
<file path=[Content_Types].xml><?xml version="1.0" encoding="utf-8"?>
<Types xmlns="http://schemas.openxmlformats.org/package/2006/content-types">
  <Default Extension="png" ContentType="image/png"/>
  <Default Extension="jfif" ContentType="image/j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2.xml" ContentType="application/vnd.openxmlformats-officedocument.presentationml.notesSlide+xml"/>
  <Override PartName="/ppt/theme/themeOverride4.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heme/themeOverride14.xml" ContentType="application/vnd.openxmlformats-officedocument.themeOverride+xml"/>
  <Override PartName="/ppt/notesSlides/notesSlide13.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7.xml" ContentType="application/vnd.openxmlformats-officedocument.themeOverride+xml"/>
  <Override PartName="/ppt/notesSlides/notesSlide16.xml" ContentType="application/vnd.openxmlformats-officedocument.presentationml.notesSlide+xml"/>
  <Override PartName="/ppt/theme/themeOverride18.xml" ContentType="application/vnd.openxmlformats-officedocument.themeOverride+xml"/>
  <Override PartName="/ppt/notesSlides/notesSlide17.xml" ContentType="application/vnd.openxmlformats-officedocument.presentationml.notesSlide+xml"/>
  <Override PartName="/ppt/theme/themeOverride19.xml" ContentType="application/vnd.openxmlformats-officedocument.themeOverride+xml"/>
  <Override PartName="/ppt/notesSlides/notesSlide18.xml" ContentType="application/vnd.openxmlformats-officedocument.presentationml.notesSlide+xml"/>
  <Override PartName="/ppt/theme/themeOverride20.xml" ContentType="application/vnd.openxmlformats-officedocument.themeOverride+xml"/>
  <Override PartName="/ppt/theme/themeOverride21.xml" ContentType="application/vnd.openxmlformats-officedocument.themeOverride+xml"/>
  <Override PartName="/ppt/notesSlides/notesSlide19.xml" ContentType="application/vnd.openxmlformats-officedocument.presentationml.notesSlide+xml"/>
  <Override PartName="/ppt/theme/themeOverride22.xml" ContentType="application/vnd.openxmlformats-officedocument.themeOverride+xml"/>
  <Override PartName="/ppt/notesSlides/notesSlide20.xml" ContentType="application/vnd.openxmlformats-officedocument.presentationml.notesSlide+xml"/>
  <Override PartName="/ppt/theme/themeOverride23.xml" ContentType="application/vnd.openxmlformats-officedocument.themeOverride+xml"/>
  <Override PartName="/ppt/theme/themeOverride24.xml" ContentType="application/vnd.openxmlformats-officedocument.themeOverride+xml"/>
  <Override PartName="/ppt/notesSlides/notesSlide21.xml" ContentType="application/vnd.openxmlformats-officedocument.presentationml.notesSlide+xml"/>
  <Override PartName="/ppt/theme/themeOverride25.xml" ContentType="application/vnd.openxmlformats-officedocument.themeOverride+xml"/>
  <Override PartName="/ppt/notesSlides/notesSlide22.xml" ContentType="application/vnd.openxmlformats-officedocument.presentationml.notesSlide+xml"/>
  <Override PartName="/ppt/theme/themeOverride26.xml" ContentType="application/vnd.openxmlformats-officedocument.themeOverride+xml"/>
  <Override PartName="/ppt/theme/themeOverride27.xml" ContentType="application/vnd.openxmlformats-officedocument.themeOverride+xml"/>
  <Override PartName="/ppt/notesSlides/notesSlide23.xml" ContentType="application/vnd.openxmlformats-officedocument.presentationml.notesSlide+xml"/>
  <Override PartName="/ppt/theme/themeOverride28.xml" ContentType="application/vnd.openxmlformats-officedocument.themeOverride+xml"/>
  <Override PartName="/ppt/theme/themeOverride29.xml" ContentType="application/vnd.openxmlformats-officedocument.themeOverride+xml"/>
  <Override PartName="/ppt/notesSlides/notesSlide24.xml" ContentType="application/vnd.openxmlformats-officedocument.presentationml.notesSlide+xml"/>
  <Override PartName="/ppt/theme/themeOverride30.xml" ContentType="application/vnd.openxmlformats-officedocument.themeOverride+xml"/>
  <Override PartName="/ppt/theme/themeOverride3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32.xml" ContentType="application/vnd.openxmlformats-officedocument.themeOverride+xml"/>
  <Override PartName="/ppt/notesSlides/notesSlide27.xml" ContentType="application/vnd.openxmlformats-officedocument.presentationml.notesSlide+xml"/>
  <Override PartName="/ppt/theme/themeOverride33.xml" ContentType="application/vnd.openxmlformats-officedocument.themeOverride+xml"/>
  <Override PartName="/ppt/notesSlides/notesSlide28.xml" ContentType="application/vnd.openxmlformats-officedocument.presentationml.notesSlide+xml"/>
  <Override PartName="/ppt/theme/themeOverride34.xml" ContentType="application/vnd.openxmlformats-officedocument.themeOverride+xml"/>
  <Override PartName="/ppt/theme/themeOverride35.xml" ContentType="application/vnd.openxmlformats-officedocument.themeOverride+xml"/>
  <Override PartName="/ppt/notesSlides/notesSlide29.xml" ContentType="application/vnd.openxmlformats-officedocument.presentationml.notesSlide+xml"/>
  <Override PartName="/ppt/theme/themeOverride36.xml" ContentType="application/vnd.openxmlformats-officedocument.themeOverride+xml"/>
  <Override PartName="/ppt/theme/themeOverride37.xml" ContentType="application/vnd.openxmlformats-officedocument.themeOverride+xml"/>
  <Override PartName="/ppt/notesSlides/notesSlide30.xml" ContentType="application/vnd.openxmlformats-officedocument.presentationml.notesSlide+xml"/>
  <Override PartName="/ppt/theme/themeOverride38.xml" ContentType="application/vnd.openxmlformats-officedocument.themeOverride+xml"/>
  <Override PartName="/ppt/theme/themeOverride39.xml" ContentType="application/vnd.openxmlformats-officedocument.themeOverride+xml"/>
  <Override PartName="/ppt/notesSlides/notesSlide31.xml" ContentType="application/vnd.openxmlformats-officedocument.presentationml.notesSlide+xml"/>
  <Override PartName="/ppt/theme/themeOverride40.xml" ContentType="application/vnd.openxmlformats-officedocument.themeOverride+xml"/>
  <Override PartName="/ppt/notesSlides/notesSlide32.xml" ContentType="application/vnd.openxmlformats-officedocument.presentationml.notesSlide+xml"/>
  <Override PartName="/ppt/theme/themeOverride41.xml" ContentType="application/vnd.openxmlformats-officedocument.themeOverride+xml"/>
  <Override PartName="/ppt/notesSlides/notesSlide33.xml" ContentType="application/vnd.openxmlformats-officedocument.presentationml.notesSlide+xml"/>
  <Override PartName="/ppt/theme/themeOverride42.xml" ContentType="application/vnd.openxmlformats-officedocument.themeOverride+xml"/>
  <Override PartName="/ppt/theme/themeOverride43.xml" ContentType="application/vnd.openxmlformats-officedocument.themeOverride+xml"/>
  <Override PartName="/ppt/notesSlides/notesSlide34.xml" ContentType="application/vnd.openxmlformats-officedocument.presentationml.notesSlide+xml"/>
  <Override PartName="/ppt/theme/themeOverride44.xml" ContentType="application/vnd.openxmlformats-officedocument.themeOverride+xml"/>
  <Override PartName="/ppt/theme/themeOverride45.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46.xml" ContentType="application/vnd.openxmlformats-officedocument.themeOverride+xml"/>
  <Override PartName="/ppt/theme/themeOverride47.xml" ContentType="application/vnd.openxmlformats-officedocument.themeOverride+xml"/>
  <Override PartName="/ppt/notesSlides/notesSlide37.xml" ContentType="application/vnd.openxmlformats-officedocument.presentationml.notesSlide+xml"/>
  <Override PartName="/ppt/theme/themeOverride48.xml" ContentType="application/vnd.openxmlformats-officedocument.themeOverride+xml"/>
  <Override PartName="/ppt/notesSlides/notesSlide38.xml" ContentType="application/vnd.openxmlformats-officedocument.presentationml.notesSlide+xml"/>
  <Override PartName="/ppt/theme/themeOverride49.xml" ContentType="application/vnd.openxmlformats-officedocument.themeOverride+xml"/>
  <Override PartName="/ppt/theme/themeOverride50.xml" ContentType="application/vnd.openxmlformats-officedocument.themeOverride+xml"/>
  <Override PartName="/ppt/notesSlides/notesSlide39.xml" ContentType="application/vnd.openxmlformats-officedocument.presentationml.notesSlide+xml"/>
  <Override PartName="/ppt/theme/themeOverride51.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heme/themeOverride52.xml" ContentType="application/vnd.openxmlformats-officedocument.themeOverride+xml"/>
  <Override PartName="/ppt/notesSlides/notesSlide42.xml" ContentType="application/vnd.openxmlformats-officedocument.presentationml.notesSlide+xml"/>
  <Override PartName="/ppt/theme/themeOverride53.xml" ContentType="application/vnd.openxmlformats-officedocument.themeOverride+xml"/>
  <Override PartName="/ppt/theme/themeOverride54.xml" ContentType="application/vnd.openxmlformats-officedocument.themeOverride+xml"/>
  <Override PartName="/ppt/notesSlides/notesSlide43.xml" ContentType="application/vnd.openxmlformats-officedocument.presentationml.notesSlide+xml"/>
  <Override PartName="/ppt/theme/themeOverride55.xml" ContentType="application/vnd.openxmlformats-officedocument.themeOverride+xml"/>
  <Override PartName="/ppt/theme/themeOverride56.xml" ContentType="application/vnd.openxmlformats-officedocument.themeOverride+xml"/>
  <Override PartName="/ppt/notesSlides/notesSlide44.xml" ContentType="application/vnd.openxmlformats-officedocument.presentationml.notesSlide+xml"/>
  <Override PartName="/ppt/theme/themeOverride57.xml" ContentType="application/vnd.openxmlformats-officedocument.themeOverride+xml"/>
  <Override PartName="/ppt/theme/themeOverride58.xml" ContentType="application/vnd.openxmlformats-officedocument.themeOverride+xml"/>
  <Override PartName="/ppt/notesSlides/notesSlide45.xml" ContentType="application/vnd.openxmlformats-officedocument.presentationml.notesSlide+xml"/>
  <Override PartName="/ppt/theme/themeOverride59.xml" ContentType="application/vnd.openxmlformats-officedocument.themeOverride+xml"/>
  <Override PartName="/ppt/notesSlides/notesSlide46.xml" ContentType="application/vnd.openxmlformats-officedocument.presentationml.notesSlide+xml"/>
  <Override PartName="/ppt/theme/themeOverride60.xml" ContentType="application/vnd.openxmlformats-officedocument.themeOverride+xml"/>
  <Override PartName="/ppt/notesSlides/notesSlide47.xml" ContentType="application/vnd.openxmlformats-officedocument.presentationml.notesSlide+xml"/>
  <Override PartName="/ppt/theme/themeOverride61.xml" ContentType="application/vnd.openxmlformats-officedocument.themeOverride+xml"/>
  <Override PartName="/ppt/notesSlides/notesSlide48.xml" ContentType="application/vnd.openxmlformats-officedocument.presentationml.notesSlide+xml"/>
  <Override PartName="/ppt/theme/themeOverride62.xml" ContentType="application/vnd.openxmlformats-officedocument.themeOverride+xml"/>
  <Override PartName="/ppt/notesSlides/notesSlide49.xml" ContentType="application/vnd.openxmlformats-officedocument.presentationml.notesSlide+xml"/>
  <Override PartName="/ppt/theme/themeOverride63.xml" ContentType="application/vnd.openxmlformats-officedocument.themeOverride+xml"/>
  <Override PartName="/ppt/notesSlides/notesSlide50.xml" ContentType="application/vnd.openxmlformats-officedocument.presentationml.notesSlide+xml"/>
  <Override PartName="/ppt/theme/themeOverride64.xml" ContentType="application/vnd.openxmlformats-officedocument.themeOverr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heme/themeOverride65.xml" ContentType="application/vnd.openxmlformats-officedocument.themeOverride+xml"/>
  <Override PartName="/ppt/notesSlides/notesSlide53.xml" ContentType="application/vnd.openxmlformats-officedocument.presentationml.notesSlide+xml"/>
  <Override PartName="/ppt/theme/themeOverride66.xml" ContentType="application/vnd.openxmlformats-officedocument.themeOverride+xml"/>
  <Override PartName="/ppt/notesSlides/notesSlide54.xml" ContentType="application/vnd.openxmlformats-officedocument.presentationml.notesSlide+xml"/>
  <Override PartName="/ppt/theme/themeOverride67.xml" ContentType="application/vnd.openxmlformats-officedocument.themeOverr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heme/themeOverride68.xml" ContentType="application/vnd.openxmlformats-officedocument.themeOverride+xml"/>
  <Override PartName="/ppt/notesSlides/notesSlide57.xml" ContentType="application/vnd.openxmlformats-officedocument.presentationml.notesSlide+xml"/>
  <Override PartName="/ppt/theme/themeOverride69.xml" ContentType="application/vnd.openxmlformats-officedocument.themeOverride+xml"/>
  <Override PartName="/ppt/notesSlides/notesSlide58.xml" ContentType="application/vnd.openxmlformats-officedocument.presentationml.notesSlide+xml"/>
  <Override PartName="/ppt/theme/themeOverride70.xml" ContentType="application/vnd.openxmlformats-officedocument.themeOverride+xml"/>
  <Override PartName="/ppt/theme/themeOverride71.xml" ContentType="application/vnd.openxmlformats-officedocument.themeOverride+xml"/>
  <Override PartName="/ppt/notesSlides/notesSlide59.xml" ContentType="application/vnd.openxmlformats-officedocument.presentationml.notesSlide+xml"/>
  <Override PartName="/ppt/theme/themeOverride72.xml" ContentType="application/vnd.openxmlformats-officedocument.themeOverride+xml"/>
  <Override PartName="/ppt/theme/themeOverride73.xml" ContentType="application/vnd.openxmlformats-officedocument.themeOverride+xml"/>
  <Override PartName="/ppt/notesSlides/notesSlide60.xml" ContentType="application/vnd.openxmlformats-officedocument.presentationml.notesSlide+xml"/>
  <Override PartName="/ppt/theme/themeOverride74.xml" ContentType="application/vnd.openxmlformats-officedocument.themeOverride+xml"/>
  <Override PartName="/ppt/theme/themeOverride75.xml" ContentType="application/vnd.openxmlformats-officedocument.themeOverr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672" r:id="rId3"/>
    <p:sldMasterId id="2147483732" r:id="rId4"/>
    <p:sldMasterId id="2147483708" r:id="rId5"/>
    <p:sldMasterId id="2147483744" r:id="rId6"/>
    <p:sldMasterId id="2147483756" r:id="rId7"/>
    <p:sldMasterId id="2147483768" r:id="rId8"/>
    <p:sldMasterId id="2147483780" r:id="rId9"/>
    <p:sldMasterId id="2147483792" r:id="rId10"/>
    <p:sldMasterId id="2147483804" r:id="rId11"/>
  </p:sldMasterIdLst>
  <p:notesMasterIdLst>
    <p:notesMasterId r:id="rId122"/>
  </p:notesMasterIdLst>
  <p:sldIdLst>
    <p:sldId id="358" r:id="rId12"/>
    <p:sldId id="360" r:id="rId13"/>
    <p:sldId id="361" r:id="rId14"/>
    <p:sldId id="455" r:id="rId15"/>
    <p:sldId id="640" r:id="rId16"/>
    <p:sldId id="363" r:id="rId17"/>
    <p:sldId id="364" r:id="rId18"/>
    <p:sldId id="365" r:id="rId19"/>
    <p:sldId id="258" r:id="rId20"/>
    <p:sldId id="262" r:id="rId21"/>
    <p:sldId id="456" r:id="rId22"/>
    <p:sldId id="573" r:id="rId23"/>
    <p:sldId id="457" r:id="rId24"/>
    <p:sldId id="574" r:id="rId25"/>
    <p:sldId id="575" r:id="rId26"/>
    <p:sldId id="576" r:id="rId27"/>
    <p:sldId id="577" r:id="rId28"/>
    <p:sldId id="578" r:id="rId29"/>
    <p:sldId id="579" r:id="rId30"/>
    <p:sldId id="580" r:id="rId31"/>
    <p:sldId id="581" r:id="rId32"/>
    <p:sldId id="582" r:id="rId33"/>
    <p:sldId id="584" r:id="rId34"/>
    <p:sldId id="585" r:id="rId35"/>
    <p:sldId id="586" r:id="rId36"/>
    <p:sldId id="3283" r:id="rId37"/>
    <p:sldId id="3284" r:id="rId38"/>
    <p:sldId id="3285" r:id="rId39"/>
    <p:sldId id="3350" r:id="rId40"/>
    <p:sldId id="3347" r:id="rId41"/>
    <p:sldId id="3351" r:id="rId42"/>
    <p:sldId id="3348" r:id="rId43"/>
    <p:sldId id="3352" r:id="rId44"/>
    <p:sldId id="3349" r:id="rId45"/>
    <p:sldId id="3353" r:id="rId46"/>
    <p:sldId id="3354" r:id="rId47"/>
    <p:sldId id="3356" r:id="rId48"/>
    <p:sldId id="3355" r:id="rId49"/>
    <p:sldId id="3357" r:id="rId50"/>
    <p:sldId id="3362" r:id="rId51"/>
    <p:sldId id="3358" r:id="rId52"/>
    <p:sldId id="3359" r:id="rId53"/>
    <p:sldId id="3363" r:id="rId54"/>
    <p:sldId id="3360" r:id="rId55"/>
    <p:sldId id="3361" r:id="rId56"/>
    <p:sldId id="3364" r:id="rId57"/>
    <p:sldId id="3365" r:id="rId58"/>
    <p:sldId id="3286" r:id="rId59"/>
    <p:sldId id="3287" r:id="rId60"/>
    <p:sldId id="3288" r:id="rId61"/>
    <p:sldId id="3289" r:id="rId62"/>
    <p:sldId id="3291" r:id="rId63"/>
    <p:sldId id="3292" r:id="rId64"/>
    <p:sldId id="3290" r:id="rId65"/>
    <p:sldId id="3293" r:id="rId66"/>
    <p:sldId id="3294" r:id="rId67"/>
    <p:sldId id="3295" r:id="rId68"/>
    <p:sldId id="3296" r:id="rId69"/>
    <p:sldId id="3297" r:id="rId70"/>
    <p:sldId id="3298" r:id="rId71"/>
    <p:sldId id="3299" r:id="rId72"/>
    <p:sldId id="3300" r:id="rId73"/>
    <p:sldId id="3303" r:id="rId74"/>
    <p:sldId id="3301" r:id="rId75"/>
    <p:sldId id="3302" r:id="rId76"/>
    <p:sldId id="3307" r:id="rId77"/>
    <p:sldId id="3308" r:id="rId78"/>
    <p:sldId id="3309" r:id="rId79"/>
    <p:sldId id="3310" r:id="rId80"/>
    <p:sldId id="3304" r:id="rId81"/>
    <p:sldId id="3305" r:id="rId82"/>
    <p:sldId id="3311" r:id="rId83"/>
    <p:sldId id="3312" r:id="rId84"/>
    <p:sldId id="3306" r:id="rId85"/>
    <p:sldId id="3313" r:id="rId86"/>
    <p:sldId id="3316" r:id="rId87"/>
    <p:sldId id="3315" r:id="rId88"/>
    <p:sldId id="3320" r:id="rId89"/>
    <p:sldId id="3317" r:id="rId90"/>
    <p:sldId id="3318" r:id="rId91"/>
    <p:sldId id="3319" r:id="rId92"/>
    <p:sldId id="3321" r:id="rId93"/>
    <p:sldId id="3322" r:id="rId94"/>
    <p:sldId id="3323" r:id="rId95"/>
    <p:sldId id="3324" r:id="rId96"/>
    <p:sldId id="3325" r:id="rId97"/>
    <p:sldId id="3326" r:id="rId98"/>
    <p:sldId id="3327" r:id="rId99"/>
    <p:sldId id="3331" r:id="rId100"/>
    <p:sldId id="1255" r:id="rId101"/>
    <p:sldId id="1258" r:id="rId102"/>
    <p:sldId id="1259" r:id="rId103"/>
    <p:sldId id="1256" r:id="rId104"/>
    <p:sldId id="1260" r:id="rId105"/>
    <p:sldId id="3337" r:id="rId106"/>
    <p:sldId id="1261" r:id="rId107"/>
    <p:sldId id="1262" r:id="rId108"/>
    <p:sldId id="1263" r:id="rId109"/>
    <p:sldId id="3338" r:id="rId110"/>
    <p:sldId id="3339" r:id="rId111"/>
    <p:sldId id="3328" r:id="rId112"/>
    <p:sldId id="3340" r:id="rId113"/>
    <p:sldId id="3332" r:id="rId114"/>
    <p:sldId id="3341" r:id="rId115"/>
    <p:sldId id="3346" r:id="rId116"/>
    <p:sldId id="3345" r:id="rId117"/>
    <p:sldId id="3344" r:id="rId118"/>
    <p:sldId id="3343" r:id="rId119"/>
    <p:sldId id="3342" r:id="rId120"/>
    <p:sldId id="3366" r:id="rId121"/>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CC66"/>
    <a:srgbClr val="00FF00"/>
    <a:srgbClr val="00CC00"/>
    <a:srgbClr val="4DD77B"/>
    <a:srgbClr val="28B056"/>
    <a:srgbClr val="1B221A"/>
    <a:srgbClr val="96A4CC"/>
    <a:srgbClr val="0082D2"/>
    <a:srgbClr val="3A98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809" autoAdjust="0"/>
    <p:restoredTop sz="78700" autoAdjust="0"/>
  </p:normalViewPr>
  <p:slideViewPr>
    <p:cSldViewPr snapToGrid="0">
      <p:cViewPr>
        <p:scale>
          <a:sx n="60" d="100"/>
          <a:sy n="60" d="100"/>
        </p:scale>
        <p:origin x="-576" y="-276"/>
      </p:cViewPr>
      <p:guideLst>
        <p:guide orient="horz" pos="2160"/>
        <p:guide pos="3840"/>
      </p:guideLst>
    </p:cSldViewPr>
  </p:slideViewPr>
  <p:notesTextViewPr>
    <p:cViewPr>
      <p:scale>
        <a:sx n="1" d="1"/>
        <a:sy n="1" d="1"/>
      </p:scale>
      <p:origin x="0" y="162"/>
    </p:cViewPr>
  </p:notesTextViewPr>
  <p:sorterViewPr>
    <p:cViewPr>
      <p:scale>
        <a:sx n="100" d="100"/>
        <a:sy n="100" d="100"/>
      </p:scale>
      <p:origin x="0" y="3188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117" Type="http://schemas.openxmlformats.org/officeDocument/2006/relationships/slide" Target="slides/slide106.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12" Type="http://schemas.openxmlformats.org/officeDocument/2006/relationships/slide" Target="slides/slide101.xml"/><Relationship Id="rId16" Type="http://schemas.openxmlformats.org/officeDocument/2006/relationships/slide" Target="slides/slide5.xml"/><Relationship Id="rId107" Type="http://schemas.openxmlformats.org/officeDocument/2006/relationships/slide" Target="slides/slide96.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slide" Target="slides/slide102.xml"/><Relationship Id="rId118" Type="http://schemas.openxmlformats.org/officeDocument/2006/relationships/slide" Target="slides/slide107.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viewProps" Target="viewProps.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2.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slide" Target="slides/slide103.xml"/><Relationship Id="rId119" Type="http://schemas.openxmlformats.org/officeDocument/2006/relationships/slide" Target="slides/slide108.xml"/><Relationship Id="rId44" Type="http://schemas.openxmlformats.org/officeDocument/2006/relationships/slide" Target="slides/slide33.xml"/><Relationship Id="rId60" Type="http://schemas.openxmlformats.org/officeDocument/2006/relationships/slide" Target="slides/slide49.xml"/><Relationship Id="rId65" Type="http://schemas.openxmlformats.org/officeDocument/2006/relationships/slide" Target="slides/slide54.xml"/><Relationship Id="rId81" Type="http://schemas.openxmlformats.org/officeDocument/2006/relationships/slide" Target="slides/slide70.xml"/><Relationship Id="rId86" Type="http://schemas.openxmlformats.org/officeDocument/2006/relationships/slide" Target="slides/slide75.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slide" Target="slides/slide109.xml"/><Relationship Id="rId125"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slide" Target="slides/slide104.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slide" Target="slides/slide110.xml"/><Relationship Id="rId3" Type="http://schemas.openxmlformats.org/officeDocument/2006/relationships/slideMaster" Target="slideMasters/slideMaster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slide" Target="slides/slide105.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106" Type="http://schemas.openxmlformats.org/officeDocument/2006/relationships/slide" Target="slides/slide95.xml"/><Relationship Id="rId10" Type="http://schemas.openxmlformats.org/officeDocument/2006/relationships/slideMaster" Target="slideMasters/slideMaster10.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78" Type="http://schemas.openxmlformats.org/officeDocument/2006/relationships/slide" Target="slides/slide67.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CEBD309-892A-4A21-BCD1-44BB1FDD4983}" type="datetimeFigureOut">
              <a:rPr lang="ar-EG" smtClean="0"/>
              <a:t>10/09/1446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25FB465-AFEA-409B-9C2D-1B8402051634}" type="slidenum">
              <a:rPr lang="ar-EG" smtClean="0"/>
              <a:t>‹#›</a:t>
            </a:fld>
            <a:endParaRPr lang="ar-EG"/>
          </a:p>
        </p:txBody>
      </p:sp>
    </p:spTree>
    <p:extLst>
      <p:ext uri="{BB962C8B-B14F-4D97-AF65-F5344CB8AC3E}">
        <p14:creationId xmlns:p14="http://schemas.microsoft.com/office/powerpoint/2010/main" val="13704283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a:t>
            </a:fld>
            <a:endParaRPr lang="ar-EG"/>
          </a:p>
        </p:txBody>
      </p:sp>
    </p:spTree>
    <p:extLst>
      <p:ext uri="{BB962C8B-B14F-4D97-AF65-F5344CB8AC3E}">
        <p14:creationId xmlns:p14="http://schemas.microsoft.com/office/powerpoint/2010/main" val="1434061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17</a:t>
            </a:fld>
            <a:endParaRPr lang="ar-EG"/>
          </a:p>
        </p:txBody>
      </p:sp>
    </p:spTree>
    <p:extLst>
      <p:ext uri="{BB962C8B-B14F-4D97-AF65-F5344CB8AC3E}">
        <p14:creationId xmlns:p14="http://schemas.microsoft.com/office/powerpoint/2010/main" val="4228449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19</a:t>
            </a:fld>
            <a:endParaRPr lang="ar-EG"/>
          </a:p>
        </p:txBody>
      </p:sp>
    </p:spTree>
    <p:extLst>
      <p:ext uri="{BB962C8B-B14F-4D97-AF65-F5344CB8AC3E}">
        <p14:creationId xmlns:p14="http://schemas.microsoft.com/office/powerpoint/2010/main" val="943198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21</a:t>
            </a:fld>
            <a:endParaRPr lang="ar-EG"/>
          </a:p>
        </p:txBody>
      </p:sp>
    </p:spTree>
    <p:extLst>
      <p:ext uri="{BB962C8B-B14F-4D97-AF65-F5344CB8AC3E}">
        <p14:creationId xmlns:p14="http://schemas.microsoft.com/office/powerpoint/2010/main" val="996322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23</a:t>
            </a:fld>
            <a:endParaRPr lang="ar-EG"/>
          </a:p>
        </p:txBody>
      </p:sp>
    </p:spTree>
    <p:extLst>
      <p:ext uri="{BB962C8B-B14F-4D97-AF65-F5344CB8AC3E}">
        <p14:creationId xmlns:p14="http://schemas.microsoft.com/office/powerpoint/2010/main" val="2653374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25</a:t>
            </a:fld>
            <a:endParaRPr lang="ar-EG"/>
          </a:p>
        </p:txBody>
      </p:sp>
    </p:spTree>
    <p:extLst>
      <p:ext uri="{BB962C8B-B14F-4D97-AF65-F5344CB8AC3E}">
        <p14:creationId xmlns:p14="http://schemas.microsoft.com/office/powerpoint/2010/main" val="2786688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27</a:t>
            </a:fld>
            <a:endParaRPr lang="ar-EG"/>
          </a:p>
        </p:txBody>
      </p:sp>
    </p:spTree>
    <p:extLst>
      <p:ext uri="{BB962C8B-B14F-4D97-AF65-F5344CB8AC3E}">
        <p14:creationId xmlns:p14="http://schemas.microsoft.com/office/powerpoint/2010/main" val="10750031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29</a:t>
            </a:fld>
            <a:endParaRPr lang="ar-EG"/>
          </a:p>
        </p:txBody>
      </p:sp>
    </p:spTree>
    <p:extLst>
      <p:ext uri="{BB962C8B-B14F-4D97-AF65-F5344CB8AC3E}">
        <p14:creationId xmlns:p14="http://schemas.microsoft.com/office/powerpoint/2010/main" val="1634135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31</a:t>
            </a:fld>
            <a:endParaRPr lang="ar-EG"/>
          </a:p>
        </p:txBody>
      </p:sp>
    </p:spTree>
    <p:extLst>
      <p:ext uri="{BB962C8B-B14F-4D97-AF65-F5344CB8AC3E}">
        <p14:creationId xmlns:p14="http://schemas.microsoft.com/office/powerpoint/2010/main" val="2542216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33</a:t>
            </a:fld>
            <a:endParaRPr lang="ar-EG"/>
          </a:p>
        </p:txBody>
      </p:sp>
    </p:spTree>
    <p:extLst>
      <p:ext uri="{BB962C8B-B14F-4D97-AF65-F5344CB8AC3E}">
        <p14:creationId xmlns:p14="http://schemas.microsoft.com/office/powerpoint/2010/main" val="3202250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35</a:t>
            </a:fld>
            <a:endParaRPr lang="ar-EG"/>
          </a:p>
        </p:txBody>
      </p:sp>
    </p:spTree>
    <p:extLst>
      <p:ext uri="{BB962C8B-B14F-4D97-AF65-F5344CB8AC3E}">
        <p14:creationId xmlns:p14="http://schemas.microsoft.com/office/powerpoint/2010/main" val="1140756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a:t>
            </a:fld>
            <a:endParaRPr lang="ar-EG"/>
          </a:p>
        </p:txBody>
      </p:sp>
    </p:spTree>
    <p:extLst>
      <p:ext uri="{BB962C8B-B14F-4D97-AF65-F5344CB8AC3E}">
        <p14:creationId xmlns:p14="http://schemas.microsoft.com/office/powerpoint/2010/main" val="2366938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37</a:t>
            </a:fld>
            <a:endParaRPr lang="ar-EG"/>
          </a:p>
        </p:txBody>
      </p:sp>
    </p:spTree>
    <p:extLst>
      <p:ext uri="{BB962C8B-B14F-4D97-AF65-F5344CB8AC3E}">
        <p14:creationId xmlns:p14="http://schemas.microsoft.com/office/powerpoint/2010/main" val="2163285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39</a:t>
            </a:fld>
            <a:endParaRPr lang="ar-EG"/>
          </a:p>
        </p:txBody>
      </p:sp>
    </p:spTree>
    <p:extLst>
      <p:ext uri="{BB962C8B-B14F-4D97-AF65-F5344CB8AC3E}">
        <p14:creationId xmlns:p14="http://schemas.microsoft.com/office/powerpoint/2010/main" val="605083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41</a:t>
            </a:fld>
            <a:endParaRPr lang="ar-EG"/>
          </a:p>
        </p:txBody>
      </p:sp>
    </p:spTree>
    <p:extLst>
      <p:ext uri="{BB962C8B-B14F-4D97-AF65-F5344CB8AC3E}">
        <p14:creationId xmlns:p14="http://schemas.microsoft.com/office/powerpoint/2010/main" val="1501875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43</a:t>
            </a:fld>
            <a:endParaRPr lang="ar-EG"/>
          </a:p>
        </p:txBody>
      </p:sp>
    </p:spTree>
    <p:extLst>
      <p:ext uri="{BB962C8B-B14F-4D97-AF65-F5344CB8AC3E}">
        <p14:creationId xmlns:p14="http://schemas.microsoft.com/office/powerpoint/2010/main" val="3492615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45</a:t>
            </a:fld>
            <a:endParaRPr lang="ar-EG"/>
          </a:p>
        </p:txBody>
      </p:sp>
    </p:spTree>
    <p:extLst>
      <p:ext uri="{BB962C8B-B14F-4D97-AF65-F5344CB8AC3E}">
        <p14:creationId xmlns:p14="http://schemas.microsoft.com/office/powerpoint/2010/main" val="40945235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47</a:t>
            </a:fld>
            <a:endParaRPr lang="ar-EG"/>
          </a:p>
        </p:txBody>
      </p:sp>
    </p:spTree>
    <p:extLst>
      <p:ext uri="{BB962C8B-B14F-4D97-AF65-F5344CB8AC3E}">
        <p14:creationId xmlns:p14="http://schemas.microsoft.com/office/powerpoint/2010/main" val="450384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49</a:t>
            </a:fld>
            <a:endParaRPr lang="ar-EG"/>
          </a:p>
        </p:txBody>
      </p:sp>
    </p:spTree>
    <p:extLst>
      <p:ext uri="{BB962C8B-B14F-4D97-AF65-F5344CB8AC3E}">
        <p14:creationId xmlns:p14="http://schemas.microsoft.com/office/powerpoint/2010/main" val="1558596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51</a:t>
            </a:fld>
            <a:endParaRPr lang="ar-EG"/>
          </a:p>
        </p:txBody>
      </p:sp>
    </p:spTree>
    <p:extLst>
      <p:ext uri="{BB962C8B-B14F-4D97-AF65-F5344CB8AC3E}">
        <p14:creationId xmlns:p14="http://schemas.microsoft.com/office/powerpoint/2010/main" val="3342699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53</a:t>
            </a:fld>
            <a:endParaRPr lang="ar-EG"/>
          </a:p>
        </p:txBody>
      </p:sp>
    </p:spTree>
    <p:extLst>
      <p:ext uri="{BB962C8B-B14F-4D97-AF65-F5344CB8AC3E}">
        <p14:creationId xmlns:p14="http://schemas.microsoft.com/office/powerpoint/2010/main" val="2284332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55</a:t>
            </a:fld>
            <a:endParaRPr lang="ar-EG"/>
          </a:p>
        </p:txBody>
      </p:sp>
    </p:spTree>
    <p:extLst>
      <p:ext uri="{BB962C8B-B14F-4D97-AF65-F5344CB8AC3E}">
        <p14:creationId xmlns:p14="http://schemas.microsoft.com/office/powerpoint/2010/main" val="2931664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a:t>
            </a:fld>
            <a:endParaRPr lang="ar-EG"/>
          </a:p>
        </p:txBody>
      </p:sp>
    </p:spTree>
    <p:extLst>
      <p:ext uri="{BB962C8B-B14F-4D97-AF65-F5344CB8AC3E}">
        <p14:creationId xmlns:p14="http://schemas.microsoft.com/office/powerpoint/2010/main" val="2817593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57</a:t>
            </a:fld>
            <a:endParaRPr lang="ar-EG"/>
          </a:p>
        </p:txBody>
      </p:sp>
    </p:spTree>
    <p:extLst>
      <p:ext uri="{BB962C8B-B14F-4D97-AF65-F5344CB8AC3E}">
        <p14:creationId xmlns:p14="http://schemas.microsoft.com/office/powerpoint/2010/main" val="2408160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59</a:t>
            </a:fld>
            <a:endParaRPr lang="ar-EG"/>
          </a:p>
        </p:txBody>
      </p:sp>
    </p:spTree>
    <p:extLst>
      <p:ext uri="{BB962C8B-B14F-4D97-AF65-F5344CB8AC3E}">
        <p14:creationId xmlns:p14="http://schemas.microsoft.com/office/powerpoint/2010/main" val="18763971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61</a:t>
            </a:fld>
            <a:endParaRPr lang="ar-EG"/>
          </a:p>
        </p:txBody>
      </p:sp>
    </p:spTree>
    <p:extLst>
      <p:ext uri="{BB962C8B-B14F-4D97-AF65-F5344CB8AC3E}">
        <p14:creationId xmlns:p14="http://schemas.microsoft.com/office/powerpoint/2010/main" val="388082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63</a:t>
            </a:fld>
            <a:endParaRPr lang="ar-EG"/>
          </a:p>
        </p:txBody>
      </p:sp>
    </p:spTree>
    <p:extLst>
      <p:ext uri="{BB962C8B-B14F-4D97-AF65-F5344CB8AC3E}">
        <p14:creationId xmlns:p14="http://schemas.microsoft.com/office/powerpoint/2010/main" val="632479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65</a:t>
            </a:fld>
            <a:endParaRPr lang="ar-EG"/>
          </a:p>
        </p:txBody>
      </p:sp>
    </p:spTree>
    <p:extLst>
      <p:ext uri="{BB962C8B-B14F-4D97-AF65-F5344CB8AC3E}">
        <p14:creationId xmlns:p14="http://schemas.microsoft.com/office/powerpoint/2010/main" val="17023679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67</a:t>
            </a:fld>
            <a:endParaRPr lang="ar-EG"/>
          </a:p>
        </p:txBody>
      </p:sp>
    </p:spTree>
    <p:extLst>
      <p:ext uri="{BB962C8B-B14F-4D97-AF65-F5344CB8AC3E}">
        <p14:creationId xmlns:p14="http://schemas.microsoft.com/office/powerpoint/2010/main" val="1001150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69</a:t>
            </a:fld>
            <a:endParaRPr lang="ar-EG"/>
          </a:p>
        </p:txBody>
      </p:sp>
    </p:spTree>
    <p:extLst>
      <p:ext uri="{BB962C8B-B14F-4D97-AF65-F5344CB8AC3E}">
        <p14:creationId xmlns:p14="http://schemas.microsoft.com/office/powerpoint/2010/main" val="30139707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71</a:t>
            </a:fld>
            <a:endParaRPr lang="ar-EG"/>
          </a:p>
        </p:txBody>
      </p:sp>
    </p:spTree>
    <p:extLst>
      <p:ext uri="{BB962C8B-B14F-4D97-AF65-F5344CB8AC3E}">
        <p14:creationId xmlns:p14="http://schemas.microsoft.com/office/powerpoint/2010/main" val="2769063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73</a:t>
            </a:fld>
            <a:endParaRPr lang="ar-EG"/>
          </a:p>
        </p:txBody>
      </p:sp>
    </p:spTree>
    <p:extLst>
      <p:ext uri="{BB962C8B-B14F-4D97-AF65-F5344CB8AC3E}">
        <p14:creationId xmlns:p14="http://schemas.microsoft.com/office/powerpoint/2010/main" val="42444833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75</a:t>
            </a:fld>
            <a:endParaRPr lang="ar-EG"/>
          </a:p>
        </p:txBody>
      </p:sp>
    </p:spTree>
    <p:extLst>
      <p:ext uri="{BB962C8B-B14F-4D97-AF65-F5344CB8AC3E}">
        <p14:creationId xmlns:p14="http://schemas.microsoft.com/office/powerpoint/2010/main" val="95838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a:t>
            </a:fld>
            <a:endParaRPr lang="ar-EG"/>
          </a:p>
        </p:txBody>
      </p:sp>
    </p:spTree>
    <p:extLst>
      <p:ext uri="{BB962C8B-B14F-4D97-AF65-F5344CB8AC3E}">
        <p14:creationId xmlns:p14="http://schemas.microsoft.com/office/powerpoint/2010/main" val="10549105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77</a:t>
            </a:fld>
            <a:endParaRPr lang="ar-EG"/>
          </a:p>
        </p:txBody>
      </p:sp>
    </p:spTree>
    <p:extLst>
      <p:ext uri="{BB962C8B-B14F-4D97-AF65-F5344CB8AC3E}">
        <p14:creationId xmlns:p14="http://schemas.microsoft.com/office/powerpoint/2010/main" val="1351090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79</a:t>
            </a:fld>
            <a:endParaRPr lang="ar-EG"/>
          </a:p>
        </p:txBody>
      </p:sp>
    </p:spTree>
    <p:extLst>
      <p:ext uri="{BB962C8B-B14F-4D97-AF65-F5344CB8AC3E}">
        <p14:creationId xmlns:p14="http://schemas.microsoft.com/office/powerpoint/2010/main" val="30384632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81</a:t>
            </a:fld>
            <a:endParaRPr lang="ar-EG"/>
          </a:p>
        </p:txBody>
      </p:sp>
    </p:spTree>
    <p:extLst>
      <p:ext uri="{BB962C8B-B14F-4D97-AF65-F5344CB8AC3E}">
        <p14:creationId xmlns:p14="http://schemas.microsoft.com/office/powerpoint/2010/main" val="10166304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83</a:t>
            </a:fld>
            <a:endParaRPr lang="ar-EG"/>
          </a:p>
        </p:txBody>
      </p:sp>
    </p:spTree>
    <p:extLst>
      <p:ext uri="{BB962C8B-B14F-4D97-AF65-F5344CB8AC3E}">
        <p14:creationId xmlns:p14="http://schemas.microsoft.com/office/powerpoint/2010/main" val="26423034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85</a:t>
            </a:fld>
            <a:endParaRPr lang="ar-EG"/>
          </a:p>
        </p:txBody>
      </p:sp>
    </p:spTree>
    <p:extLst>
      <p:ext uri="{BB962C8B-B14F-4D97-AF65-F5344CB8AC3E}">
        <p14:creationId xmlns:p14="http://schemas.microsoft.com/office/powerpoint/2010/main" val="42298731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87</a:t>
            </a:fld>
            <a:endParaRPr lang="ar-EG"/>
          </a:p>
        </p:txBody>
      </p:sp>
    </p:spTree>
    <p:extLst>
      <p:ext uri="{BB962C8B-B14F-4D97-AF65-F5344CB8AC3E}">
        <p14:creationId xmlns:p14="http://schemas.microsoft.com/office/powerpoint/2010/main" val="24647337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89</a:t>
            </a:fld>
            <a:endParaRPr lang="ar-EG"/>
          </a:p>
        </p:txBody>
      </p:sp>
    </p:spTree>
    <p:extLst>
      <p:ext uri="{BB962C8B-B14F-4D97-AF65-F5344CB8AC3E}">
        <p14:creationId xmlns:p14="http://schemas.microsoft.com/office/powerpoint/2010/main" val="8831213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3472119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22942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412733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a:t>
            </a:fld>
            <a:endParaRPr lang="ar-EG"/>
          </a:p>
        </p:txBody>
      </p:sp>
    </p:spTree>
    <p:extLst>
      <p:ext uri="{BB962C8B-B14F-4D97-AF65-F5344CB8AC3E}">
        <p14:creationId xmlns:p14="http://schemas.microsoft.com/office/powerpoint/2010/main" val="30510692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33383799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1126363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95</a:t>
            </a:fld>
            <a:endParaRPr lang="ar-EG"/>
          </a:p>
        </p:txBody>
      </p:sp>
    </p:spTree>
    <p:extLst>
      <p:ext uri="{BB962C8B-B14F-4D97-AF65-F5344CB8AC3E}">
        <p14:creationId xmlns:p14="http://schemas.microsoft.com/office/powerpoint/2010/main" val="21741204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8693069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34770341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6593415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99</a:t>
            </a:fld>
            <a:endParaRPr lang="ar-EG"/>
          </a:p>
        </p:txBody>
      </p:sp>
    </p:spTree>
    <p:extLst>
      <p:ext uri="{BB962C8B-B14F-4D97-AF65-F5344CB8AC3E}">
        <p14:creationId xmlns:p14="http://schemas.microsoft.com/office/powerpoint/2010/main" val="17562166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101</a:t>
            </a:fld>
            <a:endParaRPr lang="ar-EG"/>
          </a:p>
        </p:txBody>
      </p:sp>
    </p:spTree>
    <p:extLst>
      <p:ext uri="{BB962C8B-B14F-4D97-AF65-F5344CB8AC3E}">
        <p14:creationId xmlns:p14="http://schemas.microsoft.com/office/powerpoint/2010/main" val="19542884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103</a:t>
            </a:fld>
            <a:endParaRPr lang="ar-EG"/>
          </a:p>
        </p:txBody>
      </p:sp>
    </p:spTree>
    <p:extLst>
      <p:ext uri="{BB962C8B-B14F-4D97-AF65-F5344CB8AC3E}">
        <p14:creationId xmlns:p14="http://schemas.microsoft.com/office/powerpoint/2010/main" val="41371126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105</a:t>
            </a:fld>
            <a:endParaRPr lang="ar-EG"/>
          </a:p>
        </p:txBody>
      </p:sp>
    </p:spTree>
    <p:extLst>
      <p:ext uri="{BB962C8B-B14F-4D97-AF65-F5344CB8AC3E}">
        <p14:creationId xmlns:p14="http://schemas.microsoft.com/office/powerpoint/2010/main" val="1880974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a:t>
            </a:fld>
            <a:endParaRPr lang="ar-EG"/>
          </a:p>
        </p:txBody>
      </p:sp>
    </p:spTree>
    <p:extLst>
      <p:ext uri="{BB962C8B-B14F-4D97-AF65-F5344CB8AC3E}">
        <p14:creationId xmlns:p14="http://schemas.microsoft.com/office/powerpoint/2010/main" val="42353327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107</a:t>
            </a:fld>
            <a:endParaRPr lang="ar-EG"/>
          </a:p>
        </p:txBody>
      </p:sp>
    </p:spTree>
    <p:extLst>
      <p:ext uri="{BB962C8B-B14F-4D97-AF65-F5344CB8AC3E}">
        <p14:creationId xmlns:p14="http://schemas.microsoft.com/office/powerpoint/2010/main" val="7488911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109</a:t>
            </a:fld>
            <a:endParaRPr lang="ar-EG"/>
          </a:p>
        </p:txBody>
      </p:sp>
    </p:spTree>
    <p:extLst>
      <p:ext uri="{BB962C8B-B14F-4D97-AF65-F5344CB8AC3E}">
        <p14:creationId xmlns:p14="http://schemas.microsoft.com/office/powerpoint/2010/main" val="34425830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a:t>
            </a:r>
            <a:r>
              <a:rPr lang="ar-SA" sz="1200" b="1" kern="1200" smtClean="0">
                <a:solidFill>
                  <a:schemeClr val="tx1"/>
                </a:solidFill>
                <a:effectLst/>
                <a:latin typeface="+mn-lt"/>
                <a:ea typeface="+mn-ea"/>
                <a:cs typeface="+mn-cs"/>
              </a:rPr>
              <a:t>تدريبية)</a:t>
            </a:r>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110</a:t>
            </a:fld>
            <a:endParaRPr lang="ar-EG"/>
          </a:p>
        </p:txBody>
      </p:sp>
    </p:spTree>
    <p:extLst>
      <p:ext uri="{BB962C8B-B14F-4D97-AF65-F5344CB8AC3E}">
        <p14:creationId xmlns:p14="http://schemas.microsoft.com/office/powerpoint/2010/main" val="3441777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a:t>
            </a:fld>
            <a:endParaRPr lang="ar-EG"/>
          </a:p>
        </p:txBody>
      </p:sp>
    </p:spTree>
    <p:extLst>
      <p:ext uri="{BB962C8B-B14F-4D97-AF65-F5344CB8AC3E}">
        <p14:creationId xmlns:p14="http://schemas.microsoft.com/office/powerpoint/2010/main" val="4013233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a:t>
            </a:fld>
            <a:endParaRPr lang="ar-EG"/>
          </a:p>
        </p:txBody>
      </p:sp>
    </p:spTree>
    <p:extLst>
      <p:ext uri="{BB962C8B-B14F-4D97-AF65-F5344CB8AC3E}">
        <p14:creationId xmlns:p14="http://schemas.microsoft.com/office/powerpoint/2010/main" val="1659045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a:t>
            </a:fld>
            <a:endParaRPr lang="ar-EG"/>
          </a:p>
        </p:txBody>
      </p:sp>
    </p:spTree>
    <p:extLst>
      <p:ext uri="{BB962C8B-B14F-4D97-AF65-F5344CB8AC3E}">
        <p14:creationId xmlns:p14="http://schemas.microsoft.com/office/powerpoint/2010/main" val="3175677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C93F47BE-CFDC-4EF1-9E0A-730A85EE1766}" type="datetime8">
              <a:rPr lang="ar-EG" smtClean="0"/>
              <a:t>09 آذار،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6559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C010A59F-6ABC-465A-A105-4076A40C96FF}" type="datetime8">
              <a:rPr lang="ar-EG" smtClean="0"/>
              <a:t>09 آذار،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9837583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E5C16643-4EE6-43D2-B86B-373813851719}"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724656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A0B41CD8-3FCC-45C4-8622-281121857A4D}"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2369048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C51AFB-5253-4BAE-820C-CFE5E909AAE2}"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6520490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CDE02B52-E32B-4965-B49C-A714D5AF98A2}"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5456799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56C962A-4614-4319-B73D-49294F7460E7}"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2594439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485CBF5D-6359-4075-84C0-21C29CE900B0}"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8571389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A076D2-59FA-4A9C-8972-BCDDF7241B77}" type="datetime8">
              <a:rPr lang="ar-EG" smtClean="0"/>
              <a:t>09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1512330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6E509E-24F7-4914-9F54-31AE71D94564}"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482919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C7A010-21E6-4AE1-9747-632C76492DED}"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2349939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7D96680F-9B18-4FB3-8014-A8B5D3277FBF}"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16714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42424644-B61C-4920-B624-DE48708EA592}" type="datetime8">
              <a:rPr lang="ar-EG" smtClean="0"/>
              <a:t>09 آذار،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3992251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B8CF0282-F1E3-46BA-86FF-69321635F7DE}"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965046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cs typeface="Sakkal Majalla" panose="020000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ar-EG" dirty="0"/>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26E394-FA93-4E9C-B195-50F89E24CA3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147907678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E947CA7-645E-4D75-B583-893B93947DD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8584370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F6FE603-9E90-4AE0-BCF7-6ABE8817E23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0852898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C228987-2084-425F-A41F-EAEF7BAD83D8}"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14898229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B33CF3C-FEB7-4DD3-AAA5-D35A67E5A62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68322868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B031E95-CDB6-4BD3-944A-30AA7ACE9DF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06385063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2A967E5-286C-47FD-BE6E-EC0488E89A1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19253494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1D41B86-7BFD-4CF5-BB9E-3CF221F1E86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311708358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cs typeface="Sakkal Majalla" panose="02000000000000000000" pitchFamily="2" charset="-7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786DFDE-235F-4308-AEEA-E559D09297F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4147666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7E480E3-D439-4417-B0A6-DE1A6FFBEB1C}"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297689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7067" y="6528440"/>
            <a:ext cx="1563559" cy="228814"/>
          </a:xfrm>
          <a:prstGeom prst="rect">
            <a:avLst/>
          </a:prstGeom>
        </p:spPr>
      </p:pic>
    </p:spTree>
    <p:extLst>
      <p:ext uri="{BB962C8B-B14F-4D97-AF65-F5344CB8AC3E}">
        <p14:creationId xmlns:p14="http://schemas.microsoft.com/office/powerpoint/2010/main" val="34779013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1D92AE6-0789-4B57-88CC-FD6B0DCC895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2383554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ED9D333-C2AD-467B-ACE4-3CD237856E60}"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6912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23E2BD-9F66-4F79-9C89-2BF6E34746F2}"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03153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AE165F9-589E-4EE5-BF58-DD440D46FE14}"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14256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5FF41C18-CAE7-48A2-9B40-C8956BF83863}"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64031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7BF2EA75-5DD4-4F67-92BB-AEE82346D832}"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9969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07E4FD-3C13-4601-B80D-804D0A4F6514}" type="datetime8">
              <a:rPr lang="ar-EG" smtClean="0"/>
              <a:t>09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32944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42DB6C-5FB1-4232-87FE-34252B1CF00D}"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15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B4D4DA23-41B4-49DB-B378-A51D12394DB5}" type="datetime8">
              <a:rPr lang="ar-EG" smtClean="0"/>
              <a:t>09 آذار،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791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8817F9-4DD2-4C23-A672-A7AA8E10CE47}"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502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7D601698-8FCB-491A-9A2C-057F68CFD616}"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15023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57458532-7345-4B85-B82B-6E68CB837CCC}"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8580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3CD01850-0576-4C25-83C7-899C801E027B}"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12777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B29BD1C-5166-4774-8601-004FF17C8522}"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00715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FC1D52-F8BA-4FF6-8279-C2F05B085C29}"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5351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384F1FEF-6E38-486B-A49C-47597F56192D}"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289206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19839B19-E174-4B9B-96E6-242ECB273D3C}"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77863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CFB60B9E-C113-4347-88A6-B7169BEBA788}"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86521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27A5D6-2BD7-4446-9406-DDF318646259}" type="datetime8">
              <a:rPr lang="ar-EG" smtClean="0"/>
              <a:t>09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2199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610600" y="6356350"/>
            <a:ext cx="2743200" cy="365125"/>
          </a:xfrm>
          <a:prstGeom prst="rect">
            <a:avLst/>
          </a:prstGeom>
        </p:spPr>
        <p:txBody>
          <a:bodyPr/>
          <a:lstStyle/>
          <a:p>
            <a:fld id="{2A39A458-90AB-48FA-91DB-CCE061EEB7FC}" type="datetime8">
              <a:rPr lang="ar-EG" smtClean="0"/>
              <a:t>09 آذار، 25</a:t>
            </a:fld>
            <a:endParaRPr lang="ar-EG"/>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ar-EG"/>
          </a:p>
        </p:txBody>
      </p:sp>
      <p:sp>
        <p:nvSpPr>
          <p:cNvPr id="6" name="Slide Number Placeholder 5"/>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781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B9BE981-9A45-42CE-AF9D-31526DC69274}"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545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2DF630-616D-4121-B770-A7D8F8D48C1A}"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47919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53217862-8638-4F55-A14A-EBBF9A9215BF}"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92713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7C36F6D-7309-4E87-BA92-120C82142EE5}"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1869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69B17523-1CA8-470C-908B-E3A5A7C8D258}"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31759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91DF6F8-8C1F-43EF-845B-78F8A2C358B5}"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24207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8107A3B-2368-4B62-9F3B-EBC65EF80E33}"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80678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96CEFB4A-4506-4172-9286-B30211175E9E}"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64290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D943D8E9-800E-4D79-B50C-3770D04FC92C}"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71515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E0B1BA3A-8106-4EC0-8762-9A433F521443}"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43224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3A601471-0EA8-4229-831A-24AE94A422FD}" type="datetime8">
              <a:rPr lang="ar-EG" smtClean="0"/>
              <a:t>09 آذار،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121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FD9CF4-FF26-4539-AB13-A837179C0F2B}" type="datetime8">
              <a:rPr lang="ar-EG" smtClean="0"/>
              <a:t>09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97204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E9945B-2E35-4570-A8C1-1C96D0132190}"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181958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2FFB6F1-5CD2-43CE-A4FF-2F81B6709DD8}"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7929832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B434A80-2FF2-4808-9068-1A1070CD2156}"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15895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43E59836-F509-47AC-A5B1-728BDFC98C64}"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034585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6542342C-8C77-4AF1-8F12-36145A7C0990}"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8920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2986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5F3737-071B-4B58-AF88-D50AAED12AA7}"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32118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D0680E7F-E5BB-4A00-BBB7-F007ECC6BA82}"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550813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B572BBAC-BAF6-4F3E-9145-0B24913C7AC4}"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33753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a:xfrm>
            <a:off x="8610600" y="6356350"/>
            <a:ext cx="2743200" cy="365125"/>
          </a:xfrm>
          <a:prstGeom prst="rect">
            <a:avLst/>
          </a:prstGeom>
        </p:spPr>
        <p:txBody>
          <a:bodyPr/>
          <a:lstStyle/>
          <a:p>
            <a:fld id="{20451AF1-990F-4A6A-9D3D-FDA75A1FCD03}" type="datetime8">
              <a:rPr lang="ar-EG" smtClean="0"/>
              <a:t>09 آذار، 25</a:t>
            </a:fld>
            <a:endParaRPr lang="ar-EG"/>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ar-EG"/>
          </a:p>
        </p:txBody>
      </p:sp>
      <p:sp>
        <p:nvSpPr>
          <p:cNvPr id="9" name="Slide Number Placeholder 8"/>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34030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319C9B99-9072-4156-8879-7473084E4100}"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421124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94F36-724D-4FA6-A9C1-81A5405FA3D3}" type="datetime8">
              <a:rPr lang="ar-EG" smtClean="0"/>
              <a:t>09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78792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047715-456C-4126-A40E-E6534415E11F}"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93315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FAB5FFE-274A-43E0-87CE-FE2E60F0AACE}"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67784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215933F5-A9AC-43F0-B6E0-662C3344FFB9}"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839315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DA628B9-F708-47E1-8974-C553CEFACA44}"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136889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A055BF9-7A1D-43F1-8E19-07D529391520}"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449492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D87DA28-1C08-48CD-9B08-C0675995C31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9200207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620ACF0-89FC-44ED-B1D7-13E105CE931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5801193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140D33A-3A98-4C92-B93D-1A09089783A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334606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ar-EG"/>
          </a:p>
        </p:txBody>
      </p:sp>
      <p:sp>
        <p:nvSpPr>
          <p:cNvPr id="3" name="Date Placeholder 2"/>
          <p:cNvSpPr>
            <a:spLocks noGrp="1"/>
          </p:cNvSpPr>
          <p:nvPr>
            <p:ph type="dt" sz="half" idx="10"/>
          </p:nvPr>
        </p:nvSpPr>
        <p:spPr>
          <a:xfrm>
            <a:off x="8610600" y="6356350"/>
            <a:ext cx="2743200" cy="365125"/>
          </a:xfrm>
          <a:prstGeom prst="rect">
            <a:avLst/>
          </a:prstGeom>
        </p:spPr>
        <p:txBody>
          <a:bodyPr/>
          <a:lstStyle/>
          <a:p>
            <a:fld id="{E9DEDD8C-C9D0-49D0-BDE0-9243F4EAB769}" type="datetime8">
              <a:rPr lang="ar-EG" smtClean="0"/>
              <a:t>09 آذار، 25</a:t>
            </a:fld>
            <a:endParaRPr lang="ar-EG"/>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ar-EG"/>
          </a:p>
        </p:txBody>
      </p:sp>
      <p:sp>
        <p:nvSpPr>
          <p:cNvPr id="5" name="Slide Number Placeholder 4"/>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233112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F7BC1D6-F386-4546-B5C5-D2CB3D22828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4672636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8ADA89D-1C6A-498E-99BE-9391DCF80F0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5368418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3360D51-B456-486C-8568-ACE651D529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811595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34D4D0E9-F3CE-4FA4-9741-08D42627FA0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1410790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45EAF8C-9F57-41BA-812C-7D64F6C0742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922055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B2A4A24-6F0B-4E10-87B2-0DB968E875A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8936756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89E24CB-1257-45B9-9DC3-E10E7D597A2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6578390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97B379D-239C-41CC-BA12-49D03BFDAD1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1926909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01B95EE-1621-48B2-BC49-435C18944F2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8777725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975251F-09F7-46D1-865D-B000AE7D1B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95646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10600" y="6356350"/>
            <a:ext cx="2743200" cy="365125"/>
          </a:xfrm>
          <a:prstGeom prst="rect">
            <a:avLst/>
          </a:prstGeom>
        </p:spPr>
        <p:txBody>
          <a:bodyPr/>
          <a:lstStyle/>
          <a:p>
            <a:fld id="{0CA9281E-D501-43C4-81DA-891EA1CB551B}" type="datetime8">
              <a:rPr lang="ar-EG" smtClean="0"/>
              <a:t>09 آذار، 25</a:t>
            </a:fld>
            <a:endParaRPr lang="ar-EG"/>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ar-EG"/>
          </a:p>
        </p:txBody>
      </p:sp>
      <p:sp>
        <p:nvSpPr>
          <p:cNvPr id="4" name="Slide Number Placeholder 3"/>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358935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92B0421-4A9A-4451-87C5-B6AD57BA68A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55114433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45699D8-29C4-480B-8BDF-A54753AA6268}"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5290113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8F8CDB2-6E01-45A4-930E-8BC0341EA95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533098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3359248-7482-401D-99AC-4F25FEFDCEA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1422013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100E277-5E44-42AA-934D-B590E8E9171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22472580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F7461A2-73FF-4F42-B370-3BC15C6CB65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6472040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3779251C-29C9-4DB7-BB9A-5C3E93C0878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766752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13AD79B-C64D-4877-A940-5DBA51CAC2E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397317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2CF7C51-200D-4FBA-9692-7CDDE76795D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5132525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BE8DA74-255F-4112-86B7-07143B500613}"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154291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7554F5AF-9E05-457C-8521-E4C32EF5142C}" type="datetime8">
              <a:rPr lang="ar-EG" smtClean="0"/>
              <a:t>09 آذار،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211855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6BA2F71-C8F7-4B54-95A9-489F7D8F3AE5}"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42490170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02B615F-85BD-4837-8BC3-B09B10BB84A5}"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48472215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6E96BCE-70AB-4354-9A8D-FC03B92FFEA1}"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8846045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8AC71A5-AF8C-46AC-9B67-1803DF232516}"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16190289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7750" y="6582228"/>
            <a:ext cx="1563559" cy="228814"/>
          </a:xfrm>
          <a:prstGeom prst="rect">
            <a:avLst/>
          </a:prstGeom>
        </p:spPr>
      </p:pic>
      <p:sp>
        <p:nvSpPr>
          <p:cNvPr id="6" name="Date Placeholder 5"/>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6434E1C-D70F-4EF5-8CFE-9842C8C1D7C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Footer Placeholder 6"/>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Slide Number Placeholder 7"/>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3686145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790FFF8-DE58-492D-9809-01FC37A6676D}"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6628051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7354C44-EAC2-4301-82D6-674AC0FC4C2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6008" y="6622569"/>
            <a:ext cx="1563559" cy="228814"/>
          </a:xfrm>
          <a:prstGeom prst="rect">
            <a:avLst/>
          </a:prstGeom>
        </p:spPr>
      </p:pic>
    </p:spTree>
    <p:extLst>
      <p:ext uri="{BB962C8B-B14F-4D97-AF65-F5344CB8AC3E}">
        <p14:creationId xmlns:p14="http://schemas.microsoft.com/office/powerpoint/2010/main" val="13302455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A646E6F-B8E6-4498-9F85-43D79B5A6DC7}"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881046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9FD7184-1BA6-420B-B100-7CB41C337CF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1163853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592D4BED-8343-4EA1-ACE2-A5DD9D07504C}"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64873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610600" y="6356350"/>
            <a:ext cx="2743200" cy="365125"/>
          </a:xfrm>
          <a:prstGeom prst="rect">
            <a:avLst/>
          </a:prstGeom>
        </p:spPr>
        <p:txBody>
          <a:bodyPr/>
          <a:lstStyle/>
          <a:p>
            <a:fld id="{631801A5-463D-4C8B-9AB4-852884810B27}" type="datetime8">
              <a:rPr lang="ar-EG" smtClean="0"/>
              <a:t>09 آذار، 25</a:t>
            </a:fld>
            <a:endParaRPr lang="ar-EG"/>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ar-EG"/>
          </a:p>
        </p:txBody>
      </p:sp>
      <p:sp>
        <p:nvSpPr>
          <p:cNvPr id="7" name="Slide Number Placeholder 6"/>
          <p:cNvSpPr>
            <a:spLocks noGrp="1"/>
          </p:cNvSpPr>
          <p:nvPr>
            <p:ph type="sldNum" sz="quarter" idx="12"/>
          </p:nvPr>
        </p:nvSpPr>
        <p:spPr>
          <a:xfrm>
            <a:off x="838200" y="6356350"/>
            <a:ext cx="2743200" cy="365125"/>
          </a:xfrm>
          <a:prstGeom prst="rect">
            <a:avLst/>
          </a:prstGeom>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820829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F53370E-5418-4625-A6FE-8A7A90781E94}"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004358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CEC17-B0D0-4D3C-B6D9-251BAC876199}"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980576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43203C82-FACA-418B-9740-97D84B6AC4A2}"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70003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1E89FDAC-03AA-4910-A120-94897E6E3174}" type="datetime8">
              <a:rPr lang="ar-EG" smtClean="0"/>
              <a:t>09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7653625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0E098981-F888-4A7C-B7EB-2010FC8212C8}" type="datetime8">
              <a:rPr lang="ar-EG" smtClean="0"/>
              <a:t>09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4941180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2595" y="6568781"/>
            <a:ext cx="1563559" cy="228814"/>
          </a:xfrm>
          <a:prstGeom prst="rect">
            <a:avLst/>
          </a:prstGeom>
        </p:spPr>
      </p:pic>
    </p:spTree>
    <p:extLst>
      <p:ext uri="{BB962C8B-B14F-4D97-AF65-F5344CB8AC3E}">
        <p14:creationId xmlns:p14="http://schemas.microsoft.com/office/powerpoint/2010/main" val="110329901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8FFE97-D630-4F2F-A3E6-CEA3D703EB09}"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179808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5AC526-E61C-472D-8E4E-D1BC5EB5F267}" type="datetime8">
              <a:rPr lang="ar-EG" smtClean="0"/>
              <a:t>09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196329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6D58982-BC7F-48F0-A1F3-6D09244DBA25}"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1007971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C921D3DA-6069-4E2B-B2F3-FA8E59BD7BE6}" type="datetime8">
              <a:rPr lang="ar-EG" smtClean="0"/>
              <a:t>09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7645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pic>
        <p:nvPicPr>
          <p:cNvPr id="11" name="Picture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86726" y="6528440"/>
            <a:ext cx="1563559" cy="228814"/>
          </a:xfrm>
          <a:prstGeom prst="rect">
            <a:avLst/>
          </a:prstGeom>
        </p:spPr>
      </p:pic>
    </p:spTree>
    <p:extLst>
      <p:ext uri="{BB962C8B-B14F-4D97-AF65-F5344CB8AC3E}">
        <p14:creationId xmlns:p14="http://schemas.microsoft.com/office/powerpoint/2010/main" val="22707858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F6DA24-37D8-40C0-851C-0915606267E7}"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a:p>
        </p:txBody>
      </p:sp>
    </p:spTree>
    <p:extLst>
      <p:ext uri="{BB962C8B-B14F-4D97-AF65-F5344CB8AC3E}">
        <p14:creationId xmlns:p14="http://schemas.microsoft.com/office/powerpoint/2010/main" val="330144605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EG" dirty="0"/>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cs typeface="Sakkal Majalla" panose="02000000000000000000" pitchFamily="2" charset="-78"/>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A3D02806-57A1-4596-B655-67BF52CE18F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t>09 آذار، 25</a:t>
            </a:fld>
            <a:endParaRPr kumimoji="0" lang="ar-EG"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cs typeface="Sakkal Majalla" panose="02000000000000000000" pitchFamily="2"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cs typeface="Sakkal Majalla" panose="02000000000000000000" pitchFamily="2" charset="-78"/>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147CA049-C2CB-489C-8AC7-71ACC615A809}"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Sakkal Majalla" panose="02000000000000000000" pitchFamily="2" charset="-78"/>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Sakkal Majalla" panose="02000000000000000000" pitchFamily="2" charset="-78"/>
            </a:endParaRPr>
          </a:p>
        </p:txBody>
      </p:sp>
    </p:spTree>
    <p:extLst>
      <p:ext uri="{BB962C8B-B14F-4D97-AF65-F5344CB8AC3E}">
        <p14:creationId xmlns:p14="http://schemas.microsoft.com/office/powerpoint/2010/main" val="1993488637"/>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Sakkal Majalla" panose="02000000000000000000" pitchFamily="2" charset="-78"/>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B3CC672-EB46-4095-8E51-50685D9EE03C}"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 xmlns:a16="http://schemas.microsoft.com/office/drawing/2014/main"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 xmlns:a16="http://schemas.microsoft.com/office/drawing/2014/main"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 xmlns:a16="http://schemas.microsoft.com/office/drawing/2014/main"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556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5FF099B-78AF-475A-BC40-1E81ECECFD8C}"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527364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00D596-6D44-445B-B0EC-884FD9C6E7E4}"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64836818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84ED149-B885-49AC-9B6C-AA8FF44B2F15}"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33693361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3A21FF08-E55F-480D-9841-782DE5FED30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 xmlns:a16="http://schemas.microsoft.com/office/drawing/2014/main" id="{64ABBA9B-1329-47B1-9E6B-E01B6F3823E7}"/>
              </a:ext>
            </a:extLst>
          </p:cNvPr>
          <p:cNvSpPr/>
          <p:nvPr userDrawn="1"/>
        </p:nvSpPr>
        <p:spPr>
          <a:xfrm>
            <a:off x="10786188" y="275512"/>
            <a:ext cx="1405812" cy="1630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41457515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377934-EF16-4425-8E07-29BE9C3B52A0}"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34045766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F6434E1C-D70F-4EF5-8CFE-9842C8C1D7C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t>09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90786737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FC0311A-8D5E-4B57-AE5B-1FF948F11B5F}" type="datetime8">
              <a:rPr lang="ar-EG" smtClean="0"/>
              <a:t>09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a:p>
        </p:txBody>
      </p:sp>
      <p:sp>
        <p:nvSpPr>
          <p:cNvPr id="8" name="Rectangle 7"/>
          <p:cNvSpPr/>
          <p:nvPr userDrawn="1"/>
        </p:nvSpPr>
        <p:spPr>
          <a:xfrm>
            <a:off x="6736703" y="0"/>
            <a:ext cx="5455298" cy="121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extLst>
      <p:ext uri="{BB962C8B-B14F-4D97-AF65-F5344CB8AC3E}">
        <p14:creationId xmlns:p14="http://schemas.microsoft.com/office/powerpoint/2010/main" val="82794708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00.xml"/><Relationship Id="rId1" Type="http://schemas.openxmlformats.org/officeDocument/2006/relationships/themeOverride" Target="../theme/themeOverride68.xml"/><Relationship Id="rId6" Type="http://schemas.openxmlformats.org/officeDocument/2006/relationships/hyperlink" Target="http://www.dawliatraining.com/" TargetMode="External"/><Relationship Id="rId5" Type="http://schemas.openxmlformats.org/officeDocument/2006/relationships/image" Target="../media/image120.png"/><Relationship Id="rId4" Type="http://schemas.openxmlformats.org/officeDocument/2006/relationships/image" Target="../media/image4.PNG"/></Relationships>
</file>

<file path=ppt/slides/_rels/slide10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00.xml"/><Relationship Id="rId1" Type="http://schemas.openxmlformats.org/officeDocument/2006/relationships/themeOverride" Target="../theme/themeOverride69.xml"/><Relationship Id="rId6" Type="http://schemas.openxmlformats.org/officeDocument/2006/relationships/hyperlink" Target="http://www.dawliatraining.com/" TargetMode="External"/><Relationship Id="rId5" Type="http://schemas.openxmlformats.org/officeDocument/2006/relationships/image" Target="../media/image121.png"/><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70.xml"/><Relationship Id="rId5" Type="http://schemas.openxmlformats.org/officeDocument/2006/relationships/hyperlink" Target="http://www.dawliatraining.com/" TargetMode="External"/><Relationship Id="rId4" Type="http://schemas.openxmlformats.org/officeDocument/2006/relationships/image" Target="../media/image122.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71.xml"/><Relationship Id="rId6" Type="http://schemas.microsoft.com/office/2007/relationships/hdphoto" Target="../media/hdphoto5.wdp"/><Relationship Id="rId5" Type="http://schemas.openxmlformats.org/officeDocument/2006/relationships/image" Target="../media/image123.png"/><Relationship Id="rId4" Type="http://schemas.openxmlformats.org/officeDocument/2006/relationships/image" Target="../media/image4.PNG"/></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72.xml"/><Relationship Id="rId5" Type="http://schemas.openxmlformats.org/officeDocument/2006/relationships/hyperlink" Target="http://www.dawliatraining.com/" TargetMode="External"/><Relationship Id="rId4" Type="http://schemas.openxmlformats.org/officeDocument/2006/relationships/image" Target="../media/image122.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73.xml"/><Relationship Id="rId6" Type="http://schemas.openxmlformats.org/officeDocument/2006/relationships/image" Target="../media/image124.jpeg"/><Relationship Id="rId5" Type="http://schemas.openxmlformats.org/officeDocument/2006/relationships/image" Target="../media/image122.png"/><Relationship Id="rId4" Type="http://schemas.openxmlformats.org/officeDocument/2006/relationships/image" Target="../media/image4.PNG"/></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74.xml"/><Relationship Id="rId4" Type="http://schemas.openxmlformats.org/officeDocument/2006/relationships/hyperlink" Target="http://www.dawliatraining.com/" TargetMode="Externa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75.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5.xml"/><Relationship Id="rId6" Type="http://schemas.openxmlformats.org/officeDocument/2006/relationships/hyperlink" Target="http://www.dawliatraining.com/"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2.xml"/><Relationship Id="rId1" Type="http://schemas.openxmlformats.org/officeDocument/2006/relationships/slideLayout" Target="../slideLayouts/slideLayout45.xml"/><Relationship Id="rId4" Type="http://schemas.openxmlformats.org/officeDocument/2006/relationships/hyperlink" Target="http://www.dawliatraining.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0.xml"/><Relationship Id="rId1" Type="http://schemas.openxmlformats.org/officeDocument/2006/relationships/themeOverride" Target="../theme/themeOverride6.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7.xml"/><Relationship Id="rId6" Type="http://schemas.openxmlformats.org/officeDocument/2006/relationships/hyperlink" Target="http://www.dawliatraining.com/" TargetMode="External"/><Relationship Id="rId5" Type="http://schemas.openxmlformats.org/officeDocument/2006/relationships/image" Target="../media/image18.jp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8.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9.xml"/><Relationship Id="rId6" Type="http://schemas.openxmlformats.org/officeDocument/2006/relationships/hyperlink" Target="http://www.dawliatraining.com/" TargetMode="External"/><Relationship Id="rId5" Type="http://schemas.openxmlformats.org/officeDocument/2006/relationships/image" Target="../media/image19.jfif"/><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0.xml"/><Relationship Id="rId6" Type="http://schemas.openxmlformats.org/officeDocument/2006/relationships/hyperlink" Target="http://www.dawliatraining.com/" TargetMode="External"/><Relationship Id="rId5" Type="http://schemas.openxmlformats.org/officeDocument/2006/relationships/image" Target="../media/image21.jp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95.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1.xml"/><Relationship Id="rId6" Type="http://schemas.openxmlformats.org/officeDocument/2006/relationships/hyperlink" Target="http://www.dawliatraining.com/"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12.xml"/><Relationship Id="rId7" Type="http://schemas.openxmlformats.org/officeDocument/2006/relationships/image" Target="../media/image25.png"/><Relationship Id="rId2" Type="http://schemas.openxmlformats.org/officeDocument/2006/relationships/slideLayout" Target="../slideLayouts/slideLayout100.xml"/><Relationship Id="rId1" Type="http://schemas.openxmlformats.org/officeDocument/2006/relationships/themeOverride" Target="../theme/themeOverride12.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13.xml"/><Relationship Id="rId6" Type="http://schemas.microsoft.com/office/2007/relationships/hdphoto" Target="../media/hdphoto3.wdp"/><Relationship Id="rId5" Type="http://schemas.openxmlformats.org/officeDocument/2006/relationships/image" Target="../media/image26.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14.xml"/><Relationship Id="rId6" Type="http://schemas.openxmlformats.org/officeDocument/2006/relationships/image" Target="../media/image27.png"/><Relationship Id="rId5" Type="http://schemas.openxmlformats.org/officeDocument/2006/relationships/image" Target="../media/image22.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5.xml"/><Relationship Id="rId5" Type="http://schemas.openxmlformats.org/officeDocument/2006/relationships/hyperlink" Target="http://www.dawliatraining.com/" TargetMode="Externa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0.xml"/><Relationship Id="rId1" Type="http://schemas.openxmlformats.org/officeDocument/2006/relationships/themeOverride" Target="../theme/themeOverride16.xml"/><Relationship Id="rId6" Type="http://schemas.openxmlformats.org/officeDocument/2006/relationships/hyperlink" Target="http://www.dawliatraining.com/" TargetMode="External"/><Relationship Id="rId5" Type="http://schemas.openxmlformats.org/officeDocument/2006/relationships/image" Target="../media/image22.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2.jpg"/><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7.xml"/><Relationship Id="rId5" Type="http://schemas.openxmlformats.org/officeDocument/2006/relationships/hyperlink" Target="http://www.dawliatraining.com/" TargetMode="Externa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95.xml"/><Relationship Id="rId1" Type="http://schemas.openxmlformats.org/officeDocument/2006/relationships/themeOverride" Target="../theme/themeOverride2.xml"/><Relationship Id="rId5" Type="http://schemas.openxmlformats.org/officeDocument/2006/relationships/image" Target="../media/image7.png"/><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8.xml"/><Relationship Id="rId5" Type="http://schemas.openxmlformats.org/officeDocument/2006/relationships/hyperlink" Target="http://www.dawliatraining.com/" TargetMode="Externa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19.xml"/><Relationship Id="rId4" Type="http://schemas.openxmlformats.org/officeDocument/2006/relationships/hyperlink" Target="http://www.dawliatraining.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20.xml"/><Relationship Id="rId5" Type="http://schemas.openxmlformats.org/officeDocument/2006/relationships/hyperlink" Target="http://www.dawliatraining.com/" TargetMode="Externa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9.xml"/><Relationship Id="rId7" Type="http://schemas.openxmlformats.org/officeDocument/2006/relationships/image" Target="../media/image33.emf"/><Relationship Id="rId12"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21.xml"/><Relationship Id="rId6" Type="http://schemas.openxmlformats.org/officeDocument/2006/relationships/image" Target="../media/image32.png"/><Relationship Id="rId11" Type="http://schemas.openxmlformats.org/officeDocument/2006/relationships/image" Target="../media/image30.jpe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4.PNG"/><Relationship Id="rId9"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2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23.xml"/><Relationship Id="rId5" Type="http://schemas.openxmlformats.org/officeDocument/2006/relationships/hyperlink" Target="http://www.dawliatraining.com/" TargetMode="External"/><Relationship Id="rId4" Type="http://schemas.openxmlformats.org/officeDocument/2006/relationships/image" Target="../media/image39.jfi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0.xml"/><Relationship Id="rId1" Type="http://schemas.openxmlformats.org/officeDocument/2006/relationships/themeOverride" Target="../theme/themeOverride24.xml"/><Relationship Id="rId6" Type="http://schemas.openxmlformats.org/officeDocument/2006/relationships/hyperlink" Target="http://www.dawliatraining.com/" TargetMode="External"/><Relationship Id="rId5" Type="http://schemas.openxmlformats.org/officeDocument/2006/relationships/image" Target="../media/image40.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5.xml"/><Relationship Id="rId1" Type="http://schemas.openxmlformats.org/officeDocument/2006/relationships/themeOverride" Target="../theme/themeOverride3.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2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26.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0.xml"/><Relationship Id="rId1" Type="http://schemas.openxmlformats.org/officeDocument/2006/relationships/themeOverride" Target="../theme/themeOverride27.xml"/><Relationship Id="rId5" Type="http://schemas.openxmlformats.org/officeDocument/2006/relationships/hyperlink" Target="http://www.dawliatraining.com/" TargetMode="Externa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4.PNG"/><Relationship Id="rId7" Type="http://schemas.openxmlformats.org/officeDocument/2006/relationships/image" Target="../media/image48.jpg"/><Relationship Id="rId2" Type="http://schemas.openxmlformats.org/officeDocument/2006/relationships/slideLayout" Target="../slideLayouts/slideLayout100.xml"/><Relationship Id="rId1" Type="http://schemas.openxmlformats.org/officeDocument/2006/relationships/themeOverride" Target="../theme/themeOverride28.xml"/><Relationship Id="rId6" Type="http://schemas.openxmlformats.org/officeDocument/2006/relationships/image" Target="../media/image12.jpg"/><Relationship Id="rId5" Type="http://schemas.openxmlformats.org/officeDocument/2006/relationships/image" Target="../media/image47.pn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24.xml"/><Relationship Id="rId7" Type="http://schemas.openxmlformats.org/officeDocument/2006/relationships/image" Target="../media/image50.emf"/><Relationship Id="rId2" Type="http://schemas.openxmlformats.org/officeDocument/2006/relationships/slideLayout" Target="../slideLayouts/slideLayout100.xml"/><Relationship Id="rId1" Type="http://schemas.openxmlformats.org/officeDocument/2006/relationships/themeOverride" Target="../theme/themeOverride29.xml"/><Relationship Id="rId6" Type="http://schemas.openxmlformats.org/officeDocument/2006/relationships/image" Target="../media/image49.emf"/><Relationship Id="rId5" Type="http://schemas.openxmlformats.org/officeDocument/2006/relationships/image" Target="../media/image41.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30.xml"/><Relationship Id="rId6" Type="http://schemas.openxmlformats.org/officeDocument/2006/relationships/image" Target="../media/image53.jpg"/><Relationship Id="rId5" Type="http://schemas.openxmlformats.org/officeDocument/2006/relationships/image" Target="../media/image52.jpeg"/><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0.xml"/><Relationship Id="rId1" Type="http://schemas.openxmlformats.org/officeDocument/2006/relationships/themeOverride" Target="../theme/themeOverride31.xml"/><Relationship Id="rId6" Type="http://schemas.openxmlformats.org/officeDocument/2006/relationships/hyperlink" Target="http://www.dawliatraining.com/" TargetMode="External"/><Relationship Id="rId5" Type="http://schemas.openxmlformats.org/officeDocument/2006/relationships/image" Target="../media/image54.jfif"/><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1.PNG"/><Relationship Id="rId1" Type="http://schemas.openxmlformats.org/officeDocument/2006/relationships/slideLayout" Target="../slideLayouts/slideLayout84.xml"/></Relationships>
</file>

<file path=ppt/slides/_rels/slide4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hyperlink" Target="http://www.dawliatraining.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95.xml"/><Relationship Id="rId1" Type="http://schemas.openxmlformats.org/officeDocument/2006/relationships/themeOverride" Target="../theme/themeOverride4.xml"/><Relationship Id="rId5" Type="http://schemas.openxmlformats.org/officeDocument/2006/relationships/image" Target="../media/image7.png"/><Relationship Id="rId4" Type="http://schemas.openxmlformats.org/officeDocument/2006/relationships/image" Target="../media/image6.jpg"/></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0.xml"/><Relationship Id="rId1" Type="http://schemas.openxmlformats.org/officeDocument/2006/relationships/themeOverride" Target="../theme/themeOverride32.xml"/><Relationship Id="rId6" Type="http://schemas.openxmlformats.org/officeDocument/2006/relationships/hyperlink" Target="http://www.dawliatraining.com/" TargetMode="External"/><Relationship Id="rId5" Type="http://schemas.openxmlformats.org/officeDocument/2006/relationships/image" Target="../media/image55.jpe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4.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slideLayout" Target="../slideLayouts/slideLayout100.xml"/><Relationship Id="rId16" Type="http://schemas.openxmlformats.org/officeDocument/2006/relationships/hyperlink" Target="http://www.dawliatraining.com/" TargetMode="External"/><Relationship Id="rId1" Type="http://schemas.openxmlformats.org/officeDocument/2006/relationships/themeOverride" Target="../theme/themeOverride33.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jp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34.xml"/><Relationship Id="rId5" Type="http://schemas.openxmlformats.org/officeDocument/2006/relationships/hyperlink" Target="http://www.dawliatraining.com/" TargetMode="Externa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0.xml"/><Relationship Id="rId1" Type="http://schemas.openxmlformats.org/officeDocument/2006/relationships/themeOverride" Target="../theme/themeOverride35.xml"/><Relationship Id="rId5" Type="http://schemas.openxmlformats.org/officeDocument/2006/relationships/hyperlink" Target="http://www.dawliatraining.com/" TargetMode="Externa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36.xml"/><Relationship Id="rId4" Type="http://schemas.openxmlformats.org/officeDocument/2006/relationships/hyperlink" Target="http://www.dawliatraining.com/" TargetMode="Externa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0.xml"/><Relationship Id="rId1" Type="http://schemas.openxmlformats.org/officeDocument/2006/relationships/themeOverride" Target="../theme/themeOverride37.xml"/><Relationship Id="rId6" Type="http://schemas.openxmlformats.org/officeDocument/2006/relationships/hyperlink" Target="http://www.dawliatraining.com/" TargetMode="External"/><Relationship Id="rId5" Type="http://schemas.openxmlformats.org/officeDocument/2006/relationships/image" Target="../media/image69.jp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38.xml"/><Relationship Id="rId4" Type="http://schemas.openxmlformats.org/officeDocument/2006/relationships/hyperlink" Target="http://www.dawliatraining.com/"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0.xml"/><Relationship Id="rId1" Type="http://schemas.openxmlformats.org/officeDocument/2006/relationships/themeOverride" Target="../theme/themeOverride39.xml"/><Relationship Id="rId6" Type="http://schemas.openxmlformats.org/officeDocument/2006/relationships/hyperlink" Target="http://www.dawliatraining.com/" TargetMode="External"/><Relationship Id="rId5" Type="http://schemas.openxmlformats.org/officeDocument/2006/relationships/image" Target="../media/image70.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84.xml"/><Relationship Id="rId4" Type="http://schemas.openxmlformats.org/officeDocument/2006/relationships/hyperlink" Target="http://www.dawliatraining.com/"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0.xml"/><Relationship Id="rId1" Type="http://schemas.openxmlformats.org/officeDocument/2006/relationships/themeOverride" Target="../theme/themeOverride40.xml"/><Relationship Id="rId6" Type="http://schemas.openxmlformats.org/officeDocument/2006/relationships/hyperlink" Target="http://www.dawliatraining.com/" TargetMode="External"/><Relationship Id="rId5" Type="http://schemas.openxmlformats.org/officeDocument/2006/relationships/image" Target="../media/image71.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1.xml"/><Relationship Id="rId5" Type="http://schemas.openxmlformats.org/officeDocument/2006/relationships/hyperlink" Target="http://www.dawliatraining.com/" TargetMode="External"/><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2.xml"/><Relationship Id="rId5" Type="http://schemas.openxmlformats.org/officeDocument/2006/relationships/hyperlink" Target="http://www.dawliatraining.com/" TargetMode="External"/><Relationship Id="rId4" Type="http://schemas.openxmlformats.org/officeDocument/2006/relationships/image" Target="../media/image73.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0.xml"/><Relationship Id="rId1" Type="http://schemas.openxmlformats.org/officeDocument/2006/relationships/themeOverride" Target="../theme/themeOverride43.xml"/><Relationship Id="rId5" Type="http://schemas.openxmlformats.org/officeDocument/2006/relationships/hyperlink" Target="http://www.dawliatraining.com/" TargetMode="External"/><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4.xml"/><Relationship Id="rId4" Type="http://schemas.openxmlformats.org/officeDocument/2006/relationships/hyperlink" Target="http://www.dawliatraining.com/"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0.xml"/><Relationship Id="rId1" Type="http://schemas.openxmlformats.org/officeDocument/2006/relationships/themeOverride" Target="../theme/themeOverride45.xml"/><Relationship Id="rId6" Type="http://schemas.openxmlformats.org/officeDocument/2006/relationships/hyperlink" Target="http://www.dawliatraining.com/" TargetMode="External"/><Relationship Id="rId5" Type="http://schemas.openxmlformats.org/officeDocument/2006/relationships/image" Target="../media/image74.pn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2.jpg"/><Relationship Id="rId1" Type="http://schemas.openxmlformats.org/officeDocument/2006/relationships/slideLayout" Target="../slideLayouts/slideLayout46.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4.xml"/><Relationship Id="rId5" Type="http://schemas.openxmlformats.org/officeDocument/2006/relationships/image" Target="../media/image10.png"/><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6.xml"/><Relationship Id="rId5" Type="http://schemas.openxmlformats.org/officeDocument/2006/relationships/hyperlink" Target="http://www.dawliatraining.com/" TargetMode="External"/><Relationship Id="rId4" Type="http://schemas.openxmlformats.org/officeDocument/2006/relationships/image" Target="../media/image75.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0.xml"/><Relationship Id="rId1" Type="http://schemas.openxmlformats.org/officeDocument/2006/relationships/themeOverride" Target="../theme/themeOverride47.xml"/><Relationship Id="rId6" Type="http://schemas.openxmlformats.org/officeDocument/2006/relationships/hyperlink" Target="http://www.dawliatraining.com/" TargetMode="External"/><Relationship Id="rId5" Type="http://schemas.openxmlformats.org/officeDocument/2006/relationships/image" Target="../media/image76.png"/><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8.xml"/><Relationship Id="rId5" Type="http://schemas.openxmlformats.org/officeDocument/2006/relationships/hyperlink" Target="http://www.dawliatraining.com/" TargetMode="External"/><Relationship Id="rId4" Type="http://schemas.openxmlformats.org/officeDocument/2006/relationships/image" Target="../media/image76.png"/></Relationships>
</file>

<file path=ppt/slides/_rels/slide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49.xml"/><Relationship Id="rId5" Type="http://schemas.openxmlformats.org/officeDocument/2006/relationships/hyperlink" Target="http://www.dawliatraining.com/" TargetMode="External"/><Relationship Id="rId4" Type="http://schemas.openxmlformats.org/officeDocument/2006/relationships/image" Target="../media/image77.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0.xml"/><Relationship Id="rId1" Type="http://schemas.openxmlformats.org/officeDocument/2006/relationships/themeOverride" Target="../theme/themeOverride50.xml"/><Relationship Id="rId6" Type="http://schemas.openxmlformats.org/officeDocument/2006/relationships/hyperlink" Target="http://www.dawliatraining.com/" TargetMode="External"/><Relationship Id="rId5" Type="http://schemas.openxmlformats.org/officeDocument/2006/relationships/image" Target="../media/image78.png"/><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7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40.xml"/><Relationship Id="rId7" Type="http://schemas.openxmlformats.org/officeDocument/2006/relationships/image" Target="../media/image81.png"/><Relationship Id="rId2" Type="http://schemas.openxmlformats.org/officeDocument/2006/relationships/slideLayout" Target="../slideLayouts/slideLayout100.xml"/><Relationship Id="rId1" Type="http://schemas.openxmlformats.org/officeDocument/2006/relationships/themeOverride" Target="../theme/themeOverride51.xml"/><Relationship Id="rId6" Type="http://schemas.openxmlformats.org/officeDocument/2006/relationships/image" Target="../media/image80.png"/><Relationship Id="rId11" Type="http://schemas.openxmlformats.org/officeDocument/2006/relationships/hyperlink" Target="http://www.dawliatraining.com/" TargetMode="External"/><Relationship Id="rId5" Type="http://schemas.openxmlformats.org/officeDocument/2006/relationships/image" Target="../media/image79.jpg"/><Relationship Id="rId10" Type="http://schemas.openxmlformats.org/officeDocument/2006/relationships/image" Target="../media/image84.png"/><Relationship Id="rId4" Type="http://schemas.openxmlformats.org/officeDocument/2006/relationships/image" Target="../media/image4.PNG"/><Relationship Id="rId9" Type="http://schemas.openxmlformats.org/officeDocument/2006/relationships/image" Target="../media/image83.png"/></Relationships>
</file>

<file path=ppt/slides/_rel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1.PNG"/><Relationship Id="rId1" Type="http://schemas.openxmlformats.org/officeDocument/2006/relationships/slideLayout" Target="../slideLayouts/slideLayout84.xml"/></Relationships>
</file>

<file path=ppt/slides/_rels/slide7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hyperlink" Target="http://www.dawliatraining.co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1.PNG"/><Relationship Id="rId1" Type="http://schemas.openxmlformats.org/officeDocument/2006/relationships/slideLayout" Target="../slideLayouts/slideLayout84.xml"/></Relationships>
</file>

<file path=ppt/slides/_rels/slide8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81.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42.xml"/><Relationship Id="rId7" Type="http://schemas.openxmlformats.org/officeDocument/2006/relationships/image" Target="../media/image86.png"/><Relationship Id="rId2" Type="http://schemas.openxmlformats.org/officeDocument/2006/relationships/slideLayout" Target="../slideLayouts/slideLayout100.xml"/><Relationship Id="rId1" Type="http://schemas.openxmlformats.org/officeDocument/2006/relationships/themeOverride" Target="../theme/themeOverride52.xml"/><Relationship Id="rId6" Type="http://schemas.microsoft.com/office/2007/relationships/hdphoto" Target="../media/hdphoto4.wdp"/><Relationship Id="rId5" Type="http://schemas.openxmlformats.org/officeDocument/2006/relationships/image" Target="../media/image85.png"/><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53.xml"/><Relationship Id="rId5" Type="http://schemas.openxmlformats.org/officeDocument/2006/relationships/hyperlink" Target="http://www.dawliatraining.com/" TargetMode="External"/><Relationship Id="rId4" Type="http://schemas.openxmlformats.org/officeDocument/2006/relationships/image" Target="../media/image87.png"/></Relationships>
</file>

<file path=ppt/slides/_rels/slide83.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43.xml"/><Relationship Id="rId7" Type="http://schemas.openxmlformats.org/officeDocument/2006/relationships/image" Target="../media/image90.png"/><Relationship Id="rId2" Type="http://schemas.openxmlformats.org/officeDocument/2006/relationships/slideLayout" Target="../slideLayouts/slideLayout100.xml"/><Relationship Id="rId1" Type="http://schemas.openxmlformats.org/officeDocument/2006/relationships/themeOverride" Target="../theme/themeOverride54.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55.xml"/><Relationship Id="rId6" Type="http://schemas.openxmlformats.org/officeDocument/2006/relationships/hyperlink" Target="http://www.dawliatraining.com/" TargetMode="External"/><Relationship Id="rId5" Type="http://schemas.openxmlformats.org/officeDocument/2006/relationships/image" Target="../media/image91.png"/><Relationship Id="rId4" Type="http://schemas.openxmlformats.org/officeDocument/2006/relationships/image" Target="../media/image88.png"/></Relationships>
</file>

<file path=ppt/slides/_rels/slide85.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44.xml"/><Relationship Id="rId7" Type="http://schemas.openxmlformats.org/officeDocument/2006/relationships/image" Target="../media/image94.png"/><Relationship Id="rId2" Type="http://schemas.openxmlformats.org/officeDocument/2006/relationships/slideLayout" Target="../slideLayouts/slideLayout100.xml"/><Relationship Id="rId1" Type="http://schemas.openxmlformats.org/officeDocument/2006/relationships/themeOverride" Target="../theme/themeOverride56.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ww.dawliatraining.com/" TargetMode="External"/><Relationship Id="rId2" Type="http://schemas.openxmlformats.org/officeDocument/2006/relationships/slideLayout" Target="../slideLayouts/slideLayout100.xml"/><Relationship Id="rId1" Type="http://schemas.openxmlformats.org/officeDocument/2006/relationships/themeOverride" Target="../theme/themeOverride5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87.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notesSlide" Target="../notesSlides/notesSlide45.xml"/><Relationship Id="rId7" Type="http://schemas.openxmlformats.org/officeDocument/2006/relationships/image" Target="../media/image98.png"/><Relationship Id="rId2" Type="http://schemas.openxmlformats.org/officeDocument/2006/relationships/slideLayout" Target="../slideLayouts/slideLayout100.xml"/><Relationship Id="rId1" Type="http://schemas.openxmlformats.org/officeDocument/2006/relationships/themeOverride" Target="../theme/themeOverride58.xml"/><Relationship Id="rId6" Type="http://schemas.openxmlformats.org/officeDocument/2006/relationships/image" Target="../media/image97.png"/><Relationship Id="rId5" Type="http://schemas.openxmlformats.org/officeDocument/2006/relationships/image" Target="../media/image94.png"/><Relationship Id="rId4" Type="http://schemas.openxmlformats.org/officeDocument/2006/relationships/image" Target="../media/image4.PNG"/><Relationship Id="rId9" Type="http://schemas.openxmlformats.org/officeDocument/2006/relationships/hyperlink" Target="http://www.dawliatraining.com/"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0.xml"/><Relationship Id="rId1" Type="http://schemas.openxmlformats.org/officeDocument/2006/relationships/themeOverride" Target="../theme/themeOverride59.xml"/><Relationship Id="rId6" Type="http://schemas.openxmlformats.org/officeDocument/2006/relationships/hyperlink" Target="http://www.dawliatraining.com/" TargetMode="External"/><Relationship Id="rId5" Type="http://schemas.openxmlformats.org/officeDocument/2006/relationships/image" Target="../media/image100.png"/><Relationship Id="rId4" Type="http://schemas.openxmlformats.org/officeDocument/2006/relationships/image" Target="../media/image94.png"/></Relationships>
</file>

<file path=ppt/slides/_rels/slide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6.xml"/><Relationship Id="rId4" Type="http://schemas.openxmlformats.org/officeDocument/2006/relationships/hyperlink" Target="http://www.dawliatraining.com/" TargetMode="Externa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1.xml"/><Relationship Id="rId1" Type="http://schemas.openxmlformats.org/officeDocument/2006/relationships/themeOverride" Target="../theme/themeOverride60.xml"/><Relationship Id="rId6" Type="http://schemas.openxmlformats.org/officeDocument/2006/relationships/hyperlink" Target="http://www.dawliatraining.com/" TargetMode="External"/><Relationship Id="rId5" Type="http://schemas.openxmlformats.org/officeDocument/2006/relationships/image" Target="../media/image101.jpeg"/><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hyperlink" Target="http://www.dawliatraining.com/" TargetMode="External"/><Relationship Id="rId2" Type="http://schemas.openxmlformats.org/officeDocument/2006/relationships/slideLayout" Target="../slideLayouts/slideLayout101.xml"/><Relationship Id="rId1" Type="http://schemas.openxmlformats.org/officeDocument/2006/relationships/themeOverride" Target="../theme/themeOverride6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notesSlide" Target="../notesSlides/notesSlide49.xml"/><Relationship Id="rId7" Type="http://schemas.openxmlformats.org/officeDocument/2006/relationships/image" Target="../media/image104.png"/><Relationship Id="rId2" Type="http://schemas.openxmlformats.org/officeDocument/2006/relationships/slideLayout" Target="../slideLayouts/slideLayout101.xml"/><Relationship Id="rId1" Type="http://schemas.openxmlformats.org/officeDocument/2006/relationships/themeOverride" Target="../theme/themeOverride62.xml"/><Relationship Id="rId6" Type="http://schemas.openxmlformats.org/officeDocument/2006/relationships/image" Target="../media/image103.png"/><Relationship Id="rId5" Type="http://schemas.openxmlformats.org/officeDocument/2006/relationships/image" Target="../media/image92.png"/><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1.xml"/><Relationship Id="rId1" Type="http://schemas.openxmlformats.org/officeDocument/2006/relationships/themeOverride" Target="../theme/themeOverride63.xml"/><Relationship Id="rId6" Type="http://schemas.openxmlformats.org/officeDocument/2006/relationships/hyperlink" Target="http://www.dawliatraining.com/" TargetMode="External"/><Relationship Id="rId5" Type="http://schemas.openxmlformats.org/officeDocument/2006/relationships/image" Target="../media/image92.png"/><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8" Type="http://schemas.openxmlformats.org/officeDocument/2006/relationships/image" Target="../media/image108.emf"/><Relationship Id="rId13" Type="http://schemas.openxmlformats.org/officeDocument/2006/relationships/image" Target="../media/image113.jpeg"/><Relationship Id="rId3" Type="http://schemas.openxmlformats.org/officeDocument/2006/relationships/notesSlide" Target="../notesSlides/notesSlide51.xml"/><Relationship Id="rId7" Type="http://schemas.openxmlformats.org/officeDocument/2006/relationships/image" Target="../media/image107.emf"/><Relationship Id="rId12" Type="http://schemas.openxmlformats.org/officeDocument/2006/relationships/image" Target="../media/image112.emf"/><Relationship Id="rId2" Type="http://schemas.openxmlformats.org/officeDocument/2006/relationships/slideLayout" Target="../slideLayouts/slideLayout101.xml"/><Relationship Id="rId1" Type="http://schemas.openxmlformats.org/officeDocument/2006/relationships/themeOverride" Target="../theme/themeOverride64.xml"/><Relationship Id="rId6" Type="http://schemas.openxmlformats.org/officeDocument/2006/relationships/image" Target="../media/image106.emf"/><Relationship Id="rId11" Type="http://schemas.openxmlformats.org/officeDocument/2006/relationships/image" Target="../media/image111.emf"/><Relationship Id="rId5" Type="http://schemas.openxmlformats.org/officeDocument/2006/relationships/image" Target="../media/image105.emf"/><Relationship Id="rId10" Type="http://schemas.openxmlformats.org/officeDocument/2006/relationships/image" Target="../media/image110.emf"/><Relationship Id="rId4" Type="http://schemas.openxmlformats.org/officeDocument/2006/relationships/image" Target="../media/image4.PNG"/><Relationship Id="rId9" Type="http://schemas.openxmlformats.org/officeDocument/2006/relationships/image" Target="../media/image109.emf"/><Relationship Id="rId14" Type="http://schemas.openxmlformats.org/officeDocument/2006/relationships/hyperlink" Target="http://www.dawliatraining.com/"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46.xml"/><Relationship Id="rId6" Type="http://schemas.openxmlformats.org/officeDocument/2006/relationships/hyperlink" Target="http://www.dawliatraining.com/" TargetMode="External"/><Relationship Id="rId5" Type="http://schemas.microsoft.com/office/2007/relationships/hdphoto" Target="../media/hdphoto2.wdp"/><Relationship Id="rId4" Type="http://schemas.openxmlformats.org/officeDocument/2006/relationships/image" Target="../media/image14.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hyperlink" Target="http://www.dawliatraining.com/" TargetMode="External"/><Relationship Id="rId2" Type="http://schemas.openxmlformats.org/officeDocument/2006/relationships/slideLayout" Target="../slideLayouts/slideLayout101.xml"/><Relationship Id="rId1" Type="http://schemas.openxmlformats.org/officeDocument/2006/relationships/themeOverride" Target="../theme/themeOverride65.xml"/><Relationship Id="rId6" Type="http://schemas.openxmlformats.org/officeDocument/2006/relationships/image" Target="../media/image115.jpeg"/><Relationship Id="rId5" Type="http://schemas.openxmlformats.org/officeDocument/2006/relationships/image" Target="../media/image114.png"/><Relationship Id="rId4" Type="http://schemas.openxmlformats.org/officeDocument/2006/relationships/image" Target="../media/image4.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hyperlink" Target="http://www.dawliatraining.com/" TargetMode="External"/><Relationship Id="rId2" Type="http://schemas.openxmlformats.org/officeDocument/2006/relationships/slideLayout" Target="../slideLayouts/slideLayout101.xml"/><Relationship Id="rId1" Type="http://schemas.openxmlformats.org/officeDocument/2006/relationships/themeOverride" Target="../theme/themeOverride66.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hyperlink" Target="http://www.dawliatraining.com/" TargetMode="External"/><Relationship Id="rId2" Type="http://schemas.openxmlformats.org/officeDocument/2006/relationships/slideLayout" Target="../slideLayouts/slideLayout101.xml"/><Relationship Id="rId1" Type="http://schemas.openxmlformats.org/officeDocument/2006/relationships/themeOverride" Target="../theme/themeOverride67.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4.PNG"/></Relationships>
</file>

<file path=ppt/slides/_rels/slide9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6.xml"/><Relationship Id="rId1" Type="http://schemas.openxmlformats.org/officeDocument/2006/relationships/slideLayout" Target="../slideLayouts/slideLayout46.xml"/><Relationship Id="rId4" Type="http://schemas.openxmlformats.org/officeDocument/2006/relationships/hyperlink" Target="http://www.dawliatraining.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252065" y="80925"/>
            <a:ext cx="4877496" cy="4333340"/>
          </a:xfrm>
          <a:prstGeom prst="roundRect">
            <a:avLst>
              <a:gd name="adj" fmla="val 0"/>
            </a:avLst>
          </a:prstGeom>
          <a:no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5000"/>
              </a:lnSpc>
              <a:spcBef>
                <a:spcPts val="1000"/>
              </a:spcBef>
              <a:spcAft>
                <a:spcPts val="0"/>
              </a:spcAft>
              <a:buClrTx/>
              <a:buSzTx/>
              <a:buFont typeface="Arial" panose="020B0604020202020204" pitchFamily="34" charset="0"/>
              <a:buNone/>
              <a:tabLst/>
              <a:defRPr/>
            </a:pPr>
            <a:r>
              <a:rPr kumimoji="0" lang="ar-EG" sz="8000" b="1" i="0" u="none" strike="noStrike" kern="1200" cap="none" spc="0" normalizeH="0" baseline="0" noProof="0" dirty="0">
                <a:ln>
                  <a:noFill/>
                </a:ln>
                <a:solidFill>
                  <a:srgbClr val="FFFFFF"/>
                </a:solidFill>
                <a:effectLst/>
                <a:uLnTx/>
                <a:uFillTx/>
                <a:latin typeface="Adobe Arabic" panose="02040503050201020203" pitchFamily="18" charset="-78"/>
                <a:ea typeface="+mn-ea"/>
                <a:cs typeface="Adobe Arabic" panose="02040503050201020203" pitchFamily="18" charset="-78"/>
              </a:rPr>
              <a:t>بناء ثقافة تنظيمية فعالة</a:t>
            </a:r>
            <a:endParaRPr kumimoji="0" lang="en-US" sz="8000" b="1" i="0" u="none" strike="noStrike" kern="1200" cap="none" spc="0" normalizeH="0" baseline="0" noProof="0" dirty="0">
              <a:ln>
                <a:noFill/>
              </a:ln>
              <a:solidFill>
                <a:srgbClr val="FFFFFF"/>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930222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208206" y="2390800"/>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تعريف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414827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أهمية الوقت في العمل</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2432387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الوقت في العمل</a:t>
            </a:r>
          </a:p>
        </p:txBody>
      </p:sp>
      <p:sp>
        <p:nvSpPr>
          <p:cNvPr id="4" name="TextBox 3">
            <a:extLst>
              <a:ext uri="{FF2B5EF4-FFF2-40B4-BE49-F238E27FC236}">
                <a16:creationId xmlns="" xmlns:a16="http://schemas.microsoft.com/office/drawing/2014/main" id="{72B11D19-4CD9-6C9A-0D00-FE7DC26DFCA1}"/>
              </a:ext>
            </a:extLst>
          </p:cNvPr>
          <p:cNvSpPr txBox="1"/>
          <p:nvPr/>
        </p:nvSpPr>
        <p:spPr>
          <a:xfrm>
            <a:off x="0" y="855406"/>
            <a:ext cx="12117867" cy="1154162"/>
          </a:xfrm>
          <a:prstGeom prst="rect">
            <a:avLst/>
          </a:prstGeom>
          <a:noFill/>
        </p:spPr>
        <p:txBody>
          <a:bodyPr wrap="square">
            <a:spAutoFit/>
          </a:bodyPr>
          <a:lstStyle/>
          <a:p>
            <a:pPr marL="0" marR="0" algn="justLow" rtl="1">
              <a:lnSpc>
                <a:spcPct val="150000"/>
              </a:lnSpc>
              <a:spcBef>
                <a:spcPts val="0"/>
              </a:spcBef>
              <a:spcAft>
                <a:spcPts val="80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تتمثل أهمية إدارة الوقت فى مجال العمل كونه اشبه بعامل الارتكاز، فهو القادر على الحفاظ على توازن العملية الإنتاجية فى الشركة، والداعم لها في عملية نموها وتحقيقها للأرباح؛ </a:t>
            </a:r>
            <a:r>
              <a:rPr lang="ar-EG" sz="24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فعملية إدارة الوقت تساهم في: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a:extLst>
              <a:ext uri="{FF2B5EF4-FFF2-40B4-BE49-F238E27FC236}">
                <a16:creationId xmlns="" xmlns:a16="http://schemas.microsoft.com/office/drawing/2014/main" id="{1F76E790-5119-856C-A3CB-FF2180CDEDE2}"/>
              </a:ext>
            </a:extLst>
          </p:cNvPr>
          <p:cNvGrpSpPr/>
          <p:nvPr/>
        </p:nvGrpSpPr>
        <p:grpSpPr>
          <a:xfrm>
            <a:off x="309674" y="2484111"/>
            <a:ext cx="11882326" cy="524492"/>
            <a:chOff x="235541" y="2221865"/>
            <a:chExt cx="11882326" cy="524492"/>
          </a:xfrm>
        </p:grpSpPr>
        <p:pic>
          <p:nvPicPr>
            <p:cNvPr id="2" name="Picture 1">
              <a:extLst>
                <a:ext uri="{FF2B5EF4-FFF2-40B4-BE49-F238E27FC236}">
                  <a16:creationId xmlns="" xmlns:a16="http://schemas.microsoft.com/office/drawing/2014/main" id="{3B6AD4B0-D9F6-EBDF-6724-8B55BE7AA921}"/>
                </a:ext>
              </a:extLst>
            </p:cNvPr>
            <p:cNvPicPr>
              <a:picLocks noChangeAspect="1"/>
            </p:cNvPicPr>
            <p:nvPr/>
          </p:nvPicPr>
          <p:blipFill rotWithShape="1">
            <a:blip r:embed="rId5"/>
            <a:srcRect l="11625" t="4250" r="10375" b="-1"/>
            <a:stretch/>
          </p:blipFill>
          <p:spPr>
            <a:xfrm>
              <a:off x="11518057" y="2221865"/>
              <a:ext cx="599810" cy="524492"/>
            </a:xfrm>
            <a:prstGeom prst="rect">
              <a:avLst/>
            </a:prstGeom>
          </p:spPr>
        </p:pic>
        <p:sp>
          <p:nvSpPr>
            <p:cNvPr id="6" name="TextBox 5">
              <a:extLst>
                <a:ext uri="{FF2B5EF4-FFF2-40B4-BE49-F238E27FC236}">
                  <a16:creationId xmlns="" xmlns:a16="http://schemas.microsoft.com/office/drawing/2014/main" id="{80BCFAE4-F1F4-A1AD-8788-ED10C6EB7E59}"/>
                </a:ext>
              </a:extLst>
            </p:cNvPr>
            <p:cNvSpPr txBox="1"/>
            <p:nvPr/>
          </p:nvSpPr>
          <p:spPr>
            <a:xfrm>
              <a:off x="235541" y="2221865"/>
              <a:ext cx="11282516" cy="461665"/>
            </a:xfrm>
            <a:prstGeom prst="rect">
              <a:avLst/>
            </a:prstGeom>
            <a:noFill/>
          </p:spPr>
          <p:txBody>
            <a:bodyPr wrap="square">
              <a:spAutoFit/>
            </a:bodyPr>
            <a:lstStyle/>
            <a:p>
              <a:r>
                <a:rPr lang="ar-EG" sz="2400" b="1" dirty="0">
                  <a:solidFill>
                    <a:schemeClr val="tx1">
                      <a:lumMod val="95000"/>
                      <a:lumOff val="5000"/>
                    </a:schemeClr>
                  </a:solidFill>
                  <a:effectLst/>
                  <a:ea typeface="Calibri" panose="020F0502020204030204" pitchFamily="34" charset="0"/>
                  <a:cs typeface="Sakkal Majalla" panose="02000000000000000000" pitchFamily="2" charset="-78"/>
                </a:rPr>
                <a:t>خلق بيئة عمل إيجابية يتم فيها تسليم المهام الوظيفية فى جداولها المحددة بدون عراقيل أو مشاحنات جانبية بين الأفراد العاملين</a:t>
              </a:r>
              <a:endParaRPr lang="en-US" sz="2800" dirty="0">
                <a:solidFill>
                  <a:schemeClr val="tx1">
                    <a:lumMod val="95000"/>
                    <a:lumOff val="5000"/>
                  </a:schemeClr>
                </a:solidFill>
              </a:endParaRPr>
            </a:p>
          </p:txBody>
        </p:sp>
      </p:grpSp>
      <p:grpSp>
        <p:nvGrpSpPr>
          <p:cNvPr id="8" name="Group 7">
            <a:extLst>
              <a:ext uri="{FF2B5EF4-FFF2-40B4-BE49-F238E27FC236}">
                <a16:creationId xmlns="" xmlns:a16="http://schemas.microsoft.com/office/drawing/2014/main" id="{CEB28C87-9540-3BA8-283B-5E3073FABE38}"/>
              </a:ext>
            </a:extLst>
          </p:cNvPr>
          <p:cNvGrpSpPr/>
          <p:nvPr/>
        </p:nvGrpSpPr>
        <p:grpSpPr>
          <a:xfrm>
            <a:off x="309674" y="3438978"/>
            <a:ext cx="11882326" cy="524492"/>
            <a:chOff x="235541" y="2221865"/>
            <a:chExt cx="11882326" cy="524492"/>
          </a:xfrm>
        </p:grpSpPr>
        <p:pic>
          <p:nvPicPr>
            <p:cNvPr id="10" name="Picture 9">
              <a:extLst>
                <a:ext uri="{FF2B5EF4-FFF2-40B4-BE49-F238E27FC236}">
                  <a16:creationId xmlns="" xmlns:a16="http://schemas.microsoft.com/office/drawing/2014/main" id="{45F088B4-A8CD-5480-5E81-E69CB2B9DDFF}"/>
                </a:ext>
              </a:extLst>
            </p:cNvPr>
            <p:cNvPicPr>
              <a:picLocks noChangeAspect="1"/>
            </p:cNvPicPr>
            <p:nvPr/>
          </p:nvPicPr>
          <p:blipFill rotWithShape="1">
            <a:blip r:embed="rId5"/>
            <a:srcRect l="11625" t="4250" r="10375" b="-1"/>
            <a:stretch/>
          </p:blipFill>
          <p:spPr>
            <a:xfrm>
              <a:off x="11518057" y="2221865"/>
              <a:ext cx="599810" cy="524492"/>
            </a:xfrm>
            <a:prstGeom prst="rect">
              <a:avLst/>
            </a:prstGeom>
          </p:spPr>
        </p:pic>
        <p:sp>
          <p:nvSpPr>
            <p:cNvPr id="11" name="TextBox 10">
              <a:extLst>
                <a:ext uri="{FF2B5EF4-FFF2-40B4-BE49-F238E27FC236}">
                  <a16:creationId xmlns="" xmlns:a16="http://schemas.microsoft.com/office/drawing/2014/main" id="{CAEE5F40-7A38-5937-D3D0-61C4E55E6200}"/>
                </a:ext>
              </a:extLst>
            </p:cNvPr>
            <p:cNvSpPr txBox="1"/>
            <p:nvPr/>
          </p:nvSpPr>
          <p:spPr>
            <a:xfrm>
              <a:off x="235541" y="2221865"/>
              <a:ext cx="11282516" cy="430887"/>
            </a:xfrm>
            <a:prstGeom prst="rect">
              <a:avLst/>
            </a:prstGeom>
            <a:noFill/>
          </p:spPr>
          <p:txBody>
            <a:bodyPr wrap="square">
              <a:spAutoFit/>
            </a:bodyPr>
            <a:lstStyle/>
            <a:p>
              <a:r>
                <a:rPr lang="ar-EG" sz="2200" b="1" dirty="0">
                  <a:solidFill>
                    <a:schemeClr val="tx1">
                      <a:lumMod val="95000"/>
                      <a:lumOff val="5000"/>
                    </a:schemeClr>
                  </a:solidFill>
                  <a:effectLst/>
                  <a:ea typeface="Calibri" panose="020F0502020204030204" pitchFamily="34" charset="0"/>
                  <a:cs typeface="Sakkal Majalla" panose="02000000000000000000" pitchFamily="2" charset="-78"/>
                </a:rPr>
                <a:t>تحسين الإنتاجية بشكل يخدم متطلبات الشركة وأهدافها، ويعزز على الجانب الآخر من شعور العامل بقيمته وأهمية دوره في عملية الإنتاج</a:t>
              </a:r>
              <a:endParaRPr lang="en-US" sz="2200" dirty="0">
                <a:solidFill>
                  <a:schemeClr val="tx1">
                    <a:lumMod val="95000"/>
                    <a:lumOff val="5000"/>
                  </a:schemeClr>
                </a:solidFill>
              </a:endParaRPr>
            </a:p>
          </p:txBody>
        </p:sp>
      </p:grpSp>
      <p:grpSp>
        <p:nvGrpSpPr>
          <p:cNvPr id="12" name="Group 11">
            <a:extLst>
              <a:ext uri="{FF2B5EF4-FFF2-40B4-BE49-F238E27FC236}">
                <a16:creationId xmlns="" xmlns:a16="http://schemas.microsoft.com/office/drawing/2014/main" id="{5AF75D29-A828-A2CE-D632-701121830303}"/>
              </a:ext>
            </a:extLst>
          </p:cNvPr>
          <p:cNvGrpSpPr/>
          <p:nvPr/>
        </p:nvGrpSpPr>
        <p:grpSpPr>
          <a:xfrm>
            <a:off x="309674" y="4438013"/>
            <a:ext cx="11882326" cy="524492"/>
            <a:chOff x="235541" y="2221865"/>
            <a:chExt cx="11882326" cy="524492"/>
          </a:xfrm>
        </p:grpSpPr>
        <p:pic>
          <p:nvPicPr>
            <p:cNvPr id="13" name="Picture 12">
              <a:extLst>
                <a:ext uri="{FF2B5EF4-FFF2-40B4-BE49-F238E27FC236}">
                  <a16:creationId xmlns="" xmlns:a16="http://schemas.microsoft.com/office/drawing/2014/main" id="{C8E93242-4126-3FD3-0FDC-34746584C0E7}"/>
                </a:ext>
              </a:extLst>
            </p:cNvPr>
            <p:cNvPicPr>
              <a:picLocks noChangeAspect="1"/>
            </p:cNvPicPr>
            <p:nvPr/>
          </p:nvPicPr>
          <p:blipFill rotWithShape="1">
            <a:blip r:embed="rId5"/>
            <a:srcRect l="11625" t="4250" r="10375" b="-1"/>
            <a:stretch/>
          </p:blipFill>
          <p:spPr>
            <a:xfrm>
              <a:off x="11518057" y="2221865"/>
              <a:ext cx="599810" cy="524492"/>
            </a:xfrm>
            <a:prstGeom prst="rect">
              <a:avLst/>
            </a:prstGeom>
          </p:spPr>
        </p:pic>
        <p:sp>
          <p:nvSpPr>
            <p:cNvPr id="14" name="TextBox 13">
              <a:extLst>
                <a:ext uri="{FF2B5EF4-FFF2-40B4-BE49-F238E27FC236}">
                  <a16:creationId xmlns="" xmlns:a16="http://schemas.microsoft.com/office/drawing/2014/main" id="{0A801974-8A20-B072-1285-8ADDCAA29E64}"/>
                </a:ext>
              </a:extLst>
            </p:cNvPr>
            <p:cNvSpPr txBox="1"/>
            <p:nvPr/>
          </p:nvSpPr>
          <p:spPr>
            <a:xfrm>
              <a:off x="235541" y="2221865"/>
              <a:ext cx="11282516" cy="461665"/>
            </a:xfrm>
            <a:prstGeom prst="rect">
              <a:avLst/>
            </a:prstGeom>
            <a:noFill/>
          </p:spPr>
          <p:txBody>
            <a:bodyPr wrap="square">
              <a:spAutoFit/>
            </a:bodyPr>
            <a:lstStyle/>
            <a:p>
              <a:r>
                <a:rPr lang="ar-EG" sz="2400" b="1" dirty="0">
                  <a:solidFill>
                    <a:schemeClr val="tx1">
                      <a:lumMod val="95000"/>
                      <a:lumOff val="5000"/>
                    </a:schemeClr>
                  </a:solidFill>
                  <a:effectLst/>
                  <a:ea typeface="Calibri" panose="020F0502020204030204" pitchFamily="34" charset="0"/>
                  <a:cs typeface="Sakkal Majalla" panose="02000000000000000000" pitchFamily="2" charset="-78"/>
                </a:rPr>
                <a:t>تساعد فى تحديد الأولويات الضرورية للشركة وتقسيمها فى هيئة نقاط محددة تخدم أهداف الشركة ورؤيتها المستقبلية</a:t>
              </a:r>
              <a:endParaRPr lang="en-US" sz="2800" dirty="0">
                <a:solidFill>
                  <a:schemeClr val="tx1">
                    <a:lumMod val="95000"/>
                    <a:lumOff val="5000"/>
                  </a:schemeClr>
                </a:solidFill>
              </a:endParaRPr>
            </a:p>
          </p:txBody>
        </p:sp>
      </p:grpSp>
      <p:grpSp>
        <p:nvGrpSpPr>
          <p:cNvPr id="15" name="Group 14">
            <a:extLst>
              <a:ext uri="{FF2B5EF4-FFF2-40B4-BE49-F238E27FC236}">
                <a16:creationId xmlns="" xmlns:a16="http://schemas.microsoft.com/office/drawing/2014/main" id="{12B946C6-9010-6D3D-3F4D-612D0B898A82}"/>
              </a:ext>
            </a:extLst>
          </p:cNvPr>
          <p:cNvGrpSpPr/>
          <p:nvPr/>
        </p:nvGrpSpPr>
        <p:grpSpPr>
          <a:xfrm>
            <a:off x="309674" y="5478102"/>
            <a:ext cx="11882326" cy="524492"/>
            <a:chOff x="235541" y="2221865"/>
            <a:chExt cx="11882326" cy="524492"/>
          </a:xfrm>
        </p:grpSpPr>
        <p:pic>
          <p:nvPicPr>
            <p:cNvPr id="16" name="Picture 15">
              <a:extLst>
                <a:ext uri="{FF2B5EF4-FFF2-40B4-BE49-F238E27FC236}">
                  <a16:creationId xmlns="" xmlns:a16="http://schemas.microsoft.com/office/drawing/2014/main" id="{48265D2C-AA71-46FD-9B94-ABBEAD52C20A}"/>
                </a:ext>
              </a:extLst>
            </p:cNvPr>
            <p:cNvPicPr>
              <a:picLocks noChangeAspect="1"/>
            </p:cNvPicPr>
            <p:nvPr/>
          </p:nvPicPr>
          <p:blipFill rotWithShape="1">
            <a:blip r:embed="rId5"/>
            <a:srcRect l="11625" t="4250" r="10375" b="-1"/>
            <a:stretch/>
          </p:blipFill>
          <p:spPr>
            <a:xfrm>
              <a:off x="11518057" y="2221865"/>
              <a:ext cx="599810" cy="524492"/>
            </a:xfrm>
            <a:prstGeom prst="rect">
              <a:avLst/>
            </a:prstGeom>
          </p:spPr>
        </p:pic>
        <p:sp>
          <p:nvSpPr>
            <p:cNvPr id="17" name="TextBox 16">
              <a:extLst>
                <a:ext uri="{FF2B5EF4-FFF2-40B4-BE49-F238E27FC236}">
                  <a16:creationId xmlns="" xmlns:a16="http://schemas.microsoft.com/office/drawing/2014/main" id="{9DC42A71-B02D-B668-43C5-75206A25EAAC}"/>
                </a:ext>
              </a:extLst>
            </p:cNvPr>
            <p:cNvSpPr txBox="1"/>
            <p:nvPr/>
          </p:nvSpPr>
          <p:spPr>
            <a:xfrm>
              <a:off x="235541" y="2221865"/>
              <a:ext cx="11282516" cy="461665"/>
            </a:xfrm>
            <a:prstGeom prst="rect">
              <a:avLst/>
            </a:prstGeom>
            <a:noFill/>
          </p:spPr>
          <p:txBody>
            <a:bodyPr wrap="square">
              <a:spAutoFit/>
            </a:bodyPr>
            <a:lstStyle/>
            <a:p>
              <a:r>
                <a:rPr lang="ar-EG" sz="2400" b="1" dirty="0">
                  <a:solidFill>
                    <a:schemeClr val="tx1">
                      <a:lumMod val="95000"/>
                      <a:lumOff val="5000"/>
                    </a:schemeClr>
                  </a:solidFill>
                  <a:effectLst/>
                  <a:ea typeface="Calibri" panose="020F0502020204030204" pitchFamily="34" charset="0"/>
                  <a:cs typeface="Sakkal Majalla" panose="02000000000000000000" pitchFamily="2" charset="-78"/>
                </a:rPr>
                <a:t>تمنح الموظفين المرونة فى استغلال وقتهم، مما يساعدهم فى عملية التطوير الذاتي ويدعم فرصهم للترقي الوظيفي السريع</a:t>
              </a:r>
              <a:endParaRPr lang="en-US" sz="2800" dirty="0">
                <a:solidFill>
                  <a:schemeClr val="tx1">
                    <a:lumMod val="95000"/>
                    <a:lumOff val="5000"/>
                  </a:schemeClr>
                </a:solidFill>
              </a:endParaRPr>
            </a:p>
          </p:txBody>
        </p:sp>
      </p:grpSp>
      <p:sp>
        <p:nvSpPr>
          <p:cNvPr id="18" name="Slide Number Placeholder 17">
            <a:extLst>
              <a:ext uri="{FF2B5EF4-FFF2-40B4-BE49-F238E27FC236}">
                <a16:creationId xmlns="" xmlns:a16="http://schemas.microsoft.com/office/drawing/2014/main" id="{B44B5B6F-1461-E6CF-598D-40F3407B5E2B}"/>
              </a:ext>
            </a:extLst>
          </p:cNvPr>
          <p:cNvSpPr>
            <a:spLocks noGrp="1"/>
          </p:cNvSpPr>
          <p:nvPr>
            <p:ph type="sldNum" sz="quarter" idx="12"/>
          </p:nvPr>
        </p:nvSpPr>
        <p:spPr/>
        <p:txBody>
          <a:bodyPr/>
          <a:lstStyle/>
          <a:p>
            <a:fld id="{802A93DA-8321-490E-B7A0-7881EC602D96}" type="slidenum">
              <a:rPr lang="ar-EG" sz="1600" smtClean="0"/>
              <a:t>101</a:t>
            </a:fld>
            <a:endParaRPr lang="ar-EG" sz="1600" dirty="0"/>
          </a:p>
        </p:txBody>
      </p:sp>
      <p:sp>
        <p:nvSpPr>
          <p:cNvPr id="19" name="TextBox 18"/>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990397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تحسين الأداء</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99392371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grpSp>
        <p:nvGrpSpPr>
          <p:cNvPr id="6" name="Group 5">
            <a:extLst>
              <a:ext uri="{FF2B5EF4-FFF2-40B4-BE49-F238E27FC236}">
                <a16:creationId xmlns="" xmlns:a16="http://schemas.microsoft.com/office/drawing/2014/main" id="{D723AB6D-5CD3-7F2B-397E-DE8FCB410F2D}"/>
              </a:ext>
            </a:extLst>
          </p:cNvPr>
          <p:cNvGrpSpPr/>
          <p:nvPr/>
        </p:nvGrpSpPr>
        <p:grpSpPr>
          <a:xfrm>
            <a:off x="6094308" y="1347144"/>
            <a:ext cx="6097692" cy="4743941"/>
            <a:chOff x="6094308" y="1347144"/>
            <a:chExt cx="6097692" cy="4743941"/>
          </a:xfrm>
        </p:grpSpPr>
        <p:pic>
          <p:nvPicPr>
            <p:cNvPr id="2" name="Picture 1">
              <a:extLst>
                <a:ext uri="{FF2B5EF4-FFF2-40B4-BE49-F238E27FC236}">
                  <a16:creationId xmlns="" xmlns:a16="http://schemas.microsoft.com/office/drawing/2014/main" id="{54D95357-6F81-0A5A-3746-A689C8533AB8}"/>
                </a:ext>
              </a:extLst>
            </p:cNvPr>
            <p:cNvPicPr>
              <a:picLocks noChangeAspect="1"/>
            </p:cNvPicPr>
            <p:nvPr/>
          </p:nvPicPr>
          <p:blipFill rotWithShape="1">
            <a:blip r:embed="rId5"/>
            <a:srcRect r="7524"/>
            <a:stretch/>
          </p:blipFill>
          <p:spPr>
            <a:xfrm>
              <a:off x="6094308" y="2156517"/>
              <a:ext cx="6097692" cy="3934568"/>
            </a:xfrm>
            <a:prstGeom prst="rect">
              <a:avLst/>
            </a:prstGeom>
          </p:spPr>
        </p:pic>
        <p:sp>
          <p:nvSpPr>
            <p:cNvPr id="5" name="Rectangle 4">
              <a:extLst>
                <a:ext uri="{FF2B5EF4-FFF2-40B4-BE49-F238E27FC236}">
                  <a16:creationId xmlns="" xmlns:a16="http://schemas.microsoft.com/office/drawing/2014/main" id="{52291D43-F544-304C-B5C3-18028EE282C2}"/>
                </a:ext>
              </a:extLst>
            </p:cNvPr>
            <p:cNvSpPr/>
            <p:nvPr/>
          </p:nvSpPr>
          <p:spPr>
            <a:xfrm>
              <a:off x="7801897" y="1347144"/>
              <a:ext cx="2743200" cy="1281446"/>
            </a:xfrm>
            <a:prstGeom prst="rect">
              <a:avLst/>
            </a:prstGeom>
          </p:spPr>
          <p:txBody>
            <a:bodyPr wrap="square">
              <a:noAutofit/>
            </a:bodyPr>
            <a:lstStyle/>
            <a:p>
              <a:pPr marL="0" marR="0" algn="ctr" rtl="1">
                <a:lnSpc>
                  <a:spcPct val="150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تحسين </a:t>
              </a:r>
              <a:r>
                <a:rPr lang="en-US"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
              </a:r>
              <a:br>
                <a:rPr lang="en-US"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b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الأداء المؤسسي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4" name="TextBox 3">
            <a:extLst>
              <a:ext uri="{FF2B5EF4-FFF2-40B4-BE49-F238E27FC236}">
                <a16:creationId xmlns="" xmlns:a16="http://schemas.microsoft.com/office/drawing/2014/main" id="{712889D4-388A-5238-A4D1-9FADE0E83D02}"/>
              </a:ext>
            </a:extLst>
          </p:cNvPr>
          <p:cNvSpPr txBox="1"/>
          <p:nvPr/>
        </p:nvSpPr>
        <p:spPr>
          <a:xfrm>
            <a:off x="59227" y="2351496"/>
            <a:ext cx="6964502" cy="2816156"/>
          </a:xfrm>
          <a:prstGeom prst="rect">
            <a:avLst/>
          </a:prstGeom>
          <a:noFill/>
        </p:spPr>
        <p:txBody>
          <a:bodyPr wrap="square">
            <a:spAutoFit/>
          </a:bodyPr>
          <a:lstStyle/>
          <a:p>
            <a:pPr algn="ctr">
              <a:lnSpc>
                <a:spcPct val="150000"/>
              </a:lnSpc>
            </a:pPr>
            <a:r>
              <a:rPr lang="ar-EG" sz="2400" b="1" dirty="0">
                <a:solidFill>
                  <a:srgbClr val="002060"/>
                </a:solidFill>
                <a:effectLst/>
                <a:ea typeface="Calibri" panose="020F0502020204030204" pitchFamily="34" charset="0"/>
                <a:cs typeface="Sakkal Majalla" panose="02000000000000000000" pitchFamily="2" charset="-78"/>
              </a:rPr>
              <a:t>تبذل المنظمات الكبرى جهودا جبارة في تطبيق كل العوامل والعناصر</a:t>
            </a:r>
            <a:r>
              <a:rPr lang="en-US" sz="2400" b="1" dirty="0">
                <a:solidFill>
                  <a:srgbClr val="002060"/>
                </a:solidFill>
                <a:effectLst/>
                <a:ea typeface="Calibri" panose="020F0502020204030204" pitchFamily="34" charset="0"/>
                <a:cs typeface="Sakkal Majalla" panose="02000000000000000000" pitchFamily="2" charset="-78"/>
              </a:rPr>
              <a:t/>
            </a:r>
            <a:br>
              <a:rPr lang="en-US" sz="2400" b="1" dirty="0">
                <a:solidFill>
                  <a:srgbClr val="002060"/>
                </a:solidFill>
                <a:effectLst/>
                <a:ea typeface="Calibri" panose="020F0502020204030204" pitchFamily="34" charset="0"/>
                <a:cs typeface="Sakkal Majalla" panose="02000000000000000000" pitchFamily="2" charset="-78"/>
              </a:rPr>
            </a:br>
            <a:r>
              <a:rPr lang="ar-EG" sz="2400" b="1" dirty="0">
                <a:solidFill>
                  <a:srgbClr val="002060"/>
                </a:solidFill>
                <a:effectLst/>
                <a:ea typeface="Calibri" panose="020F0502020204030204" pitchFamily="34" charset="0"/>
                <a:cs typeface="Sakkal Majalla" panose="02000000000000000000" pitchFamily="2" charset="-78"/>
              </a:rPr>
              <a:t>الضرورية لنجاح المنظمة، ولأن ذلك لا يمكن أن يحصل بدون فريق عمل </a:t>
            </a:r>
            <a:r>
              <a:rPr lang="en-US" sz="2400" b="1" dirty="0">
                <a:solidFill>
                  <a:srgbClr val="002060"/>
                </a:solidFill>
                <a:effectLst/>
                <a:ea typeface="Calibri" panose="020F0502020204030204" pitchFamily="34" charset="0"/>
                <a:cs typeface="Sakkal Majalla" panose="02000000000000000000" pitchFamily="2" charset="-78"/>
              </a:rPr>
              <a:t/>
            </a:r>
            <a:br>
              <a:rPr lang="en-US" sz="2400" b="1" dirty="0">
                <a:solidFill>
                  <a:srgbClr val="002060"/>
                </a:solidFill>
                <a:effectLst/>
                <a:ea typeface="Calibri" panose="020F0502020204030204" pitchFamily="34" charset="0"/>
                <a:cs typeface="Sakkal Majalla" panose="02000000000000000000" pitchFamily="2" charset="-78"/>
              </a:rPr>
            </a:br>
            <a:r>
              <a:rPr lang="ar-EG" sz="2400" b="1" dirty="0">
                <a:solidFill>
                  <a:srgbClr val="002060"/>
                </a:solidFill>
                <a:effectLst/>
                <a:ea typeface="Calibri" panose="020F0502020204030204" pitchFamily="34" charset="0"/>
                <a:cs typeface="Sakkal Majalla" panose="02000000000000000000" pitchFamily="2" charset="-78"/>
              </a:rPr>
              <a:t>مكون من موظفين متمرسين على أهبة الاستعداد لتسخير جهودهم للمساهمة في ازدهار الشركة في سوق العالم الحديث التنافسي، يتبع المدراء خطة تحسين أداء لمتابعة أداء الموظفين واصلاح الأخطاء في أدائهم وسلوكياتهم</a:t>
            </a:r>
            <a:endParaRPr lang="en-US" sz="2800" dirty="0"/>
          </a:p>
        </p:txBody>
      </p:sp>
      <p:sp>
        <p:nvSpPr>
          <p:cNvPr id="7" name="Slide Number Placeholder 6">
            <a:extLst>
              <a:ext uri="{FF2B5EF4-FFF2-40B4-BE49-F238E27FC236}">
                <a16:creationId xmlns="" xmlns:a16="http://schemas.microsoft.com/office/drawing/2014/main" id="{8C64F72F-B61A-5E6D-6446-0B3E751806F2}"/>
              </a:ext>
            </a:extLst>
          </p:cNvPr>
          <p:cNvSpPr>
            <a:spLocks noGrp="1"/>
          </p:cNvSpPr>
          <p:nvPr>
            <p:ph type="sldNum" sz="quarter" idx="12"/>
          </p:nvPr>
        </p:nvSpPr>
        <p:spPr/>
        <p:txBody>
          <a:bodyPr/>
          <a:lstStyle/>
          <a:p>
            <a:fld id="{802A93DA-8321-490E-B7A0-7881EC602D96}" type="slidenum">
              <a:rPr lang="ar-EG" sz="1600" smtClean="0"/>
              <a:t>103</a:t>
            </a:fld>
            <a:endParaRPr lang="ar-EG" sz="1600" dirty="0"/>
          </a:p>
        </p:txBody>
      </p:sp>
      <p:sp>
        <p:nvSpPr>
          <p:cNvPr id="8" name="TextBox 7"/>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421146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85725"/>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sp>
        <p:nvSpPr>
          <p:cNvPr id="3" name="Rectangle 2">
            <a:extLst>
              <a:ext uri="{FF2B5EF4-FFF2-40B4-BE49-F238E27FC236}">
                <a16:creationId xmlns="" xmlns:a16="http://schemas.microsoft.com/office/drawing/2014/main" id="{F4EEFDC3-19F5-AF51-631A-BB6714B62053}"/>
              </a:ext>
            </a:extLst>
          </p:cNvPr>
          <p:cNvSpPr/>
          <p:nvPr/>
        </p:nvSpPr>
        <p:spPr>
          <a:xfrm>
            <a:off x="642301" y="2786523"/>
            <a:ext cx="6342735" cy="2816156"/>
          </a:xfrm>
          <a:prstGeom prst="rect">
            <a:avLst/>
          </a:prstGeom>
        </p:spPr>
        <p:txBody>
          <a:bodyPr wrap="square">
            <a:spAutoFit/>
          </a:bodyPr>
          <a:lstStyle/>
          <a:p>
            <a:pPr lvl="0" algn="ctr">
              <a:lnSpc>
                <a:spcPct val="150000"/>
              </a:lnSpc>
              <a:spcBef>
                <a:spcPct val="20000"/>
              </a:spcBef>
              <a:buClr>
                <a:srgbClr val="C00000"/>
              </a:buClr>
              <a:defRPr/>
            </a:pPr>
            <a:r>
              <a:rPr lang="ar-EG" altLang="ko-KR" sz="2400" b="1" dirty="0">
                <a:solidFill>
                  <a:srgbClr val="002060"/>
                </a:solidFill>
                <a:latin typeface="Sakkal Majalla" panose="02000000000000000000" pitchFamily="2" charset="-78"/>
                <a:cs typeface="Sakkal Majalla" panose="02000000000000000000" pitchFamily="2" charset="-78"/>
              </a:rPr>
              <a:t>تندرج عمليات تحسين الأداء ضمن فئة إدارة الأداء، حيث يلجأ المديرون لها للمساعدة في إصلاح الأخطاء المتكررة ورفع مستوى الأداء الإنتاجي والسلوكي للموظفين من أجل تحقيق أهداف المنظمة، كما ويمكن أن تطال عملية تحسين الأداء مستويات مختلفة من المنظمة، فقد تكون على مستوى الفريق، القسم أو المنظمة كاملةً</a:t>
            </a:r>
            <a:endParaRPr kumimoji="0" lang="ar-EG" altLang="ko-KR" sz="2400" b="1" i="0" u="none" strike="noStrike" kern="1200" cap="none" spc="0" normalizeH="0" baseline="0" noProof="0" dirty="0">
              <a:ln>
                <a:noFill/>
              </a:ln>
              <a:solidFill>
                <a:srgbClr val="002060"/>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grpSp>
        <p:nvGrpSpPr>
          <p:cNvPr id="4" name="Group 3">
            <a:extLst>
              <a:ext uri="{FF2B5EF4-FFF2-40B4-BE49-F238E27FC236}">
                <a16:creationId xmlns="" xmlns:a16="http://schemas.microsoft.com/office/drawing/2014/main" id="{C7C88533-FF2B-B3E3-39E1-E481919B79DD}"/>
              </a:ext>
            </a:extLst>
          </p:cNvPr>
          <p:cNvGrpSpPr/>
          <p:nvPr/>
        </p:nvGrpSpPr>
        <p:grpSpPr>
          <a:xfrm flipH="1">
            <a:off x="6852300" y="1670820"/>
            <a:ext cx="5132832" cy="4463404"/>
            <a:chOff x="0" y="903353"/>
            <a:chExt cx="5955403" cy="5131688"/>
          </a:xfrm>
        </p:grpSpPr>
        <p:pic>
          <p:nvPicPr>
            <p:cNvPr id="5" name="Picture 4">
              <a:extLst>
                <a:ext uri="{FF2B5EF4-FFF2-40B4-BE49-F238E27FC236}">
                  <a16:creationId xmlns="" xmlns:a16="http://schemas.microsoft.com/office/drawing/2014/main" id="{13EDB730-74B6-69B4-134A-B90E7455C825}"/>
                </a:ext>
              </a:extLst>
            </p:cNvPr>
            <p:cNvPicPr>
              <a:picLocks noChangeAspect="1"/>
            </p:cNvPicPr>
            <p:nvPr/>
          </p:nvPicPr>
          <p:blipFill rotWithShape="1">
            <a:blip r:embed="rId4">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6" name="Rectangle 5">
              <a:extLst>
                <a:ext uri="{FF2B5EF4-FFF2-40B4-BE49-F238E27FC236}">
                  <a16:creationId xmlns="" xmlns:a16="http://schemas.microsoft.com/office/drawing/2014/main" id="{10F573D3-F4A3-1E6A-AF5D-1D54ABEBB0A0}"/>
                </a:ext>
              </a:extLst>
            </p:cNvPr>
            <p:cNvSpPr/>
            <p:nvPr/>
          </p:nvSpPr>
          <p:spPr>
            <a:xfrm>
              <a:off x="1969802" y="2635289"/>
              <a:ext cx="2015800" cy="2229308"/>
            </a:xfrm>
            <a:prstGeom prst="rect">
              <a:avLst/>
            </a:prstGeom>
          </p:spPr>
          <p:txBody>
            <a:bodyPr wrap="square">
              <a:spAutoFit/>
            </a:bodyPr>
            <a:lstStyle/>
            <a:p>
              <a:pPr marL="0" marR="0" lvl="0" indent="0" algn="ctr" defTabSz="914400" eaLnBrk="1" fontAlgn="auto" latinLnBrk="0" hangingPunct="1">
                <a:lnSpc>
                  <a:spcPct val="125000"/>
                </a:lnSpc>
                <a:spcBef>
                  <a:spcPct val="20000"/>
                </a:spcBef>
                <a:spcAft>
                  <a:spcPts val="0"/>
                </a:spcAft>
                <a:buClr>
                  <a:srgbClr val="C00000"/>
                </a:buClr>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هي عملية تحسين الأداء؟</a:t>
              </a:r>
            </a:p>
          </p:txBody>
        </p:sp>
      </p:grpSp>
      <p:sp>
        <p:nvSpPr>
          <p:cNvPr id="8" name="Slide Number Placeholder 7">
            <a:extLst>
              <a:ext uri="{FF2B5EF4-FFF2-40B4-BE49-F238E27FC236}">
                <a16:creationId xmlns="" xmlns:a16="http://schemas.microsoft.com/office/drawing/2014/main" id="{459B9888-A778-F145-F9DE-47C963CEEE48}"/>
              </a:ext>
            </a:extLst>
          </p:cNvPr>
          <p:cNvSpPr>
            <a:spLocks noGrp="1"/>
          </p:cNvSpPr>
          <p:nvPr>
            <p:ph type="sldNum" sz="quarter" idx="12"/>
          </p:nvPr>
        </p:nvSpPr>
        <p:spPr/>
        <p:txBody>
          <a:bodyPr/>
          <a:lstStyle/>
          <a:p>
            <a:fld id="{802A93DA-8321-490E-B7A0-7881EC602D96}" type="slidenum">
              <a:rPr lang="ar-EG" sz="1600" smtClean="0"/>
              <a:t>104</a:t>
            </a:fld>
            <a:endParaRPr lang="ar-EG" sz="1600" dirty="0"/>
          </a:p>
        </p:txBody>
      </p:sp>
      <p:sp>
        <p:nvSpPr>
          <p:cNvPr id="10" name="TextBox 9"/>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82554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85725"/>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sp>
        <p:nvSpPr>
          <p:cNvPr id="2" name="Rectangle 1">
            <a:extLst>
              <a:ext uri="{FF2B5EF4-FFF2-40B4-BE49-F238E27FC236}">
                <a16:creationId xmlns="" xmlns:a16="http://schemas.microsoft.com/office/drawing/2014/main" id="{0D1F12E1-31DD-36A0-8180-47DDF93E1ECC}"/>
              </a:ext>
            </a:extLst>
          </p:cNvPr>
          <p:cNvSpPr/>
          <p:nvPr/>
        </p:nvSpPr>
        <p:spPr>
          <a:xfrm>
            <a:off x="485863" y="2963777"/>
            <a:ext cx="5943987" cy="3270126"/>
          </a:xfrm>
          <a:prstGeom prst="rect">
            <a:avLst/>
          </a:prstGeom>
        </p:spPr>
        <p:txBody>
          <a:bodyPr wrap="square">
            <a:spAutoFit/>
          </a:bodyPr>
          <a:lstStyle/>
          <a:p>
            <a:pPr lvl="0" algn="ctr">
              <a:lnSpc>
                <a:spcPct val="150000"/>
              </a:lnSpc>
              <a:defRPr/>
            </a:pPr>
            <a:r>
              <a:rPr lang="ar-EG" sz="2800" b="1" dirty="0">
                <a:solidFill>
                  <a:srgbClr val="002060"/>
                </a:solidFill>
                <a:latin typeface="Sakkal Majalla" panose="02000000000000000000" pitchFamily="2" charset="-78"/>
                <a:cs typeface="Sakkal Majalla" panose="02000000000000000000" pitchFamily="2" charset="-78"/>
              </a:rPr>
              <a:t>قد يقدم الموظفون أداءً غير مرضٍ لأسبابٍ مختلفة، ومن غير الحكمة حل المشاكل بشكلٍ عشوائي دون البحث عن جذور المشكلة واستئصالها، فمثل هذه المواقف تستدعي تطبيق عملية تحسين أداء حتى نصل للحلول المنطقية والمناسبة</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7" name="Group 6">
            <a:extLst>
              <a:ext uri="{FF2B5EF4-FFF2-40B4-BE49-F238E27FC236}">
                <a16:creationId xmlns="" xmlns:a16="http://schemas.microsoft.com/office/drawing/2014/main" id="{E3A971CB-FF46-8EE2-B19F-D1986B31F6E3}"/>
              </a:ext>
            </a:extLst>
          </p:cNvPr>
          <p:cNvGrpSpPr/>
          <p:nvPr/>
        </p:nvGrpSpPr>
        <p:grpSpPr>
          <a:xfrm>
            <a:off x="6350723" y="2357663"/>
            <a:ext cx="5372584" cy="4366578"/>
            <a:chOff x="6297822" y="1794832"/>
            <a:chExt cx="5372584" cy="4366578"/>
          </a:xfrm>
        </p:grpSpPr>
        <p:grpSp>
          <p:nvGrpSpPr>
            <p:cNvPr id="8" name="Group 7">
              <a:extLst>
                <a:ext uri="{FF2B5EF4-FFF2-40B4-BE49-F238E27FC236}">
                  <a16:creationId xmlns="" xmlns:a16="http://schemas.microsoft.com/office/drawing/2014/main" id="{657A07EE-9E67-D54E-DF20-5ADCCC37C48D}"/>
                </a:ext>
              </a:extLst>
            </p:cNvPr>
            <p:cNvGrpSpPr/>
            <p:nvPr/>
          </p:nvGrpSpPr>
          <p:grpSpPr>
            <a:xfrm>
              <a:off x="6297822" y="1794832"/>
              <a:ext cx="5372584" cy="4366578"/>
              <a:chOff x="1980478" y="-2172018"/>
              <a:chExt cx="13565879" cy="9553337"/>
            </a:xfrm>
          </p:grpSpPr>
          <p:sp>
            <p:nvSpPr>
              <p:cNvPr id="11" name="Triángulo 2">
                <a:extLst>
                  <a:ext uri="{FF2B5EF4-FFF2-40B4-BE49-F238E27FC236}">
                    <a16:creationId xmlns="" xmlns:a16="http://schemas.microsoft.com/office/drawing/2014/main" id="{3D920A1E-343E-57A0-CA53-8EC00BDAD09B}"/>
                  </a:ext>
                </a:extLst>
              </p:cNvPr>
              <p:cNvSpPr/>
              <p:nvPr/>
            </p:nvSpPr>
            <p:spPr>
              <a:xfrm rot="12066471">
                <a:off x="2599072" y="-1631348"/>
                <a:ext cx="12328693" cy="8682088"/>
              </a:xfrm>
              <a:custGeom>
                <a:avLst/>
                <a:gdLst>
                  <a:gd name="connsiteX0" fmla="*/ 0 w 13295870"/>
                  <a:gd name="connsiteY0" fmla="*/ 9292281 h 9292281"/>
                  <a:gd name="connsiteX1" fmla="*/ 6647935 w 13295870"/>
                  <a:gd name="connsiteY1" fmla="*/ 0 h 9292281"/>
                  <a:gd name="connsiteX2" fmla="*/ 13295870 w 13295870"/>
                  <a:gd name="connsiteY2" fmla="*/ 9292281 h 9292281"/>
                  <a:gd name="connsiteX3" fmla="*/ 0 w 13295870"/>
                  <a:gd name="connsiteY3" fmla="*/ 9292281 h 9292281"/>
                  <a:gd name="connsiteX0" fmla="*/ 144889 w 13585648"/>
                  <a:gd name="connsiteY0" fmla="*/ 9292281 h 9292281"/>
                  <a:gd name="connsiteX1" fmla="*/ 6792824 w 13585648"/>
                  <a:gd name="connsiteY1" fmla="*/ 0 h 9292281"/>
                  <a:gd name="connsiteX2" fmla="*/ 13440759 w 13585648"/>
                  <a:gd name="connsiteY2" fmla="*/ 9292281 h 9292281"/>
                  <a:gd name="connsiteX3" fmla="*/ 144889 w 13585648"/>
                  <a:gd name="connsiteY3" fmla="*/ 9292281 h 9292281"/>
                  <a:gd name="connsiteX0" fmla="*/ 144889 w 14664610"/>
                  <a:gd name="connsiteY0" fmla="*/ 9292281 h 9292281"/>
                  <a:gd name="connsiteX1" fmla="*/ 6792824 w 14664610"/>
                  <a:gd name="connsiteY1" fmla="*/ 0 h 9292281"/>
                  <a:gd name="connsiteX2" fmla="*/ 13440759 w 14664610"/>
                  <a:gd name="connsiteY2" fmla="*/ 9292281 h 9292281"/>
                  <a:gd name="connsiteX3" fmla="*/ 144889 w 14664610"/>
                  <a:gd name="connsiteY3" fmla="*/ 9292281 h 9292281"/>
                  <a:gd name="connsiteX0" fmla="*/ 1223851 w 15743572"/>
                  <a:gd name="connsiteY0" fmla="*/ 9292281 h 9292281"/>
                  <a:gd name="connsiteX1" fmla="*/ 7871786 w 15743572"/>
                  <a:gd name="connsiteY1" fmla="*/ 0 h 9292281"/>
                  <a:gd name="connsiteX2" fmla="*/ 14519721 w 15743572"/>
                  <a:gd name="connsiteY2" fmla="*/ 9292281 h 9292281"/>
                  <a:gd name="connsiteX3" fmla="*/ 1223851 w 15743572"/>
                  <a:gd name="connsiteY3" fmla="*/ 9292281 h 9292281"/>
                  <a:gd name="connsiteX0" fmla="*/ 17194 w 13938055"/>
                  <a:gd name="connsiteY0" fmla="*/ 9069860 h 10203592"/>
                  <a:gd name="connsiteX1" fmla="*/ 10569864 w 13938055"/>
                  <a:gd name="connsiteY1" fmla="*/ 0 h 10203592"/>
                  <a:gd name="connsiteX2" fmla="*/ 13313064 w 13938055"/>
                  <a:gd name="connsiteY2" fmla="*/ 9069860 h 10203592"/>
                  <a:gd name="connsiteX3" fmla="*/ 17194 w 13938055"/>
                  <a:gd name="connsiteY3" fmla="*/ 9069860 h 10203592"/>
                  <a:gd name="connsiteX0" fmla="*/ 17148 w 13934573"/>
                  <a:gd name="connsiteY0" fmla="*/ 9248072 h 10381804"/>
                  <a:gd name="connsiteX1" fmla="*/ 10569818 w 13934573"/>
                  <a:gd name="connsiteY1" fmla="*/ 178212 h 10381804"/>
                  <a:gd name="connsiteX2" fmla="*/ 13313018 w 13934573"/>
                  <a:gd name="connsiteY2" fmla="*/ 9248072 h 10381804"/>
                  <a:gd name="connsiteX3" fmla="*/ 17148 w 13934573"/>
                  <a:gd name="connsiteY3" fmla="*/ 9248072 h 10381804"/>
                  <a:gd name="connsiteX0" fmla="*/ 17148 w 15643243"/>
                  <a:gd name="connsiteY0" fmla="*/ 9196715 h 9562329"/>
                  <a:gd name="connsiteX1" fmla="*/ 10569818 w 15643243"/>
                  <a:gd name="connsiteY1" fmla="*/ 126855 h 9562329"/>
                  <a:gd name="connsiteX2" fmla="*/ 13313018 w 15643243"/>
                  <a:gd name="connsiteY2" fmla="*/ 9196715 h 9562329"/>
                  <a:gd name="connsiteX3" fmla="*/ 17148 w 15643243"/>
                  <a:gd name="connsiteY3" fmla="*/ 9196715 h 9562329"/>
                  <a:gd name="connsiteX0" fmla="*/ 660 w 15626755"/>
                  <a:gd name="connsiteY0" fmla="*/ 9196715 h 10745568"/>
                  <a:gd name="connsiteX1" fmla="*/ 10553330 w 15626755"/>
                  <a:gd name="connsiteY1" fmla="*/ 126855 h 10745568"/>
                  <a:gd name="connsiteX2" fmla="*/ 13296530 w 15626755"/>
                  <a:gd name="connsiteY2" fmla="*/ 9196715 h 10745568"/>
                  <a:gd name="connsiteX3" fmla="*/ 660 w 15626755"/>
                  <a:gd name="connsiteY3" fmla="*/ 9196715 h 10745568"/>
                  <a:gd name="connsiteX0" fmla="*/ 967 w 16224836"/>
                  <a:gd name="connsiteY0" fmla="*/ 9074527 h 10623380"/>
                  <a:gd name="connsiteX1" fmla="*/ 10553637 w 16224836"/>
                  <a:gd name="connsiteY1" fmla="*/ 4667 h 10623380"/>
                  <a:gd name="connsiteX2" fmla="*/ 13296837 w 16224836"/>
                  <a:gd name="connsiteY2" fmla="*/ 9074527 h 10623380"/>
                  <a:gd name="connsiteX3" fmla="*/ 967 w 16224836"/>
                  <a:gd name="connsiteY3" fmla="*/ 9074527 h 10623380"/>
                  <a:gd name="connsiteX0" fmla="*/ 967 w 16541412"/>
                  <a:gd name="connsiteY0" fmla="*/ 9074527 h 10442290"/>
                  <a:gd name="connsiteX1" fmla="*/ 10553637 w 16541412"/>
                  <a:gd name="connsiteY1" fmla="*/ 4667 h 10442290"/>
                  <a:gd name="connsiteX2" fmla="*/ 13296837 w 16541412"/>
                  <a:gd name="connsiteY2" fmla="*/ 9074527 h 10442290"/>
                  <a:gd name="connsiteX3" fmla="*/ 967 w 16541412"/>
                  <a:gd name="connsiteY3" fmla="*/ 9074527 h 10442290"/>
                  <a:gd name="connsiteX0" fmla="*/ 984 w 16566379"/>
                  <a:gd name="connsiteY0" fmla="*/ 9132352 h 10500115"/>
                  <a:gd name="connsiteX1" fmla="*/ 10553654 w 16566379"/>
                  <a:gd name="connsiteY1" fmla="*/ 62492 h 10500115"/>
                  <a:gd name="connsiteX2" fmla="*/ 13296854 w 16566379"/>
                  <a:gd name="connsiteY2" fmla="*/ 9132352 h 10500115"/>
                  <a:gd name="connsiteX3" fmla="*/ 984 w 16566379"/>
                  <a:gd name="connsiteY3" fmla="*/ 9132352 h 10500115"/>
                  <a:gd name="connsiteX0" fmla="*/ 968 w 16541413"/>
                  <a:gd name="connsiteY0" fmla="*/ 9071428 h 10439191"/>
                  <a:gd name="connsiteX1" fmla="*/ 10553638 w 16541413"/>
                  <a:gd name="connsiteY1" fmla="*/ 1568 h 10439191"/>
                  <a:gd name="connsiteX2" fmla="*/ 13296838 w 16541413"/>
                  <a:gd name="connsiteY2" fmla="*/ 9071428 h 10439191"/>
                  <a:gd name="connsiteX3" fmla="*/ 968 w 16541413"/>
                  <a:gd name="connsiteY3" fmla="*/ 9071428 h 10439191"/>
                  <a:gd name="connsiteX0" fmla="*/ 899 w 16431893"/>
                  <a:gd name="connsiteY0" fmla="*/ 9097848 h 10465611"/>
                  <a:gd name="connsiteX1" fmla="*/ 10553569 w 16431893"/>
                  <a:gd name="connsiteY1" fmla="*/ 27988 h 10465611"/>
                  <a:gd name="connsiteX2" fmla="*/ 13296769 w 16431893"/>
                  <a:gd name="connsiteY2" fmla="*/ 9097848 h 10465611"/>
                  <a:gd name="connsiteX3" fmla="*/ 899 w 16431893"/>
                  <a:gd name="connsiteY3" fmla="*/ 9097848 h 10465611"/>
                  <a:gd name="connsiteX0" fmla="*/ 1239 w 16882399"/>
                  <a:gd name="connsiteY0" fmla="*/ 9158098 h 10525861"/>
                  <a:gd name="connsiteX1" fmla="*/ 10553909 w 16882399"/>
                  <a:gd name="connsiteY1" fmla="*/ 88238 h 10525861"/>
                  <a:gd name="connsiteX2" fmla="*/ 13297109 w 16882399"/>
                  <a:gd name="connsiteY2" fmla="*/ 9158098 h 10525861"/>
                  <a:gd name="connsiteX3" fmla="*/ 1239 w 16882399"/>
                  <a:gd name="connsiteY3" fmla="*/ 9158098 h 10525861"/>
                  <a:gd name="connsiteX0" fmla="*/ 116581 w 16997741"/>
                  <a:gd name="connsiteY0" fmla="*/ 9155028 h 10432298"/>
                  <a:gd name="connsiteX1" fmla="*/ 10669251 w 16997741"/>
                  <a:gd name="connsiteY1" fmla="*/ 85168 h 10432298"/>
                  <a:gd name="connsiteX2" fmla="*/ 13412451 w 16997741"/>
                  <a:gd name="connsiteY2" fmla="*/ 9155028 h 10432298"/>
                  <a:gd name="connsiteX3" fmla="*/ 116581 w 16997741"/>
                  <a:gd name="connsiteY3" fmla="*/ 9155028 h 10432298"/>
                  <a:gd name="connsiteX0" fmla="*/ 116582 w 17164201"/>
                  <a:gd name="connsiteY0" fmla="*/ 9155028 h 10541724"/>
                  <a:gd name="connsiteX1" fmla="*/ 10669252 w 17164201"/>
                  <a:gd name="connsiteY1" fmla="*/ 85168 h 10541724"/>
                  <a:gd name="connsiteX2" fmla="*/ 13412452 w 17164201"/>
                  <a:gd name="connsiteY2" fmla="*/ 9155028 h 10541724"/>
                  <a:gd name="connsiteX3" fmla="*/ 116582 w 17164201"/>
                  <a:gd name="connsiteY3" fmla="*/ 9155028 h 10541724"/>
                  <a:gd name="connsiteX0" fmla="*/ 116582 w 17221626"/>
                  <a:gd name="connsiteY0" fmla="*/ 9155028 h 10659731"/>
                  <a:gd name="connsiteX1" fmla="*/ 10669252 w 17221626"/>
                  <a:gd name="connsiteY1" fmla="*/ 85168 h 10659731"/>
                  <a:gd name="connsiteX2" fmla="*/ 13412452 w 17221626"/>
                  <a:gd name="connsiteY2" fmla="*/ 9155028 h 10659731"/>
                  <a:gd name="connsiteX3" fmla="*/ 116582 w 17221626"/>
                  <a:gd name="connsiteY3" fmla="*/ 9155028 h 10659731"/>
                  <a:gd name="connsiteX0" fmla="*/ 223851 w 17328894"/>
                  <a:gd name="connsiteY0" fmla="*/ 9161970 h 10876724"/>
                  <a:gd name="connsiteX1" fmla="*/ 10776521 w 17328894"/>
                  <a:gd name="connsiteY1" fmla="*/ 92110 h 10876724"/>
                  <a:gd name="connsiteX2" fmla="*/ 13519721 w 17328894"/>
                  <a:gd name="connsiteY2" fmla="*/ 9161970 h 10876724"/>
                  <a:gd name="connsiteX3" fmla="*/ 223851 w 17328894"/>
                  <a:gd name="connsiteY3" fmla="*/ 9161970 h 10876724"/>
                  <a:gd name="connsiteX0" fmla="*/ 223851 w 17622196"/>
                  <a:gd name="connsiteY0" fmla="*/ 9161970 h 10959556"/>
                  <a:gd name="connsiteX1" fmla="*/ 10776521 w 17622196"/>
                  <a:gd name="connsiteY1" fmla="*/ 92110 h 10959556"/>
                  <a:gd name="connsiteX2" fmla="*/ 13519721 w 17622196"/>
                  <a:gd name="connsiteY2" fmla="*/ 9161970 h 10959556"/>
                  <a:gd name="connsiteX3" fmla="*/ 223851 w 17622196"/>
                  <a:gd name="connsiteY3" fmla="*/ 9161970 h 10959556"/>
                  <a:gd name="connsiteX0" fmla="*/ 323373 w 17721720"/>
                  <a:gd name="connsiteY0" fmla="*/ 9145931 h 10397891"/>
                  <a:gd name="connsiteX1" fmla="*/ 10876043 w 17721720"/>
                  <a:gd name="connsiteY1" fmla="*/ 76071 h 10397891"/>
                  <a:gd name="connsiteX2" fmla="*/ 13619243 w 17721720"/>
                  <a:gd name="connsiteY2" fmla="*/ 9145931 h 10397891"/>
                  <a:gd name="connsiteX3" fmla="*/ 323373 w 17721720"/>
                  <a:gd name="connsiteY3" fmla="*/ 9145931 h 10397891"/>
                </a:gdLst>
                <a:ahLst/>
                <a:cxnLst>
                  <a:cxn ang="0">
                    <a:pos x="connsiteX0" y="connsiteY0"/>
                  </a:cxn>
                  <a:cxn ang="0">
                    <a:pos x="connsiteX1" y="connsiteY1"/>
                  </a:cxn>
                  <a:cxn ang="0">
                    <a:pos x="connsiteX2" y="connsiteY2"/>
                  </a:cxn>
                  <a:cxn ang="0">
                    <a:pos x="connsiteX3" y="connsiteY3"/>
                  </a:cxn>
                </a:cxnLst>
                <a:rect l="l" t="t" r="r" b="b"/>
                <a:pathLst>
                  <a:path w="17721720" h="10397891">
                    <a:moveTo>
                      <a:pt x="323373" y="9145931"/>
                    </a:moveTo>
                    <a:cubicBezTo>
                      <a:pt x="-1496777" y="5570032"/>
                      <a:pt x="4685798" y="-765034"/>
                      <a:pt x="10876043" y="76071"/>
                    </a:cubicBezTo>
                    <a:cubicBezTo>
                      <a:pt x="17066288" y="917176"/>
                      <a:pt x="21210714" y="10981095"/>
                      <a:pt x="13619243" y="9145931"/>
                    </a:cubicBezTo>
                    <a:cubicBezTo>
                      <a:pt x="6027772" y="7310767"/>
                      <a:pt x="2143523" y="12721830"/>
                      <a:pt x="323373" y="914593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riángulo 2">
                <a:extLst>
                  <a:ext uri="{FF2B5EF4-FFF2-40B4-BE49-F238E27FC236}">
                    <a16:creationId xmlns="" xmlns:a16="http://schemas.microsoft.com/office/drawing/2014/main" id="{94D0C756-CCC4-E67E-3556-E6A2A13C25A0}"/>
                  </a:ext>
                </a:extLst>
              </p:cNvPr>
              <p:cNvSpPr/>
              <p:nvPr/>
            </p:nvSpPr>
            <p:spPr>
              <a:xfrm rot="12066471">
                <a:off x="1980478" y="-2172018"/>
                <a:ext cx="13565879" cy="9553337"/>
              </a:xfrm>
              <a:custGeom>
                <a:avLst/>
                <a:gdLst>
                  <a:gd name="connsiteX0" fmla="*/ 0 w 13295870"/>
                  <a:gd name="connsiteY0" fmla="*/ 9292281 h 9292281"/>
                  <a:gd name="connsiteX1" fmla="*/ 6647935 w 13295870"/>
                  <a:gd name="connsiteY1" fmla="*/ 0 h 9292281"/>
                  <a:gd name="connsiteX2" fmla="*/ 13295870 w 13295870"/>
                  <a:gd name="connsiteY2" fmla="*/ 9292281 h 9292281"/>
                  <a:gd name="connsiteX3" fmla="*/ 0 w 13295870"/>
                  <a:gd name="connsiteY3" fmla="*/ 9292281 h 9292281"/>
                  <a:gd name="connsiteX0" fmla="*/ 144889 w 13585648"/>
                  <a:gd name="connsiteY0" fmla="*/ 9292281 h 9292281"/>
                  <a:gd name="connsiteX1" fmla="*/ 6792824 w 13585648"/>
                  <a:gd name="connsiteY1" fmla="*/ 0 h 9292281"/>
                  <a:gd name="connsiteX2" fmla="*/ 13440759 w 13585648"/>
                  <a:gd name="connsiteY2" fmla="*/ 9292281 h 9292281"/>
                  <a:gd name="connsiteX3" fmla="*/ 144889 w 13585648"/>
                  <a:gd name="connsiteY3" fmla="*/ 9292281 h 9292281"/>
                  <a:gd name="connsiteX0" fmla="*/ 144889 w 14664610"/>
                  <a:gd name="connsiteY0" fmla="*/ 9292281 h 9292281"/>
                  <a:gd name="connsiteX1" fmla="*/ 6792824 w 14664610"/>
                  <a:gd name="connsiteY1" fmla="*/ 0 h 9292281"/>
                  <a:gd name="connsiteX2" fmla="*/ 13440759 w 14664610"/>
                  <a:gd name="connsiteY2" fmla="*/ 9292281 h 9292281"/>
                  <a:gd name="connsiteX3" fmla="*/ 144889 w 14664610"/>
                  <a:gd name="connsiteY3" fmla="*/ 9292281 h 9292281"/>
                  <a:gd name="connsiteX0" fmla="*/ 1223851 w 15743572"/>
                  <a:gd name="connsiteY0" fmla="*/ 9292281 h 9292281"/>
                  <a:gd name="connsiteX1" fmla="*/ 7871786 w 15743572"/>
                  <a:gd name="connsiteY1" fmla="*/ 0 h 9292281"/>
                  <a:gd name="connsiteX2" fmla="*/ 14519721 w 15743572"/>
                  <a:gd name="connsiteY2" fmla="*/ 9292281 h 9292281"/>
                  <a:gd name="connsiteX3" fmla="*/ 1223851 w 15743572"/>
                  <a:gd name="connsiteY3" fmla="*/ 9292281 h 9292281"/>
                  <a:gd name="connsiteX0" fmla="*/ 17194 w 13938055"/>
                  <a:gd name="connsiteY0" fmla="*/ 9069860 h 10203592"/>
                  <a:gd name="connsiteX1" fmla="*/ 10569864 w 13938055"/>
                  <a:gd name="connsiteY1" fmla="*/ 0 h 10203592"/>
                  <a:gd name="connsiteX2" fmla="*/ 13313064 w 13938055"/>
                  <a:gd name="connsiteY2" fmla="*/ 9069860 h 10203592"/>
                  <a:gd name="connsiteX3" fmla="*/ 17194 w 13938055"/>
                  <a:gd name="connsiteY3" fmla="*/ 9069860 h 10203592"/>
                  <a:gd name="connsiteX0" fmla="*/ 17148 w 13934573"/>
                  <a:gd name="connsiteY0" fmla="*/ 9248072 h 10381804"/>
                  <a:gd name="connsiteX1" fmla="*/ 10569818 w 13934573"/>
                  <a:gd name="connsiteY1" fmla="*/ 178212 h 10381804"/>
                  <a:gd name="connsiteX2" fmla="*/ 13313018 w 13934573"/>
                  <a:gd name="connsiteY2" fmla="*/ 9248072 h 10381804"/>
                  <a:gd name="connsiteX3" fmla="*/ 17148 w 13934573"/>
                  <a:gd name="connsiteY3" fmla="*/ 9248072 h 10381804"/>
                  <a:gd name="connsiteX0" fmla="*/ 17148 w 15643243"/>
                  <a:gd name="connsiteY0" fmla="*/ 9196715 h 9562329"/>
                  <a:gd name="connsiteX1" fmla="*/ 10569818 w 15643243"/>
                  <a:gd name="connsiteY1" fmla="*/ 126855 h 9562329"/>
                  <a:gd name="connsiteX2" fmla="*/ 13313018 w 15643243"/>
                  <a:gd name="connsiteY2" fmla="*/ 9196715 h 9562329"/>
                  <a:gd name="connsiteX3" fmla="*/ 17148 w 15643243"/>
                  <a:gd name="connsiteY3" fmla="*/ 9196715 h 9562329"/>
                  <a:gd name="connsiteX0" fmla="*/ 660 w 15626755"/>
                  <a:gd name="connsiteY0" fmla="*/ 9196715 h 10745568"/>
                  <a:gd name="connsiteX1" fmla="*/ 10553330 w 15626755"/>
                  <a:gd name="connsiteY1" fmla="*/ 126855 h 10745568"/>
                  <a:gd name="connsiteX2" fmla="*/ 13296530 w 15626755"/>
                  <a:gd name="connsiteY2" fmla="*/ 9196715 h 10745568"/>
                  <a:gd name="connsiteX3" fmla="*/ 660 w 15626755"/>
                  <a:gd name="connsiteY3" fmla="*/ 9196715 h 10745568"/>
                  <a:gd name="connsiteX0" fmla="*/ 967 w 16224836"/>
                  <a:gd name="connsiteY0" fmla="*/ 9074527 h 10623380"/>
                  <a:gd name="connsiteX1" fmla="*/ 10553637 w 16224836"/>
                  <a:gd name="connsiteY1" fmla="*/ 4667 h 10623380"/>
                  <a:gd name="connsiteX2" fmla="*/ 13296837 w 16224836"/>
                  <a:gd name="connsiteY2" fmla="*/ 9074527 h 10623380"/>
                  <a:gd name="connsiteX3" fmla="*/ 967 w 16224836"/>
                  <a:gd name="connsiteY3" fmla="*/ 9074527 h 10623380"/>
                  <a:gd name="connsiteX0" fmla="*/ 967 w 16541412"/>
                  <a:gd name="connsiteY0" fmla="*/ 9074527 h 10442290"/>
                  <a:gd name="connsiteX1" fmla="*/ 10553637 w 16541412"/>
                  <a:gd name="connsiteY1" fmla="*/ 4667 h 10442290"/>
                  <a:gd name="connsiteX2" fmla="*/ 13296837 w 16541412"/>
                  <a:gd name="connsiteY2" fmla="*/ 9074527 h 10442290"/>
                  <a:gd name="connsiteX3" fmla="*/ 967 w 16541412"/>
                  <a:gd name="connsiteY3" fmla="*/ 9074527 h 10442290"/>
                  <a:gd name="connsiteX0" fmla="*/ 984 w 16566379"/>
                  <a:gd name="connsiteY0" fmla="*/ 9132352 h 10500115"/>
                  <a:gd name="connsiteX1" fmla="*/ 10553654 w 16566379"/>
                  <a:gd name="connsiteY1" fmla="*/ 62492 h 10500115"/>
                  <a:gd name="connsiteX2" fmla="*/ 13296854 w 16566379"/>
                  <a:gd name="connsiteY2" fmla="*/ 9132352 h 10500115"/>
                  <a:gd name="connsiteX3" fmla="*/ 984 w 16566379"/>
                  <a:gd name="connsiteY3" fmla="*/ 9132352 h 10500115"/>
                  <a:gd name="connsiteX0" fmla="*/ 968 w 16541413"/>
                  <a:gd name="connsiteY0" fmla="*/ 9071428 h 10439191"/>
                  <a:gd name="connsiteX1" fmla="*/ 10553638 w 16541413"/>
                  <a:gd name="connsiteY1" fmla="*/ 1568 h 10439191"/>
                  <a:gd name="connsiteX2" fmla="*/ 13296838 w 16541413"/>
                  <a:gd name="connsiteY2" fmla="*/ 9071428 h 10439191"/>
                  <a:gd name="connsiteX3" fmla="*/ 968 w 16541413"/>
                  <a:gd name="connsiteY3" fmla="*/ 9071428 h 10439191"/>
                  <a:gd name="connsiteX0" fmla="*/ 899 w 16431893"/>
                  <a:gd name="connsiteY0" fmla="*/ 9097848 h 10465611"/>
                  <a:gd name="connsiteX1" fmla="*/ 10553569 w 16431893"/>
                  <a:gd name="connsiteY1" fmla="*/ 27988 h 10465611"/>
                  <a:gd name="connsiteX2" fmla="*/ 13296769 w 16431893"/>
                  <a:gd name="connsiteY2" fmla="*/ 9097848 h 10465611"/>
                  <a:gd name="connsiteX3" fmla="*/ 899 w 16431893"/>
                  <a:gd name="connsiteY3" fmla="*/ 9097848 h 10465611"/>
                  <a:gd name="connsiteX0" fmla="*/ 1239 w 16882399"/>
                  <a:gd name="connsiteY0" fmla="*/ 9158098 h 10525861"/>
                  <a:gd name="connsiteX1" fmla="*/ 10553909 w 16882399"/>
                  <a:gd name="connsiteY1" fmla="*/ 88238 h 10525861"/>
                  <a:gd name="connsiteX2" fmla="*/ 13297109 w 16882399"/>
                  <a:gd name="connsiteY2" fmla="*/ 9158098 h 10525861"/>
                  <a:gd name="connsiteX3" fmla="*/ 1239 w 16882399"/>
                  <a:gd name="connsiteY3" fmla="*/ 9158098 h 10525861"/>
                  <a:gd name="connsiteX0" fmla="*/ 116581 w 16997741"/>
                  <a:gd name="connsiteY0" fmla="*/ 9155028 h 10432298"/>
                  <a:gd name="connsiteX1" fmla="*/ 10669251 w 16997741"/>
                  <a:gd name="connsiteY1" fmla="*/ 85168 h 10432298"/>
                  <a:gd name="connsiteX2" fmla="*/ 13412451 w 16997741"/>
                  <a:gd name="connsiteY2" fmla="*/ 9155028 h 10432298"/>
                  <a:gd name="connsiteX3" fmla="*/ 116581 w 16997741"/>
                  <a:gd name="connsiteY3" fmla="*/ 9155028 h 10432298"/>
                  <a:gd name="connsiteX0" fmla="*/ 116582 w 17164201"/>
                  <a:gd name="connsiteY0" fmla="*/ 9155028 h 10541724"/>
                  <a:gd name="connsiteX1" fmla="*/ 10669252 w 17164201"/>
                  <a:gd name="connsiteY1" fmla="*/ 85168 h 10541724"/>
                  <a:gd name="connsiteX2" fmla="*/ 13412452 w 17164201"/>
                  <a:gd name="connsiteY2" fmla="*/ 9155028 h 10541724"/>
                  <a:gd name="connsiteX3" fmla="*/ 116582 w 17164201"/>
                  <a:gd name="connsiteY3" fmla="*/ 9155028 h 10541724"/>
                  <a:gd name="connsiteX0" fmla="*/ 116582 w 17221626"/>
                  <a:gd name="connsiteY0" fmla="*/ 9155028 h 10659731"/>
                  <a:gd name="connsiteX1" fmla="*/ 10669252 w 17221626"/>
                  <a:gd name="connsiteY1" fmla="*/ 85168 h 10659731"/>
                  <a:gd name="connsiteX2" fmla="*/ 13412452 w 17221626"/>
                  <a:gd name="connsiteY2" fmla="*/ 9155028 h 10659731"/>
                  <a:gd name="connsiteX3" fmla="*/ 116582 w 17221626"/>
                  <a:gd name="connsiteY3" fmla="*/ 9155028 h 10659731"/>
                  <a:gd name="connsiteX0" fmla="*/ 223851 w 17328894"/>
                  <a:gd name="connsiteY0" fmla="*/ 9161970 h 10876724"/>
                  <a:gd name="connsiteX1" fmla="*/ 10776521 w 17328894"/>
                  <a:gd name="connsiteY1" fmla="*/ 92110 h 10876724"/>
                  <a:gd name="connsiteX2" fmla="*/ 13519721 w 17328894"/>
                  <a:gd name="connsiteY2" fmla="*/ 9161970 h 10876724"/>
                  <a:gd name="connsiteX3" fmla="*/ 223851 w 17328894"/>
                  <a:gd name="connsiteY3" fmla="*/ 9161970 h 10876724"/>
                  <a:gd name="connsiteX0" fmla="*/ 223851 w 17622196"/>
                  <a:gd name="connsiteY0" fmla="*/ 9161970 h 10959556"/>
                  <a:gd name="connsiteX1" fmla="*/ 10776521 w 17622196"/>
                  <a:gd name="connsiteY1" fmla="*/ 92110 h 10959556"/>
                  <a:gd name="connsiteX2" fmla="*/ 13519721 w 17622196"/>
                  <a:gd name="connsiteY2" fmla="*/ 9161970 h 10959556"/>
                  <a:gd name="connsiteX3" fmla="*/ 223851 w 17622196"/>
                  <a:gd name="connsiteY3" fmla="*/ 9161970 h 10959556"/>
                  <a:gd name="connsiteX0" fmla="*/ 323373 w 17721720"/>
                  <a:gd name="connsiteY0" fmla="*/ 9145931 h 10397891"/>
                  <a:gd name="connsiteX1" fmla="*/ 10876043 w 17721720"/>
                  <a:gd name="connsiteY1" fmla="*/ 76071 h 10397891"/>
                  <a:gd name="connsiteX2" fmla="*/ 13619243 w 17721720"/>
                  <a:gd name="connsiteY2" fmla="*/ 9145931 h 10397891"/>
                  <a:gd name="connsiteX3" fmla="*/ 323373 w 17721720"/>
                  <a:gd name="connsiteY3" fmla="*/ 9145931 h 10397891"/>
                </a:gdLst>
                <a:ahLst/>
                <a:cxnLst>
                  <a:cxn ang="0">
                    <a:pos x="connsiteX0" y="connsiteY0"/>
                  </a:cxn>
                  <a:cxn ang="0">
                    <a:pos x="connsiteX1" y="connsiteY1"/>
                  </a:cxn>
                  <a:cxn ang="0">
                    <a:pos x="connsiteX2" y="connsiteY2"/>
                  </a:cxn>
                  <a:cxn ang="0">
                    <a:pos x="connsiteX3" y="connsiteY3"/>
                  </a:cxn>
                </a:cxnLst>
                <a:rect l="l" t="t" r="r" b="b"/>
                <a:pathLst>
                  <a:path w="17721720" h="10397891">
                    <a:moveTo>
                      <a:pt x="323373" y="9145931"/>
                    </a:moveTo>
                    <a:cubicBezTo>
                      <a:pt x="-1496777" y="5570032"/>
                      <a:pt x="4685798" y="-765034"/>
                      <a:pt x="10876043" y="76071"/>
                    </a:cubicBezTo>
                    <a:cubicBezTo>
                      <a:pt x="17066288" y="917176"/>
                      <a:pt x="21210714" y="10981095"/>
                      <a:pt x="13619243" y="9145931"/>
                    </a:cubicBezTo>
                    <a:cubicBezTo>
                      <a:pt x="6027772" y="7310767"/>
                      <a:pt x="2143523" y="12721830"/>
                      <a:pt x="323373" y="9145931"/>
                    </a:cubicBezTo>
                    <a:close/>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 name="Rectangle 9">
              <a:extLst>
                <a:ext uri="{FF2B5EF4-FFF2-40B4-BE49-F238E27FC236}">
                  <a16:creationId xmlns="" xmlns:a16="http://schemas.microsoft.com/office/drawing/2014/main" id="{9629C8F3-D7AB-DD01-6945-05499D4DB25C}"/>
                </a:ext>
              </a:extLst>
            </p:cNvPr>
            <p:cNvSpPr/>
            <p:nvPr/>
          </p:nvSpPr>
          <p:spPr>
            <a:xfrm>
              <a:off x="6912791" y="2362884"/>
              <a:ext cx="2109595" cy="132343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أهمية عملية تحسين الأداء</a:t>
              </a:r>
              <a:endParaRPr kumimoji="0" lang="en-US"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pic>
        <p:nvPicPr>
          <p:cNvPr id="13" name="Picture 2" descr="تعريف ادارة العمليات - المنشورات">
            <a:extLst>
              <a:ext uri="{FF2B5EF4-FFF2-40B4-BE49-F238E27FC236}">
                <a16:creationId xmlns="" xmlns:a16="http://schemas.microsoft.com/office/drawing/2014/main" id="{AF8FDFA2-15C3-7650-0214-5FDE4B51D1E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7861" l="2974" r="100000"/>
                    </a14:imgEffect>
                  </a14:imgLayer>
                </a14:imgProps>
              </a:ext>
              <a:ext uri="{28A0092B-C50C-407E-A947-70E740481C1C}">
                <a14:useLocalDpi xmlns:a14="http://schemas.microsoft.com/office/drawing/2010/main" val="0"/>
              </a:ext>
            </a:extLst>
          </a:blip>
          <a:srcRect/>
          <a:stretch>
            <a:fillRect/>
          </a:stretch>
        </p:blipFill>
        <p:spPr bwMode="auto">
          <a:xfrm>
            <a:off x="7331564" y="3587435"/>
            <a:ext cx="3487446" cy="2424358"/>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 xmlns:a16="http://schemas.microsoft.com/office/drawing/2014/main" id="{33482946-BD39-36C9-E321-895CCCDF92D3}"/>
              </a:ext>
            </a:extLst>
          </p:cNvPr>
          <p:cNvSpPr>
            <a:spLocks noGrp="1"/>
          </p:cNvSpPr>
          <p:nvPr>
            <p:ph type="sldNum" sz="quarter" idx="12"/>
          </p:nvPr>
        </p:nvSpPr>
        <p:spPr/>
        <p:txBody>
          <a:bodyPr/>
          <a:lstStyle/>
          <a:p>
            <a:fld id="{802A93DA-8321-490E-B7A0-7881EC602D96}" type="slidenum">
              <a:rPr lang="ar-EG" sz="1600" smtClean="0"/>
              <a:t>105</a:t>
            </a:fld>
            <a:endParaRPr lang="ar-EG" sz="1600" dirty="0"/>
          </a:p>
        </p:txBody>
      </p:sp>
      <p:sp>
        <p:nvSpPr>
          <p:cNvPr id="15" name="TextBox 14"/>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5328813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85725"/>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sp>
        <p:nvSpPr>
          <p:cNvPr id="3" name="Rectangle 2">
            <a:extLst>
              <a:ext uri="{FF2B5EF4-FFF2-40B4-BE49-F238E27FC236}">
                <a16:creationId xmlns="" xmlns:a16="http://schemas.microsoft.com/office/drawing/2014/main" id="{F4EEFDC3-19F5-AF51-631A-BB6714B62053}"/>
              </a:ext>
            </a:extLst>
          </p:cNvPr>
          <p:cNvSpPr/>
          <p:nvPr/>
        </p:nvSpPr>
        <p:spPr>
          <a:xfrm>
            <a:off x="642301" y="2786523"/>
            <a:ext cx="6342735" cy="2816156"/>
          </a:xfrm>
          <a:prstGeom prst="rect">
            <a:avLst/>
          </a:prstGeom>
        </p:spPr>
        <p:txBody>
          <a:bodyPr wrap="square">
            <a:spAutoFit/>
          </a:bodyPr>
          <a:lstStyle/>
          <a:p>
            <a:pPr lvl="0" algn="ctr">
              <a:lnSpc>
                <a:spcPct val="150000"/>
              </a:lnSpc>
              <a:spcBef>
                <a:spcPct val="20000"/>
              </a:spcBef>
              <a:buClr>
                <a:srgbClr val="C00000"/>
              </a:buClr>
              <a:defRPr/>
            </a:pPr>
            <a:r>
              <a:rPr lang="ar-EG" altLang="ko-KR" sz="2400" b="1" dirty="0">
                <a:solidFill>
                  <a:srgbClr val="002060"/>
                </a:solidFill>
                <a:latin typeface="Sakkal Majalla" panose="02000000000000000000" pitchFamily="2" charset="-78"/>
                <a:cs typeface="Sakkal Majalla" panose="02000000000000000000" pitchFamily="2" charset="-78"/>
              </a:rPr>
              <a:t>هي وثيقة رسمية معتمدة من قبل مسؤول الموارد البشرية ومدير الموظف، حيث تحدد الخطوات التي يجب أن يتخذها الموظف لتحسين أدائه. بهذه الطريقة المنظمة يصبح تطبيق الخطة سهلاً، فالموظفون لديهم مجموعة من الأهداف المحددة ومواعيد الانجاز الواقعية، لذلك لن يشعروا بالإحباط أو يواجهوا مشكلة في تطبيق هذه الخطة</a:t>
            </a:r>
            <a:endParaRPr kumimoji="0" lang="ar-EG" altLang="ko-KR" sz="2400" b="1" i="0" u="none" strike="noStrike" kern="1200" cap="none" spc="0" normalizeH="0" baseline="0" noProof="0" dirty="0">
              <a:ln>
                <a:noFill/>
              </a:ln>
              <a:solidFill>
                <a:srgbClr val="002060"/>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grpSp>
        <p:nvGrpSpPr>
          <p:cNvPr id="4" name="Group 3">
            <a:extLst>
              <a:ext uri="{FF2B5EF4-FFF2-40B4-BE49-F238E27FC236}">
                <a16:creationId xmlns="" xmlns:a16="http://schemas.microsoft.com/office/drawing/2014/main" id="{C7C88533-FF2B-B3E3-39E1-E481919B79DD}"/>
              </a:ext>
            </a:extLst>
          </p:cNvPr>
          <p:cNvGrpSpPr/>
          <p:nvPr/>
        </p:nvGrpSpPr>
        <p:grpSpPr>
          <a:xfrm flipH="1">
            <a:off x="6852300" y="1670820"/>
            <a:ext cx="5132832" cy="4463404"/>
            <a:chOff x="0" y="903353"/>
            <a:chExt cx="5955403" cy="5131688"/>
          </a:xfrm>
        </p:grpSpPr>
        <p:pic>
          <p:nvPicPr>
            <p:cNvPr id="5" name="Picture 4">
              <a:extLst>
                <a:ext uri="{FF2B5EF4-FFF2-40B4-BE49-F238E27FC236}">
                  <a16:creationId xmlns="" xmlns:a16="http://schemas.microsoft.com/office/drawing/2014/main" id="{13EDB730-74B6-69B4-134A-B90E7455C825}"/>
                </a:ext>
              </a:extLst>
            </p:cNvPr>
            <p:cNvPicPr>
              <a:picLocks noChangeAspect="1"/>
            </p:cNvPicPr>
            <p:nvPr/>
          </p:nvPicPr>
          <p:blipFill rotWithShape="1">
            <a:blip r:embed="rId4">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6" name="Rectangle 5">
              <a:extLst>
                <a:ext uri="{FF2B5EF4-FFF2-40B4-BE49-F238E27FC236}">
                  <a16:creationId xmlns="" xmlns:a16="http://schemas.microsoft.com/office/drawing/2014/main" id="{10F573D3-F4A3-1E6A-AF5D-1D54ABEBB0A0}"/>
                </a:ext>
              </a:extLst>
            </p:cNvPr>
            <p:cNvSpPr/>
            <p:nvPr/>
          </p:nvSpPr>
          <p:spPr>
            <a:xfrm>
              <a:off x="1943729" y="2186105"/>
              <a:ext cx="2314190" cy="2229308"/>
            </a:xfrm>
            <a:prstGeom prst="rect">
              <a:avLst/>
            </a:prstGeom>
          </p:spPr>
          <p:txBody>
            <a:bodyPr wrap="square">
              <a:spAutoFit/>
            </a:bodyPr>
            <a:lstStyle/>
            <a:p>
              <a:pPr marL="0" marR="0" lvl="0" indent="0" algn="ctr" defTabSz="914400" eaLnBrk="1" fontAlgn="auto" latinLnBrk="0" hangingPunct="1">
                <a:lnSpc>
                  <a:spcPct val="125000"/>
                </a:lnSpc>
                <a:spcBef>
                  <a:spcPct val="20000"/>
                </a:spcBef>
                <a:spcAft>
                  <a:spcPts val="0"/>
                </a:spcAft>
                <a:buClr>
                  <a:srgbClr val="C00000"/>
                </a:buClr>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هي خطة عملية تحسين الأداء </a:t>
              </a:r>
              <a:r>
                <a:rPr kumimoji="0" lang="en-US"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PIP؟ </a:t>
              </a:r>
              <a:endPar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
        <p:nvSpPr>
          <p:cNvPr id="2" name="Slide Number Placeholder 1">
            <a:extLst>
              <a:ext uri="{FF2B5EF4-FFF2-40B4-BE49-F238E27FC236}">
                <a16:creationId xmlns="" xmlns:a16="http://schemas.microsoft.com/office/drawing/2014/main" id="{0EB54CC2-EAE8-5383-1C9F-D911977C100B}"/>
              </a:ext>
            </a:extLst>
          </p:cNvPr>
          <p:cNvSpPr>
            <a:spLocks noGrp="1"/>
          </p:cNvSpPr>
          <p:nvPr>
            <p:ph type="sldNum" sz="quarter" idx="12"/>
          </p:nvPr>
        </p:nvSpPr>
        <p:spPr/>
        <p:txBody>
          <a:bodyPr/>
          <a:lstStyle/>
          <a:p>
            <a:fld id="{802A93DA-8321-490E-B7A0-7881EC602D96}" type="slidenum">
              <a:rPr lang="ar-EG" sz="1600" smtClean="0"/>
              <a:t>106</a:t>
            </a:fld>
            <a:endParaRPr lang="ar-EG" sz="1600" dirty="0"/>
          </a:p>
        </p:txBody>
      </p:sp>
      <p:sp>
        <p:nvSpPr>
          <p:cNvPr id="8" name="TextBox 7"/>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021391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85725"/>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sp>
        <p:nvSpPr>
          <p:cNvPr id="3" name="Rectangle 2">
            <a:extLst>
              <a:ext uri="{FF2B5EF4-FFF2-40B4-BE49-F238E27FC236}">
                <a16:creationId xmlns="" xmlns:a16="http://schemas.microsoft.com/office/drawing/2014/main" id="{F4EEFDC3-19F5-AF51-631A-BB6714B62053}"/>
              </a:ext>
            </a:extLst>
          </p:cNvPr>
          <p:cNvSpPr/>
          <p:nvPr/>
        </p:nvSpPr>
        <p:spPr>
          <a:xfrm>
            <a:off x="2497467" y="1355362"/>
            <a:ext cx="4700674" cy="3323987"/>
          </a:xfrm>
          <a:prstGeom prst="rect">
            <a:avLst/>
          </a:prstGeom>
        </p:spPr>
        <p:txBody>
          <a:bodyPr wrap="square">
            <a:spAutoFit/>
          </a:bodyPr>
          <a:lstStyle/>
          <a:p>
            <a:pPr lvl="0" algn="ctr">
              <a:lnSpc>
                <a:spcPct val="125000"/>
              </a:lnSpc>
              <a:spcBef>
                <a:spcPct val="20000"/>
              </a:spcBef>
              <a:buClr>
                <a:srgbClr val="C00000"/>
              </a:buClr>
              <a:defRPr/>
            </a:pPr>
            <a:r>
              <a:rPr lang="ar-EG" altLang="ko-KR" sz="2400" b="1" dirty="0">
                <a:solidFill>
                  <a:srgbClr val="002060"/>
                </a:solidFill>
                <a:latin typeface="Sakkal Majalla" panose="02000000000000000000" pitchFamily="2" charset="-78"/>
                <a:cs typeface="Sakkal Majalla" panose="02000000000000000000" pitchFamily="2" charset="-78"/>
              </a:rPr>
              <a:t>قد يتلقى بعض الموظفين هذه الخطة بامتعاضٍ شديد، فقد يعتبرها الكثير بمثابة تحذير أو كإشارة على أن المنظمة ستستغني عن خدماتهم أو ستخفف المهام الموكلة إليهم ولهذا السبب، يتعين على مسؤول الموارد البشرية أن يفكر ملياً قبل أن يقرر استخدام أي طريقة لتحسين الأداء ويدرس جميع جوانب الأداء ويأخذ بعين الاعتبار النقاط التالية</a:t>
            </a:r>
            <a:endParaRPr kumimoji="0" lang="ar-EG" altLang="ko-KR" sz="2400" b="1" i="0" u="none" strike="noStrike" kern="1200" cap="none" spc="0" normalizeH="0" baseline="0" noProof="0" dirty="0">
              <a:ln>
                <a:noFill/>
              </a:ln>
              <a:solidFill>
                <a:srgbClr val="002060"/>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grpSp>
        <p:nvGrpSpPr>
          <p:cNvPr id="4" name="Group 3">
            <a:extLst>
              <a:ext uri="{FF2B5EF4-FFF2-40B4-BE49-F238E27FC236}">
                <a16:creationId xmlns="" xmlns:a16="http://schemas.microsoft.com/office/drawing/2014/main" id="{C7C88533-FF2B-B3E3-39E1-E481919B79DD}"/>
              </a:ext>
            </a:extLst>
          </p:cNvPr>
          <p:cNvGrpSpPr/>
          <p:nvPr/>
        </p:nvGrpSpPr>
        <p:grpSpPr>
          <a:xfrm flipH="1">
            <a:off x="6985036" y="786384"/>
            <a:ext cx="5132832" cy="4463404"/>
            <a:chOff x="0" y="903353"/>
            <a:chExt cx="5955403" cy="5131688"/>
          </a:xfrm>
        </p:grpSpPr>
        <p:pic>
          <p:nvPicPr>
            <p:cNvPr id="5" name="Picture 4">
              <a:extLst>
                <a:ext uri="{FF2B5EF4-FFF2-40B4-BE49-F238E27FC236}">
                  <a16:creationId xmlns="" xmlns:a16="http://schemas.microsoft.com/office/drawing/2014/main" id="{13EDB730-74B6-69B4-134A-B90E7455C825}"/>
                </a:ext>
              </a:extLst>
            </p:cNvPr>
            <p:cNvPicPr>
              <a:picLocks noChangeAspect="1"/>
            </p:cNvPicPr>
            <p:nvPr/>
          </p:nvPicPr>
          <p:blipFill rotWithShape="1">
            <a:blip r:embed="rId5">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6" name="Rectangle 5">
              <a:extLst>
                <a:ext uri="{FF2B5EF4-FFF2-40B4-BE49-F238E27FC236}">
                  <a16:creationId xmlns="" xmlns:a16="http://schemas.microsoft.com/office/drawing/2014/main" id="{10F573D3-F4A3-1E6A-AF5D-1D54ABEBB0A0}"/>
                </a:ext>
              </a:extLst>
            </p:cNvPr>
            <p:cNvSpPr/>
            <p:nvPr/>
          </p:nvSpPr>
          <p:spPr>
            <a:xfrm>
              <a:off x="1711648" y="2353704"/>
              <a:ext cx="2760707" cy="2229308"/>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كيفية تنفيذ خطة تحسين الأداء؟ </a:t>
              </a:r>
            </a:p>
          </p:txBody>
        </p:sp>
      </p:grpSp>
      <p:pic>
        <p:nvPicPr>
          <p:cNvPr id="7" name="Picture 6" descr="C:\Users\ze\Pictures\عقار\hguyggg\3-Etapas-en-la-creación-de-una-Empresa-e1503956256461.jpg">
            <a:extLst>
              <a:ext uri="{FF2B5EF4-FFF2-40B4-BE49-F238E27FC236}">
                <a16:creationId xmlns="" xmlns:a16="http://schemas.microsoft.com/office/drawing/2014/main" id="{682F12FA-917F-E5F7-29D8-200ECF267AB7}"/>
              </a:ext>
            </a:extLst>
          </p:cNvPr>
          <p:cNvPicPr/>
          <p:nvPr/>
        </p:nvPicPr>
        <p:blipFill>
          <a:blip r:embed="rId6" cstate="print">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a:off x="446153" y="3323720"/>
            <a:ext cx="4408678" cy="2969919"/>
          </a:xfrm>
          <a:prstGeom prst="rect">
            <a:avLst/>
          </a:prstGeom>
          <a:noFill/>
          <a:ln>
            <a:noFill/>
          </a:ln>
        </p:spPr>
      </p:pic>
      <p:sp>
        <p:nvSpPr>
          <p:cNvPr id="2" name="Slide Number Placeholder 1">
            <a:extLst>
              <a:ext uri="{FF2B5EF4-FFF2-40B4-BE49-F238E27FC236}">
                <a16:creationId xmlns="" xmlns:a16="http://schemas.microsoft.com/office/drawing/2014/main" id="{5145BE6F-D3B0-8DE0-A698-7E8F9F1D53B0}"/>
              </a:ext>
            </a:extLst>
          </p:cNvPr>
          <p:cNvSpPr>
            <a:spLocks noGrp="1"/>
          </p:cNvSpPr>
          <p:nvPr>
            <p:ph type="sldNum" sz="quarter" idx="12"/>
          </p:nvPr>
        </p:nvSpPr>
        <p:spPr/>
        <p:txBody>
          <a:bodyPr/>
          <a:lstStyle/>
          <a:p>
            <a:fld id="{802A93DA-8321-490E-B7A0-7881EC602D96}" type="slidenum">
              <a:rPr lang="ar-EG" sz="1600" smtClean="0"/>
              <a:t>107</a:t>
            </a:fld>
            <a:endParaRPr lang="ar-EG" sz="1600" dirty="0"/>
          </a:p>
        </p:txBody>
      </p:sp>
      <p:sp>
        <p:nvSpPr>
          <p:cNvPr id="10" name="TextBox 9"/>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074246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par>
                                <p:cTn id="15" presetID="16" presetClass="entr" presetSubtype="21"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grpSp>
        <p:nvGrpSpPr>
          <p:cNvPr id="3" name="Group 2">
            <a:extLst>
              <a:ext uri="{FF2B5EF4-FFF2-40B4-BE49-F238E27FC236}">
                <a16:creationId xmlns="" xmlns:a16="http://schemas.microsoft.com/office/drawing/2014/main" id="{0FCA7920-E948-EC20-7D1D-1F1C5929D697}"/>
              </a:ext>
            </a:extLst>
          </p:cNvPr>
          <p:cNvGrpSpPr/>
          <p:nvPr/>
        </p:nvGrpSpPr>
        <p:grpSpPr>
          <a:xfrm>
            <a:off x="342900" y="4514850"/>
            <a:ext cx="6635751" cy="1733083"/>
            <a:chOff x="342900" y="4514850"/>
            <a:chExt cx="6635751" cy="1733083"/>
          </a:xfrm>
        </p:grpSpPr>
        <p:grpSp>
          <p:nvGrpSpPr>
            <p:cNvPr id="4" name="Group 3">
              <a:extLst>
                <a:ext uri="{FF2B5EF4-FFF2-40B4-BE49-F238E27FC236}">
                  <a16:creationId xmlns="" xmlns:a16="http://schemas.microsoft.com/office/drawing/2014/main" id="{87BD3FC9-7F10-C1BF-122A-CC3A7BB015BD}"/>
                </a:ext>
              </a:extLst>
            </p:cNvPr>
            <p:cNvGrpSpPr/>
            <p:nvPr/>
          </p:nvGrpSpPr>
          <p:grpSpPr>
            <a:xfrm>
              <a:off x="4405313" y="4514850"/>
              <a:ext cx="2573338" cy="1527175"/>
              <a:chOff x="4405313" y="4514850"/>
              <a:chExt cx="2573338" cy="1527175"/>
            </a:xfrm>
          </p:grpSpPr>
          <p:sp>
            <p:nvSpPr>
              <p:cNvPr id="7" name="Freeform 8">
                <a:extLst>
                  <a:ext uri="{FF2B5EF4-FFF2-40B4-BE49-F238E27FC236}">
                    <a16:creationId xmlns="" xmlns:a16="http://schemas.microsoft.com/office/drawing/2014/main" id="{71223E4A-6E2B-6F76-7B9B-6D7874030858}"/>
                  </a:ext>
                </a:extLst>
              </p:cNvPr>
              <p:cNvSpPr>
                <a:spLocks/>
              </p:cNvSpPr>
              <p:nvPr/>
            </p:nvSpPr>
            <p:spPr bwMode="auto">
              <a:xfrm>
                <a:off x="6213476" y="4514850"/>
                <a:ext cx="765175" cy="1527175"/>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6"/>
                      <a:pt x="213" y="213"/>
                    </a:cubicBezTo>
                  </a:path>
                </a:pathLst>
              </a:custGeom>
              <a:solidFill>
                <a:srgbClr val="06538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8" name="Freeform 10">
                <a:extLst>
                  <a:ext uri="{FF2B5EF4-FFF2-40B4-BE49-F238E27FC236}">
                    <a16:creationId xmlns="" xmlns:a16="http://schemas.microsoft.com/office/drawing/2014/main" id="{2C24CE17-BC61-896C-5232-37EAE534FDFA}"/>
                  </a:ext>
                </a:extLst>
              </p:cNvPr>
              <p:cNvSpPr>
                <a:spLocks noEditPoints="1"/>
              </p:cNvSpPr>
              <p:nvPr/>
            </p:nvSpPr>
            <p:spPr bwMode="auto">
              <a:xfrm>
                <a:off x="4405313" y="5257800"/>
                <a:ext cx="1139825" cy="44450"/>
              </a:xfrm>
              <a:custGeom>
                <a:avLst/>
                <a:gdLst>
                  <a:gd name="T0" fmla="*/ 309 w 317"/>
                  <a:gd name="T1" fmla="*/ 11 h 12"/>
                  <a:gd name="T2" fmla="*/ 305 w 317"/>
                  <a:gd name="T3" fmla="*/ 8 h 12"/>
                  <a:gd name="T4" fmla="*/ 305 w 317"/>
                  <a:gd name="T5" fmla="*/ 5 h 12"/>
                  <a:gd name="T6" fmla="*/ 306 w 317"/>
                  <a:gd name="T7" fmla="*/ 2 h 12"/>
                  <a:gd name="T8" fmla="*/ 308 w 317"/>
                  <a:gd name="T9" fmla="*/ 1 h 12"/>
                  <a:gd name="T10" fmla="*/ 310 w 317"/>
                  <a:gd name="T11" fmla="*/ 0 h 12"/>
                  <a:gd name="T12" fmla="*/ 313 w 317"/>
                  <a:gd name="T13" fmla="*/ 0 h 12"/>
                  <a:gd name="T14" fmla="*/ 315 w 317"/>
                  <a:gd name="T15" fmla="*/ 1 h 12"/>
                  <a:gd name="T16" fmla="*/ 317 w 317"/>
                  <a:gd name="T17" fmla="*/ 3 h 12"/>
                  <a:gd name="T18" fmla="*/ 317 w 317"/>
                  <a:gd name="T19" fmla="*/ 6 h 12"/>
                  <a:gd name="T20" fmla="*/ 315 w 317"/>
                  <a:gd name="T21" fmla="*/ 10 h 12"/>
                  <a:gd name="T22" fmla="*/ 311 w 317"/>
                  <a:gd name="T23" fmla="*/ 12 h 12"/>
                  <a:gd name="T24" fmla="*/ 273 w 317"/>
                  <a:gd name="T25" fmla="*/ 12 h 12"/>
                  <a:gd name="T26" fmla="*/ 273 w 317"/>
                  <a:gd name="T27" fmla="*/ 0 h 12"/>
                  <a:gd name="T28" fmla="*/ 273 w 317"/>
                  <a:gd name="T29" fmla="*/ 12 h 12"/>
                  <a:gd name="T30" fmla="*/ 235 w 317"/>
                  <a:gd name="T31" fmla="*/ 12 h 12"/>
                  <a:gd name="T32" fmla="*/ 235 w 317"/>
                  <a:gd name="T33" fmla="*/ 0 h 12"/>
                  <a:gd name="T34" fmla="*/ 235 w 317"/>
                  <a:gd name="T35" fmla="*/ 12 h 12"/>
                  <a:gd name="T36" fmla="*/ 197 w 317"/>
                  <a:gd name="T37" fmla="*/ 12 h 12"/>
                  <a:gd name="T38" fmla="*/ 197 w 317"/>
                  <a:gd name="T39" fmla="*/ 0 h 12"/>
                  <a:gd name="T40" fmla="*/ 197 w 317"/>
                  <a:gd name="T41" fmla="*/ 12 h 12"/>
                  <a:gd name="T42" fmla="*/ 158 w 317"/>
                  <a:gd name="T43" fmla="*/ 12 h 12"/>
                  <a:gd name="T44" fmla="*/ 158 w 317"/>
                  <a:gd name="T45" fmla="*/ 0 h 12"/>
                  <a:gd name="T46" fmla="*/ 158 w 317"/>
                  <a:gd name="T47" fmla="*/ 12 h 12"/>
                  <a:gd name="T48" fmla="*/ 120 w 317"/>
                  <a:gd name="T49" fmla="*/ 12 h 12"/>
                  <a:gd name="T50" fmla="*/ 120 w 317"/>
                  <a:gd name="T51" fmla="*/ 0 h 12"/>
                  <a:gd name="T52" fmla="*/ 120 w 317"/>
                  <a:gd name="T53" fmla="*/ 12 h 12"/>
                  <a:gd name="T54" fmla="*/ 82 w 317"/>
                  <a:gd name="T55" fmla="*/ 12 h 12"/>
                  <a:gd name="T56" fmla="*/ 82 w 317"/>
                  <a:gd name="T57" fmla="*/ 0 h 12"/>
                  <a:gd name="T58" fmla="*/ 82 w 317"/>
                  <a:gd name="T59" fmla="*/ 12 h 12"/>
                  <a:gd name="T60" fmla="*/ 44 w 317"/>
                  <a:gd name="T61" fmla="*/ 12 h 12"/>
                  <a:gd name="T62" fmla="*/ 44 w 317"/>
                  <a:gd name="T63" fmla="*/ 0 h 12"/>
                  <a:gd name="T64" fmla="*/ 44 w 317"/>
                  <a:gd name="T65" fmla="*/ 12 h 12"/>
                  <a:gd name="T66" fmla="*/ 11 w 317"/>
                  <a:gd name="T67" fmla="*/ 8 h 12"/>
                  <a:gd name="T68" fmla="*/ 12 w 317"/>
                  <a:gd name="T69" fmla="*/ 5 h 12"/>
                  <a:gd name="T70" fmla="*/ 11 w 317"/>
                  <a:gd name="T71" fmla="*/ 2 h 12"/>
                  <a:gd name="T72" fmla="*/ 9 w 317"/>
                  <a:gd name="T73" fmla="*/ 1 h 12"/>
                  <a:gd name="T74" fmla="*/ 7 w 317"/>
                  <a:gd name="T75" fmla="*/ 0 h 12"/>
                  <a:gd name="T76" fmla="*/ 3 w 317"/>
                  <a:gd name="T77" fmla="*/ 0 h 12"/>
                  <a:gd name="T78" fmla="*/ 2 w 317"/>
                  <a:gd name="T79" fmla="*/ 1 h 12"/>
                  <a:gd name="T80" fmla="*/ 0 w 317"/>
                  <a:gd name="T81" fmla="*/ 3 h 12"/>
                  <a:gd name="T82" fmla="*/ 0 w 317"/>
                  <a:gd name="T83" fmla="*/ 6 h 12"/>
                  <a:gd name="T84" fmla="*/ 2 w 317"/>
                  <a:gd name="T85" fmla="*/ 10 h 12"/>
                  <a:gd name="T86" fmla="*/ 6 w 317"/>
                  <a:gd name="T8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7" h="12">
                    <a:moveTo>
                      <a:pt x="311" y="12"/>
                    </a:moveTo>
                    <a:cubicBezTo>
                      <a:pt x="310" y="12"/>
                      <a:pt x="309" y="12"/>
                      <a:pt x="309" y="11"/>
                    </a:cubicBezTo>
                    <a:cubicBezTo>
                      <a:pt x="308" y="11"/>
                      <a:pt x="307" y="11"/>
                      <a:pt x="307" y="10"/>
                    </a:cubicBezTo>
                    <a:cubicBezTo>
                      <a:pt x="306" y="9"/>
                      <a:pt x="306" y="9"/>
                      <a:pt x="305" y="8"/>
                    </a:cubicBezTo>
                    <a:cubicBezTo>
                      <a:pt x="305" y="7"/>
                      <a:pt x="305" y="6"/>
                      <a:pt x="305" y="6"/>
                    </a:cubicBezTo>
                    <a:cubicBezTo>
                      <a:pt x="305" y="5"/>
                      <a:pt x="305" y="5"/>
                      <a:pt x="305" y="5"/>
                    </a:cubicBezTo>
                    <a:cubicBezTo>
                      <a:pt x="305" y="4"/>
                      <a:pt x="305" y="4"/>
                      <a:pt x="305" y="3"/>
                    </a:cubicBezTo>
                    <a:cubicBezTo>
                      <a:pt x="306" y="2"/>
                      <a:pt x="306" y="2"/>
                      <a:pt x="306" y="2"/>
                    </a:cubicBezTo>
                    <a:cubicBezTo>
                      <a:pt x="307" y="1"/>
                      <a:pt x="307" y="1"/>
                      <a:pt x="307" y="1"/>
                    </a:cubicBezTo>
                    <a:cubicBezTo>
                      <a:pt x="308" y="1"/>
                      <a:pt x="308" y="1"/>
                      <a:pt x="308" y="1"/>
                    </a:cubicBezTo>
                    <a:cubicBezTo>
                      <a:pt x="309" y="0"/>
                      <a:pt x="309" y="0"/>
                      <a:pt x="309" y="0"/>
                    </a:cubicBezTo>
                    <a:cubicBezTo>
                      <a:pt x="309" y="0"/>
                      <a:pt x="309" y="0"/>
                      <a:pt x="310" y="0"/>
                    </a:cubicBezTo>
                    <a:cubicBezTo>
                      <a:pt x="311" y="0"/>
                      <a:pt x="311" y="0"/>
                      <a:pt x="312" y="0"/>
                    </a:cubicBezTo>
                    <a:cubicBezTo>
                      <a:pt x="313" y="0"/>
                      <a:pt x="313" y="0"/>
                      <a:pt x="313" y="0"/>
                    </a:cubicBezTo>
                    <a:cubicBezTo>
                      <a:pt x="314" y="1"/>
                      <a:pt x="314" y="1"/>
                      <a:pt x="314" y="1"/>
                    </a:cubicBezTo>
                    <a:cubicBezTo>
                      <a:pt x="315" y="1"/>
                      <a:pt x="315" y="1"/>
                      <a:pt x="315" y="1"/>
                    </a:cubicBezTo>
                    <a:cubicBezTo>
                      <a:pt x="316" y="2"/>
                      <a:pt x="316" y="2"/>
                      <a:pt x="316" y="2"/>
                    </a:cubicBezTo>
                    <a:cubicBezTo>
                      <a:pt x="317" y="3"/>
                      <a:pt x="317" y="3"/>
                      <a:pt x="317" y="3"/>
                    </a:cubicBezTo>
                    <a:cubicBezTo>
                      <a:pt x="317" y="4"/>
                      <a:pt x="317" y="4"/>
                      <a:pt x="317" y="5"/>
                    </a:cubicBezTo>
                    <a:cubicBezTo>
                      <a:pt x="317" y="5"/>
                      <a:pt x="317" y="5"/>
                      <a:pt x="317" y="6"/>
                    </a:cubicBezTo>
                    <a:cubicBezTo>
                      <a:pt x="317" y="6"/>
                      <a:pt x="317" y="7"/>
                      <a:pt x="317" y="8"/>
                    </a:cubicBezTo>
                    <a:cubicBezTo>
                      <a:pt x="316" y="9"/>
                      <a:pt x="316" y="9"/>
                      <a:pt x="315" y="10"/>
                    </a:cubicBezTo>
                    <a:cubicBezTo>
                      <a:pt x="315" y="11"/>
                      <a:pt x="314" y="11"/>
                      <a:pt x="313" y="11"/>
                    </a:cubicBezTo>
                    <a:cubicBezTo>
                      <a:pt x="313" y="12"/>
                      <a:pt x="312" y="12"/>
                      <a:pt x="311" y="12"/>
                    </a:cubicBezTo>
                    <a:close/>
                    <a:moveTo>
                      <a:pt x="273" y="12"/>
                    </a:moveTo>
                    <a:cubicBezTo>
                      <a:pt x="273" y="12"/>
                      <a:pt x="273" y="12"/>
                      <a:pt x="273" y="12"/>
                    </a:cubicBezTo>
                    <a:cubicBezTo>
                      <a:pt x="276" y="12"/>
                      <a:pt x="279" y="9"/>
                      <a:pt x="279" y="6"/>
                    </a:cubicBezTo>
                    <a:cubicBezTo>
                      <a:pt x="279" y="2"/>
                      <a:pt x="276" y="0"/>
                      <a:pt x="273" y="0"/>
                    </a:cubicBezTo>
                    <a:cubicBezTo>
                      <a:pt x="270" y="0"/>
                      <a:pt x="267" y="2"/>
                      <a:pt x="267" y="6"/>
                    </a:cubicBezTo>
                    <a:cubicBezTo>
                      <a:pt x="267" y="9"/>
                      <a:pt x="270" y="12"/>
                      <a:pt x="273" y="12"/>
                    </a:cubicBezTo>
                    <a:close/>
                    <a:moveTo>
                      <a:pt x="235" y="12"/>
                    </a:moveTo>
                    <a:cubicBezTo>
                      <a:pt x="235" y="12"/>
                      <a:pt x="235" y="12"/>
                      <a:pt x="235" y="12"/>
                    </a:cubicBezTo>
                    <a:cubicBezTo>
                      <a:pt x="238" y="12"/>
                      <a:pt x="241" y="9"/>
                      <a:pt x="241" y="6"/>
                    </a:cubicBezTo>
                    <a:cubicBezTo>
                      <a:pt x="241" y="2"/>
                      <a:pt x="238" y="0"/>
                      <a:pt x="235" y="0"/>
                    </a:cubicBezTo>
                    <a:cubicBezTo>
                      <a:pt x="231" y="0"/>
                      <a:pt x="229" y="2"/>
                      <a:pt x="229" y="6"/>
                    </a:cubicBezTo>
                    <a:cubicBezTo>
                      <a:pt x="229" y="9"/>
                      <a:pt x="231" y="12"/>
                      <a:pt x="235" y="12"/>
                    </a:cubicBezTo>
                    <a:close/>
                    <a:moveTo>
                      <a:pt x="197" y="12"/>
                    </a:moveTo>
                    <a:cubicBezTo>
                      <a:pt x="197" y="12"/>
                      <a:pt x="197" y="12"/>
                      <a:pt x="197" y="12"/>
                    </a:cubicBezTo>
                    <a:cubicBezTo>
                      <a:pt x="200" y="12"/>
                      <a:pt x="203" y="9"/>
                      <a:pt x="203" y="6"/>
                    </a:cubicBezTo>
                    <a:cubicBezTo>
                      <a:pt x="203" y="2"/>
                      <a:pt x="200" y="0"/>
                      <a:pt x="197" y="0"/>
                    </a:cubicBezTo>
                    <a:cubicBezTo>
                      <a:pt x="193" y="0"/>
                      <a:pt x="191" y="2"/>
                      <a:pt x="191" y="6"/>
                    </a:cubicBezTo>
                    <a:cubicBezTo>
                      <a:pt x="191" y="9"/>
                      <a:pt x="193" y="12"/>
                      <a:pt x="197" y="12"/>
                    </a:cubicBezTo>
                    <a:close/>
                    <a:moveTo>
                      <a:pt x="158" y="12"/>
                    </a:moveTo>
                    <a:cubicBezTo>
                      <a:pt x="158" y="12"/>
                      <a:pt x="158" y="12"/>
                      <a:pt x="158" y="12"/>
                    </a:cubicBezTo>
                    <a:cubicBezTo>
                      <a:pt x="162" y="12"/>
                      <a:pt x="164" y="9"/>
                      <a:pt x="164" y="6"/>
                    </a:cubicBezTo>
                    <a:cubicBezTo>
                      <a:pt x="164" y="2"/>
                      <a:pt x="162" y="0"/>
                      <a:pt x="158" y="0"/>
                    </a:cubicBezTo>
                    <a:cubicBezTo>
                      <a:pt x="155" y="0"/>
                      <a:pt x="152" y="2"/>
                      <a:pt x="152" y="6"/>
                    </a:cubicBezTo>
                    <a:cubicBezTo>
                      <a:pt x="152" y="9"/>
                      <a:pt x="155" y="12"/>
                      <a:pt x="158" y="12"/>
                    </a:cubicBezTo>
                    <a:close/>
                    <a:moveTo>
                      <a:pt x="120" y="12"/>
                    </a:moveTo>
                    <a:cubicBezTo>
                      <a:pt x="120" y="12"/>
                      <a:pt x="120" y="12"/>
                      <a:pt x="120" y="12"/>
                    </a:cubicBezTo>
                    <a:cubicBezTo>
                      <a:pt x="124" y="12"/>
                      <a:pt x="126" y="9"/>
                      <a:pt x="126" y="6"/>
                    </a:cubicBezTo>
                    <a:cubicBezTo>
                      <a:pt x="126" y="2"/>
                      <a:pt x="124" y="0"/>
                      <a:pt x="120" y="0"/>
                    </a:cubicBezTo>
                    <a:cubicBezTo>
                      <a:pt x="117" y="0"/>
                      <a:pt x="114" y="2"/>
                      <a:pt x="114" y="6"/>
                    </a:cubicBezTo>
                    <a:cubicBezTo>
                      <a:pt x="114" y="9"/>
                      <a:pt x="117" y="12"/>
                      <a:pt x="120" y="12"/>
                    </a:cubicBezTo>
                    <a:close/>
                    <a:moveTo>
                      <a:pt x="82" y="12"/>
                    </a:moveTo>
                    <a:cubicBezTo>
                      <a:pt x="82" y="12"/>
                      <a:pt x="82" y="12"/>
                      <a:pt x="82" y="12"/>
                    </a:cubicBezTo>
                    <a:cubicBezTo>
                      <a:pt x="85" y="12"/>
                      <a:pt x="88" y="9"/>
                      <a:pt x="88" y="6"/>
                    </a:cubicBezTo>
                    <a:cubicBezTo>
                      <a:pt x="88" y="2"/>
                      <a:pt x="85" y="0"/>
                      <a:pt x="82" y="0"/>
                    </a:cubicBezTo>
                    <a:cubicBezTo>
                      <a:pt x="79" y="0"/>
                      <a:pt x="76" y="2"/>
                      <a:pt x="76" y="6"/>
                    </a:cubicBezTo>
                    <a:cubicBezTo>
                      <a:pt x="76" y="9"/>
                      <a:pt x="79" y="12"/>
                      <a:pt x="82" y="12"/>
                    </a:cubicBezTo>
                    <a:close/>
                    <a:moveTo>
                      <a:pt x="44" y="12"/>
                    </a:moveTo>
                    <a:cubicBezTo>
                      <a:pt x="44" y="12"/>
                      <a:pt x="44" y="12"/>
                      <a:pt x="44" y="12"/>
                    </a:cubicBezTo>
                    <a:cubicBezTo>
                      <a:pt x="47" y="12"/>
                      <a:pt x="50" y="9"/>
                      <a:pt x="50" y="6"/>
                    </a:cubicBezTo>
                    <a:cubicBezTo>
                      <a:pt x="50" y="2"/>
                      <a:pt x="47" y="0"/>
                      <a:pt x="44" y="0"/>
                    </a:cubicBezTo>
                    <a:cubicBezTo>
                      <a:pt x="41" y="0"/>
                      <a:pt x="38" y="2"/>
                      <a:pt x="38" y="6"/>
                    </a:cubicBezTo>
                    <a:cubicBezTo>
                      <a:pt x="38" y="9"/>
                      <a:pt x="41" y="12"/>
                      <a:pt x="44" y="12"/>
                    </a:cubicBezTo>
                    <a:close/>
                    <a:moveTo>
                      <a:pt x="10" y="10"/>
                    </a:moveTo>
                    <a:cubicBezTo>
                      <a:pt x="11" y="9"/>
                      <a:pt x="11" y="9"/>
                      <a:pt x="11" y="8"/>
                    </a:cubicBezTo>
                    <a:cubicBezTo>
                      <a:pt x="12" y="7"/>
                      <a:pt x="12" y="6"/>
                      <a:pt x="12" y="6"/>
                    </a:cubicBezTo>
                    <a:cubicBezTo>
                      <a:pt x="12" y="5"/>
                      <a:pt x="12" y="5"/>
                      <a:pt x="12" y="5"/>
                    </a:cubicBezTo>
                    <a:cubicBezTo>
                      <a:pt x="12" y="4"/>
                      <a:pt x="11" y="4"/>
                      <a:pt x="11" y="3"/>
                    </a:cubicBezTo>
                    <a:cubicBezTo>
                      <a:pt x="11" y="2"/>
                      <a:pt x="11" y="2"/>
                      <a:pt x="11" y="2"/>
                    </a:cubicBezTo>
                    <a:cubicBezTo>
                      <a:pt x="10" y="1"/>
                      <a:pt x="10" y="1"/>
                      <a:pt x="10" y="1"/>
                    </a:cubicBezTo>
                    <a:cubicBezTo>
                      <a:pt x="9" y="1"/>
                      <a:pt x="9" y="1"/>
                      <a:pt x="9" y="1"/>
                    </a:cubicBezTo>
                    <a:cubicBezTo>
                      <a:pt x="8" y="0"/>
                      <a:pt x="8" y="0"/>
                      <a:pt x="8" y="0"/>
                    </a:cubicBezTo>
                    <a:cubicBezTo>
                      <a:pt x="8" y="0"/>
                      <a:pt x="7" y="0"/>
                      <a:pt x="7" y="0"/>
                    </a:cubicBezTo>
                    <a:cubicBezTo>
                      <a:pt x="6" y="0"/>
                      <a:pt x="5" y="0"/>
                      <a:pt x="5" y="0"/>
                    </a:cubicBezTo>
                    <a:cubicBezTo>
                      <a:pt x="3" y="0"/>
                      <a:pt x="3" y="0"/>
                      <a:pt x="3" y="0"/>
                    </a:cubicBezTo>
                    <a:cubicBezTo>
                      <a:pt x="3" y="0"/>
                      <a:pt x="3" y="0"/>
                      <a:pt x="2" y="1"/>
                    </a:cubicBezTo>
                    <a:cubicBezTo>
                      <a:pt x="2" y="1"/>
                      <a:pt x="2" y="1"/>
                      <a:pt x="2" y="1"/>
                    </a:cubicBezTo>
                    <a:cubicBezTo>
                      <a:pt x="1" y="2"/>
                      <a:pt x="1" y="2"/>
                      <a:pt x="1" y="2"/>
                    </a:cubicBezTo>
                    <a:cubicBezTo>
                      <a:pt x="0" y="3"/>
                      <a:pt x="0" y="3"/>
                      <a:pt x="0" y="3"/>
                    </a:cubicBezTo>
                    <a:cubicBezTo>
                      <a:pt x="0" y="4"/>
                      <a:pt x="0" y="4"/>
                      <a:pt x="0" y="5"/>
                    </a:cubicBezTo>
                    <a:cubicBezTo>
                      <a:pt x="0" y="5"/>
                      <a:pt x="0" y="5"/>
                      <a:pt x="0" y="6"/>
                    </a:cubicBezTo>
                    <a:cubicBezTo>
                      <a:pt x="0" y="7"/>
                      <a:pt x="0" y="7"/>
                      <a:pt x="0" y="8"/>
                    </a:cubicBezTo>
                    <a:cubicBezTo>
                      <a:pt x="1" y="9"/>
                      <a:pt x="1" y="9"/>
                      <a:pt x="2" y="10"/>
                    </a:cubicBezTo>
                    <a:cubicBezTo>
                      <a:pt x="2" y="11"/>
                      <a:pt x="3" y="11"/>
                      <a:pt x="3" y="11"/>
                    </a:cubicBezTo>
                    <a:cubicBezTo>
                      <a:pt x="4" y="12"/>
                      <a:pt x="5" y="12"/>
                      <a:pt x="6" y="12"/>
                    </a:cubicBezTo>
                    <a:cubicBezTo>
                      <a:pt x="7" y="12"/>
                      <a:pt x="9" y="11"/>
                      <a:pt x="10" y="10"/>
                    </a:cubicBezTo>
                    <a:close/>
                  </a:path>
                </a:pathLst>
              </a:custGeom>
              <a:solidFill>
                <a:srgbClr val="06538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nvGrpSpPr>
              <p:cNvPr id="10" name="Group 9">
                <a:extLst>
                  <a:ext uri="{FF2B5EF4-FFF2-40B4-BE49-F238E27FC236}">
                    <a16:creationId xmlns="" xmlns:a16="http://schemas.microsoft.com/office/drawing/2014/main" id="{CD06F11D-6EBA-CEF2-3A54-2FAC5C6769CD}"/>
                  </a:ext>
                </a:extLst>
              </p:cNvPr>
              <p:cNvGrpSpPr/>
              <p:nvPr/>
            </p:nvGrpSpPr>
            <p:grpSpPr>
              <a:xfrm>
                <a:off x="5724526" y="4787900"/>
                <a:ext cx="981075" cy="981075"/>
                <a:chOff x="5724526" y="4787900"/>
                <a:chExt cx="981075" cy="981075"/>
              </a:xfrm>
              <a:effectLst>
                <a:outerShdw blurRad="165100" dist="101600" dir="2700000" sx="99000" sy="99000" algn="tl" rotWithShape="0">
                  <a:prstClr val="black">
                    <a:alpha val="34000"/>
                  </a:prstClr>
                </a:outerShdw>
              </a:effectLst>
            </p:grpSpPr>
            <p:sp>
              <p:nvSpPr>
                <p:cNvPr id="12" name="Oval 19">
                  <a:extLst>
                    <a:ext uri="{FF2B5EF4-FFF2-40B4-BE49-F238E27FC236}">
                      <a16:creationId xmlns="" xmlns:a16="http://schemas.microsoft.com/office/drawing/2014/main" id="{BED9F21C-4638-6C2B-B127-DA431EE1F46E}"/>
                    </a:ext>
                  </a:extLst>
                </p:cNvPr>
                <p:cNvSpPr>
                  <a:spLocks noChangeArrowheads="1"/>
                </p:cNvSpPr>
                <p:nvPr/>
              </p:nvSpPr>
              <p:spPr bwMode="auto">
                <a:xfrm>
                  <a:off x="5724526" y="4787900"/>
                  <a:ext cx="981075" cy="981075"/>
                </a:xfrm>
                <a:prstGeom prst="ellipse">
                  <a:avLst/>
                </a:prstGeom>
                <a:solidFill>
                  <a:srgbClr val="06538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13" name="Freeform 20">
                  <a:extLst>
                    <a:ext uri="{FF2B5EF4-FFF2-40B4-BE49-F238E27FC236}">
                      <a16:creationId xmlns="" xmlns:a16="http://schemas.microsoft.com/office/drawing/2014/main" id="{6714BF46-E4C1-EF97-D27F-344D8B77468D}"/>
                    </a:ext>
                  </a:extLst>
                </p:cNvPr>
                <p:cNvSpPr>
                  <a:spLocks/>
                </p:cNvSpPr>
                <p:nvPr/>
              </p:nvSpPr>
              <p:spPr bwMode="auto">
                <a:xfrm>
                  <a:off x="5864226" y="4927600"/>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065381">
                    <a:lumMod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14" name="Freeform 21">
                  <a:extLst>
                    <a:ext uri="{FF2B5EF4-FFF2-40B4-BE49-F238E27FC236}">
                      <a16:creationId xmlns="" xmlns:a16="http://schemas.microsoft.com/office/drawing/2014/main" id="{D59AB3F8-1F60-D616-099E-68957E62506C}"/>
                    </a:ext>
                  </a:extLst>
                </p:cNvPr>
                <p:cNvSpPr>
                  <a:spLocks noEditPoints="1"/>
                </p:cNvSpPr>
                <p:nvPr/>
              </p:nvSpPr>
              <p:spPr bwMode="auto">
                <a:xfrm>
                  <a:off x="5724526" y="52800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653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15" name="Freeform 23">
                  <a:extLst>
                    <a:ext uri="{FF2B5EF4-FFF2-40B4-BE49-F238E27FC236}">
                      <a16:creationId xmlns="" xmlns:a16="http://schemas.microsoft.com/office/drawing/2014/main" id="{99D26204-4E54-FBC3-C33B-81BE2A58130B}"/>
                    </a:ext>
                  </a:extLst>
                </p:cNvPr>
                <p:cNvSpPr>
                  <a:spLocks/>
                </p:cNvSpPr>
                <p:nvPr/>
              </p:nvSpPr>
              <p:spPr bwMode="auto">
                <a:xfrm>
                  <a:off x="5724526" y="4787900"/>
                  <a:ext cx="839788"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0" y="234"/>
                        <a:pt x="41" y="234"/>
                      </a:cubicBezTo>
                      <a:cubicBezTo>
                        <a:pt x="18" y="209"/>
                        <a:pt x="3" y="176"/>
                        <a:pt x="3" y="140"/>
                      </a:cubicBezTo>
                      <a:cubicBezTo>
                        <a:pt x="3" y="65"/>
                        <a:pt x="64" y="3"/>
                        <a:pt x="140" y="3"/>
                      </a:cubicBezTo>
                      <a:cubicBezTo>
                        <a:pt x="176" y="3"/>
                        <a:pt x="209" y="18"/>
                        <a:pt x="234" y="41"/>
                      </a:cubicBezTo>
                      <a:cubicBezTo>
                        <a:pt x="233" y="41"/>
                        <a:pt x="233" y="40"/>
                        <a:pt x="232" y="40"/>
                      </a:cubicBezTo>
                      <a:cubicBezTo>
                        <a:pt x="208" y="16"/>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06538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16" name="Freeform 24">
                  <a:extLst>
                    <a:ext uri="{FF2B5EF4-FFF2-40B4-BE49-F238E27FC236}">
                      <a16:creationId xmlns="" xmlns:a16="http://schemas.microsoft.com/office/drawing/2014/main" id="{3788E800-3F7C-AB17-021C-D0B84443544D}"/>
                    </a:ext>
                  </a:extLst>
                </p:cNvPr>
                <p:cNvSpPr>
                  <a:spLocks noEditPoints="1"/>
                </p:cNvSpPr>
                <p:nvPr/>
              </p:nvSpPr>
              <p:spPr bwMode="auto">
                <a:xfrm>
                  <a:off x="5867401" y="4930775"/>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4"/>
                        <a:pt x="1" y="194"/>
                        <a:pt x="2" y="195"/>
                      </a:cubicBezTo>
                      <a:cubicBezTo>
                        <a:pt x="1" y="195"/>
                        <a:pt x="1" y="194"/>
                        <a:pt x="1" y="194"/>
                      </a:cubicBezTo>
                      <a:cubicBezTo>
                        <a:pt x="0" y="194"/>
                        <a:pt x="0" y="193"/>
                        <a:pt x="0" y="193"/>
                      </a:cubicBezTo>
                      <a:moveTo>
                        <a:pt x="192" y="0"/>
                      </a:moveTo>
                      <a:cubicBezTo>
                        <a:pt x="193" y="0"/>
                        <a:pt x="193" y="1"/>
                        <a:pt x="194" y="1"/>
                      </a:cubicBezTo>
                      <a:cubicBezTo>
                        <a:pt x="194" y="1"/>
                        <a:pt x="194" y="2"/>
                        <a:pt x="194" y="2"/>
                      </a:cubicBezTo>
                      <a:cubicBezTo>
                        <a:pt x="194" y="1"/>
                        <a:pt x="193" y="0"/>
                        <a:pt x="192" y="0"/>
                      </a:cubicBezTo>
                    </a:path>
                  </a:pathLst>
                </a:custGeom>
                <a:solidFill>
                  <a:srgbClr val="518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11" name="Oval 38">
                <a:extLst>
                  <a:ext uri="{FF2B5EF4-FFF2-40B4-BE49-F238E27FC236}">
                    <a16:creationId xmlns="" xmlns:a16="http://schemas.microsoft.com/office/drawing/2014/main" id="{F4A03BB1-1B0A-467B-2849-9BCC67A61291}"/>
                  </a:ext>
                </a:extLst>
              </p:cNvPr>
              <p:cNvSpPr>
                <a:spLocks noChangeArrowheads="1"/>
              </p:cNvSpPr>
              <p:nvPr/>
            </p:nvSpPr>
            <p:spPr bwMode="auto">
              <a:xfrm>
                <a:off x="5832476" y="4899025"/>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5" name="Rectangle 4">
              <a:extLst>
                <a:ext uri="{FF2B5EF4-FFF2-40B4-BE49-F238E27FC236}">
                  <a16:creationId xmlns="" xmlns:a16="http://schemas.microsoft.com/office/drawing/2014/main" id="{3FFFD18B-BF3C-B77E-CFFB-03B1562F0269}"/>
                </a:ext>
              </a:extLst>
            </p:cNvPr>
            <p:cNvSpPr/>
            <p:nvPr/>
          </p:nvSpPr>
          <p:spPr>
            <a:xfrm>
              <a:off x="5970731" y="4987637"/>
              <a:ext cx="432583"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ar-EG" altLang="x-none" sz="3200" b="1" i="0" u="none" strike="noStrike" kern="0" cap="none" spc="0" normalizeH="0" baseline="0" noProof="0" dirty="0">
                  <a:ln>
                    <a:noFill/>
                  </a:ln>
                  <a:solidFill>
                    <a:prstClr val="black"/>
                  </a:solidFill>
                  <a:effectLst/>
                  <a:uLnTx/>
                  <a:uFillTx/>
                  <a:latin typeface="Open Sans" panose="020B0606030504020204" pitchFamily="34" charset="0"/>
                  <a:cs typeface="IRANSharp_PrintingSize" panose="020B0606030804020204" pitchFamily="34" charset="-78"/>
                </a:rPr>
                <a:t>4</a:t>
              </a:r>
            </a:p>
          </p:txBody>
        </p:sp>
        <p:sp>
          <p:nvSpPr>
            <p:cNvPr id="6" name="Rectangle 5">
              <a:extLst>
                <a:ext uri="{FF2B5EF4-FFF2-40B4-BE49-F238E27FC236}">
                  <a16:creationId xmlns="" xmlns:a16="http://schemas.microsoft.com/office/drawing/2014/main" id="{369A3F2B-B6A7-1B07-C258-61C54A5E9078}"/>
                </a:ext>
              </a:extLst>
            </p:cNvPr>
            <p:cNvSpPr/>
            <p:nvPr/>
          </p:nvSpPr>
          <p:spPr>
            <a:xfrm>
              <a:off x="342900" y="5047604"/>
              <a:ext cx="4046538" cy="120032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ar-EG" altLang="x-none" sz="2400" b="1" i="0" u="none" strike="noStrike" kern="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rPr>
                <a:t>قم بوضع أهدافٍ واضحة، مواعيد تسليم واقعية، ومعايير قياس الأداء التي ستسعين بها خلال عملية تحسين الأداء</a:t>
              </a:r>
            </a:p>
          </p:txBody>
        </p:sp>
      </p:grpSp>
      <p:grpSp>
        <p:nvGrpSpPr>
          <p:cNvPr id="17" name="Group 16">
            <a:extLst>
              <a:ext uri="{FF2B5EF4-FFF2-40B4-BE49-F238E27FC236}">
                <a16:creationId xmlns="" xmlns:a16="http://schemas.microsoft.com/office/drawing/2014/main" id="{C847ED63-4D86-6A83-BF3E-D5100E2329A2}"/>
              </a:ext>
            </a:extLst>
          </p:cNvPr>
          <p:cNvGrpSpPr/>
          <p:nvPr/>
        </p:nvGrpSpPr>
        <p:grpSpPr>
          <a:xfrm>
            <a:off x="1089433" y="2047875"/>
            <a:ext cx="5889218" cy="1528763"/>
            <a:chOff x="1089433" y="2047875"/>
            <a:chExt cx="5889218" cy="1528763"/>
          </a:xfrm>
        </p:grpSpPr>
        <p:grpSp>
          <p:nvGrpSpPr>
            <p:cNvPr id="18" name="Group 17">
              <a:extLst>
                <a:ext uri="{FF2B5EF4-FFF2-40B4-BE49-F238E27FC236}">
                  <a16:creationId xmlns="" xmlns:a16="http://schemas.microsoft.com/office/drawing/2014/main" id="{2D8C70C4-3339-6FFA-8196-5F5E0E6F5977}"/>
                </a:ext>
              </a:extLst>
            </p:cNvPr>
            <p:cNvGrpSpPr/>
            <p:nvPr/>
          </p:nvGrpSpPr>
          <p:grpSpPr>
            <a:xfrm>
              <a:off x="1089433" y="2047875"/>
              <a:ext cx="5889218" cy="1528763"/>
              <a:chOff x="1089433" y="2047875"/>
              <a:chExt cx="5889218" cy="1528763"/>
            </a:xfrm>
          </p:grpSpPr>
          <p:grpSp>
            <p:nvGrpSpPr>
              <p:cNvPr id="20" name="Group 19">
                <a:extLst>
                  <a:ext uri="{FF2B5EF4-FFF2-40B4-BE49-F238E27FC236}">
                    <a16:creationId xmlns="" xmlns:a16="http://schemas.microsoft.com/office/drawing/2014/main" id="{9E1D83E9-0C0D-4073-527A-BCFAE7C1233D}"/>
                  </a:ext>
                </a:extLst>
              </p:cNvPr>
              <p:cNvGrpSpPr/>
              <p:nvPr/>
            </p:nvGrpSpPr>
            <p:grpSpPr>
              <a:xfrm>
                <a:off x="4405313" y="2047875"/>
                <a:ext cx="2573338" cy="1528763"/>
                <a:chOff x="4405313" y="2047875"/>
                <a:chExt cx="2573338" cy="1528763"/>
              </a:xfrm>
            </p:grpSpPr>
            <p:sp>
              <p:nvSpPr>
                <p:cNvPr id="22" name="Freeform 6">
                  <a:extLst>
                    <a:ext uri="{FF2B5EF4-FFF2-40B4-BE49-F238E27FC236}">
                      <a16:creationId xmlns="" xmlns:a16="http://schemas.microsoft.com/office/drawing/2014/main" id="{96EF2144-7411-99F4-C964-98F48EB8A13F}"/>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FE263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23" name="Freeform 9">
                  <a:extLst>
                    <a:ext uri="{FF2B5EF4-FFF2-40B4-BE49-F238E27FC236}">
                      <a16:creationId xmlns="" xmlns:a16="http://schemas.microsoft.com/office/drawing/2014/main" id="{AD376DDE-E694-719F-9449-40AB9BF91753}"/>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nvGrpSpPr>
                <p:cNvPr id="24" name="Group 23">
                  <a:extLst>
                    <a:ext uri="{FF2B5EF4-FFF2-40B4-BE49-F238E27FC236}">
                      <a16:creationId xmlns="" xmlns:a16="http://schemas.microsoft.com/office/drawing/2014/main" id="{761905DB-E2BE-8E63-1DA0-AC014A046624}"/>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26" name="Oval 13">
                    <a:extLst>
                      <a:ext uri="{FF2B5EF4-FFF2-40B4-BE49-F238E27FC236}">
                        <a16:creationId xmlns="" xmlns:a16="http://schemas.microsoft.com/office/drawing/2014/main" id="{D6AB4838-D8CC-AE0E-07D2-3E5BC664A025}"/>
                      </a:ext>
                    </a:extLst>
                  </p:cNvPr>
                  <p:cNvSpPr>
                    <a:spLocks noChangeArrowheads="1"/>
                  </p:cNvSpPr>
                  <p:nvPr/>
                </p:nvSpPr>
                <p:spPr bwMode="auto">
                  <a:xfrm>
                    <a:off x="5724526" y="2320925"/>
                    <a:ext cx="981075" cy="982663"/>
                  </a:xfrm>
                  <a:prstGeom prst="ellipse">
                    <a:avLst/>
                  </a:prstGeom>
                  <a:solidFill>
                    <a:srgbClr val="FE263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27" name="Freeform 14">
                    <a:extLst>
                      <a:ext uri="{FF2B5EF4-FFF2-40B4-BE49-F238E27FC236}">
                        <a16:creationId xmlns="" xmlns:a16="http://schemas.microsoft.com/office/drawing/2014/main" id="{B73469B6-9B4D-E4E7-E537-D260917EA74A}"/>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28" name="Freeform 15">
                    <a:extLst>
                      <a:ext uri="{FF2B5EF4-FFF2-40B4-BE49-F238E27FC236}">
                        <a16:creationId xmlns="" xmlns:a16="http://schemas.microsoft.com/office/drawing/2014/main" id="{391E49F9-A4FA-9423-DD4E-64842B2CD48E}"/>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29" name="Freeform 17">
                    <a:extLst>
                      <a:ext uri="{FF2B5EF4-FFF2-40B4-BE49-F238E27FC236}">
                        <a16:creationId xmlns="" xmlns:a16="http://schemas.microsoft.com/office/drawing/2014/main" id="{B55A71AE-7D0E-1169-CF70-04D6ADCC1497}"/>
                      </a:ext>
                    </a:extLst>
                  </p:cNvPr>
                  <p:cNvSpPr>
                    <a:spLocks/>
                  </p:cNvSpPr>
                  <p:nvPr/>
                </p:nvSpPr>
                <p:spPr bwMode="auto">
                  <a:xfrm>
                    <a:off x="5724526" y="2320925"/>
                    <a:ext cx="839788"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30" name="Freeform 18">
                    <a:extLst>
                      <a:ext uri="{FF2B5EF4-FFF2-40B4-BE49-F238E27FC236}">
                        <a16:creationId xmlns="" xmlns:a16="http://schemas.microsoft.com/office/drawing/2014/main" id="{BD6A74DD-C6CE-009D-E222-7764719BF065}"/>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25" name="Oval 37">
                  <a:extLst>
                    <a:ext uri="{FF2B5EF4-FFF2-40B4-BE49-F238E27FC236}">
                      <a16:creationId xmlns="" xmlns:a16="http://schemas.microsoft.com/office/drawing/2014/main" id="{D7D67730-E9E7-F6C6-395D-94C2AE5E1075}"/>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21" name="Rectangle 20">
                <a:extLst>
                  <a:ext uri="{FF2B5EF4-FFF2-40B4-BE49-F238E27FC236}">
                    <a16:creationId xmlns="" xmlns:a16="http://schemas.microsoft.com/office/drawing/2014/main" id="{876710D1-344A-E44F-2BE4-BDFD09589888}"/>
                  </a:ext>
                </a:extLst>
              </p:cNvPr>
              <p:cNvSpPr/>
              <p:nvPr/>
            </p:nvSpPr>
            <p:spPr>
              <a:xfrm>
                <a:off x="1089433" y="2581423"/>
                <a:ext cx="3246030" cy="461665"/>
              </a:xfrm>
              <a:prstGeom prst="rect">
                <a:avLst/>
              </a:prstGeom>
            </p:spPr>
            <p:txBody>
              <a:bodyPr wrap="square">
                <a:spAutoFit/>
              </a:bodyPr>
              <a:lstStyle/>
              <a:p>
                <a:pPr algn="ctr"/>
                <a:r>
                  <a:rPr lang="ar-EG" altLang="x-none" sz="2400" b="1" kern="0" dirty="0">
                    <a:solidFill>
                      <a:srgbClr val="002060"/>
                    </a:solidFill>
                    <a:latin typeface="Sakkal Majalla" panose="02000000000000000000" pitchFamily="2" charset="-78"/>
                    <a:cs typeface="Sakkal Majalla" panose="02000000000000000000" pitchFamily="2" charset="-78"/>
                  </a:rPr>
                  <a:t>كن محايداً خلال عملية المراقبة</a:t>
                </a:r>
              </a:p>
            </p:txBody>
          </p:sp>
        </p:grpSp>
        <p:sp>
          <p:nvSpPr>
            <p:cNvPr id="19" name="Rectangle 18">
              <a:extLst>
                <a:ext uri="{FF2B5EF4-FFF2-40B4-BE49-F238E27FC236}">
                  <a16:creationId xmlns="" xmlns:a16="http://schemas.microsoft.com/office/drawing/2014/main" id="{D932684B-B046-1505-6686-513BE0C327EE}"/>
                </a:ext>
              </a:extLst>
            </p:cNvPr>
            <p:cNvSpPr/>
            <p:nvPr/>
          </p:nvSpPr>
          <p:spPr>
            <a:xfrm>
              <a:off x="5971796" y="2520602"/>
              <a:ext cx="432583"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ar-EG" altLang="x-none" sz="3200" b="1" i="0" u="none" strike="noStrike" kern="0" cap="none" spc="0" normalizeH="0" baseline="0" noProof="0" dirty="0">
                  <a:ln>
                    <a:noFill/>
                  </a:ln>
                  <a:solidFill>
                    <a:prstClr val="black"/>
                  </a:solidFill>
                  <a:effectLst/>
                  <a:uLnTx/>
                  <a:uFillTx/>
                  <a:latin typeface="Open Sans" panose="020B0606030504020204" pitchFamily="34" charset="0"/>
                  <a:cs typeface="IRANSharp_PrintingSize" panose="020B0606030804020204" pitchFamily="34" charset="-78"/>
                </a:rPr>
                <a:t>2</a:t>
              </a:r>
            </a:p>
          </p:txBody>
        </p:sp>
      </p:grpSp>
      <p:grpSp>
        <p:nvGrpSpPr>
          <p:cNvPr id="31" name="Group 30">
            <a:extLst>
              <a:ext uri="{FF2B5EF4-FFF2-40B4-BE49-F238E27FC236}">
                <a16:creationId xmlns="" xmlns:a16="http://schemas.microsoft.com/office/drawing/2014/main" id="{ACACDA79-60CF-5E85-DB2D-77D5509B41D7}"/>
              </a:ext>
            </a:extLst>
          </p:cNvPr>
          <p:cNvGrpSpPr/>
          <p:nvPr/>
        </p:nvGrpSpPr>
        <p:grpSpPr>
          <a:xfrm>
            <a:off x="5451476" y="3281363"/>
            <a:ext cx="5578067" cy="1527175"/>
            <a:chOff x="5451476" y="3281363"/>
            <a:chExt cx="5578067" cy="1527175"/>
          </a:xfrm>
        </p:grpSpPr>
        <p:grpSp>
          <p:nvGrpSpPr>
            <p:cNvPr id="32" name="Group 31">
              <a:extLst>
                <a:ext uri="{FF2B5EF4-FFF2-40B4-BE49-F238E27FC236}">
                  <a16:creationId xmlns="" xmlns:a16="http://schemas.microsoft.com/office/drawing/2014/main" id="{6F0D8C99-B768-2B09-065F-7C9ACAAE20D8}"/>
                </a:ext>
              </a:extLst>
            </p:cNvPr>
            <p:cNvGrpSpPr/>
            <p:nvPr/>
          </p:nvGrpSpPr>
          <p:grpSpPr>
            <a:xfrm>
              <a:off x="5451476" y="3281363"/>
              <a:ext cx="2332037" cy="1527175"/>
              <a:chOff x="5451476" y="3281363"/>
              <a:chExt cx="2332037" cy="1527175"/>
            </a:xfrm>
          </p:grpSpPr>
          <p:sp>
            <p:nvSpPr>
              <p:cNvPr id="35" name="Freeform 7">
                <a:extLst>
                  <a:ext uri="{FF2B5EF4-FFF2-40B4-BE49-F238E27FC236}">
                    <a16:creationId xmlns="" xmlns:a16="http://schemas.microsoft.com/office/drawing/2014/main" id="{9AE44D57-7F87-0DC0-9452-89772F9D165D}"/>
                  </a:ext>
                </a:extLst>
              </p:cNvPr>
              <p:cNvSpPr>
                <a:spLocks/>
              </p:cNvSpPr>
              <p:nvPr/>
            </p:nvSpPr>
            <p:spPr bwMode="auto">
              <a:xfrm>
                <a:off x="5451476" y="3281363"/>
                <a:ext cx="762000" cy="1527175"/>
              </a:xfrm>
              <a:custGeom>
                <a:avLst/>
                <a:gdLst>
                  <a:gd name="T0" fmla="*/ 212 w 212"/>
                  <a:gd name="T1" fmla="*/ 0 h 425"/>
                  <a:gd name="T2" fmla="*/ 212 w 212"/>
                  <a:gd name="T3" fmla="*/ 82 h 425"/>
                  <a:gd name="T4" fmla="*/ 82 w 212"/>
                  <a:gd name="T5" fmla="*/ 213 h 425"/>
                  <a:gd name="T6" fmla="*/ 212 w 212"/>
                  <a:gd name="T7" fmla="*/ 343 h 425"/>
                  <a:gd name="T8" fmla="*/ 212 w 212"/>
                  <a:gd name="T9" fmla="*/ 425 h 425"/>
                  <a:gd name="T10" fmla="*/ 0 w 212"/>
                  <a:gd name="T11" fmla="*/ 213 h 425"/>
                  <a:gd name="T12" fmla="*/ 212 w 212"/>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12" h="425">
                    <a:moveTo>
                      <a:pt x="212" y="0"/>
                    </a:moveTo>
                    <a:cubicBezTo>
                      <a:pt x="212" y="82"/>
                      <a:pt x="212" y="82"/>
                      <a:pt x="212" y="82"/>
                    </a:cubicBezTo>
                    <a:cubicBezTo>
                      <a:pt x="140" y="82"/>
                      <a:pt x="82" y="141"/>
                      <a:pt x="82" y="213"/>
                    </a:cubicBezTo>
                    <a:cubicBezTo>
                      <a:pt x="82" y="285"/>
                      <a:pt x="140" y="343"/>
                      <a:pt x="212" y="343"/>
                    </a:cubicBezTo>
                    <a:cubicBezTo>
                      <a:pt x="212" y="425"/>
                      <a:pt x="212" y="425"/>
                      <a:pt x="212" y="425"/>
                    </a:cubicBezTo>
                    <a:cubicBezTo>
                      <a:pt x="95" y="425"/>
                      <a:pt x="0" y="330"/>
                      <a:pt x="0" y="213"/>
                    </a:cubicBezTo>
                    <a:cubicBezTo>
                      <a:pt x="0" y="95"/>
                      <a:pt x="95" y="0"/>
                      <a:pt x="212" y="0"/>
                    </a:cubicBezTo>
                  </a:path>
                </a:pathLst>
              </a:custGeom>
              <a:solidFill>
                <a:srgbClr val="00CEE8"/>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36" name="Freeform 11">
                <a:extLst>
                  <a:ext uri="{FF2B5EF4-FFF2-40B4-BE49-F238E27FC236}">
                    <a16:creationId xmlns="" xmlns:a16="http://schemas.microsoft.com/office/drawing/2014/main" id="{6ABEBD25-6990-72A1-8A7F-9316BBF33301}"/>
                  </a:ext>
                </a:extLst>
              </p:cNvPr>
              <p:cNvSpPr>
                <a:spLocks noEditPoints="1"/>
              </p:cNvSpPr>
              <p:nvPr/>
            </p:nvSpPr>
            <p:spPr bwMode="auto">
              <a:xfrm>
                <a:off x="6884988" y="4022725"/>
                <a:ext cx="898525" cy="46038"/>
              </a:xfrm>
              <a:custGeom>
                <a:avLst/>
                <a:gdLst>
                  <a:gd name="T0" fmla="*/ 6 w 250"/>
                  <a:gd name="T1" fmla="*/ 13 h 13"/>
                  <a:gd name="T2" fmla="*/ 2 w 250"/>
                  <a:gd name="T3" fmla="*/ 11 h 13"/>
                  <a:gd name="T4" fmla="*/ 0 w 250"/>
                  <a:gd name="T5" fmla="*/ 7 h 13"/>
                  <a:gd name="T6" fmla="*/ 2 w 250"/>
                  <a:gd name="T7" fmla="*/ 2 h 13"/>
                  <a:gd name="T8" fmla="*/ 10 w 250"/>
                  <a:gd name="T9" fmla="*/ 2 h 13"/>
                  <a:gd name="T10" fmla="*/ 12 w 250"/>
                  <a:gd name="T11" fmla="*/ 7 h 13"/>
                  <a:gd name="T12" fmla="*/ 10 w 250"/>
                  <a:gd name="T13" fmla="*/ 11 h 13"/>
                  <a:gd name="T14" fmla="*/ 6 w 250"/>
                  <a:gd name="T15" fmla="*/ 13 h 13"/>
                  <a:gd name="T16" fmla="*/ 210 w 250"/>
                  <a:gd name="T17" fmla="*/ 13 h 13"/>
                  <a:gd name="T18" fmla="*/ 210 w 250"/>
                  <a:gd name="T19" fmla="*/ 13 h 13"/>
                  <a:gd name="T20" fmla="*/ 216 w 250"/>
                  <a:gd name="T21" fmla="*/ 7 h 13"/>
                  <a:gd name="T22" fmla="*/ 210 w 250"/>
                  <a:gd name="T23" fmla="*/ 1 h 13"/>
                  <a:gd name="T24" fmla="*/ 204 w 250"/>
                  <a:gd name="T25" fmla="*/ 7 h 13"/>
                  <a:gd name="T26" fmla="*/ 210 w 250"/>
                  <a:gd name="T27" fmla="*/ 13 h 13"/>
                  <a:gd name="T28" fmla="*/ 176 w 250"/>
                  <a:gd name="T29" fmla="*/ 13 h 13"/>
                  <a:gd name="T30" fmla="*/ 176 w 250"/>
                  <a:gd name="T31" fmla="*/ 13 h 13"/>
                  <a:gd name="T32" fmla="*/ 182 w 250"/>
                  <a:gd name="T33" fmla="*/ 7 h 13"/>
                  <a:gd name="T34" fmla="*/ 176 w 250"/>
                  <a:gd name="T35" fmla="*/ 1 h 13"/>
                  <a:gd name="T36" fmla="*/ 170 w 250"/>
                  <a:gd name="T37" fmla="*/ 7 h 13"/>
                  <a:gd name="T38" fmla="*/ 176 w 250"/>
                  <a:gd name="T39" fmla="*/ 13 h 13"/>
                  <a:gd name="T40" fmla="*/ 142 w 250"/>
                  <a:gd name="T41" fmla="*/ 13 h 13"/>
                  <a:gd name="T42" fmla="*/ 142 w 250"/>
                  <a:gd name="T43" fmla="*/ 13 h 13"/>
                  <a:gd name="T44" fmla="*/ 148 w 250"/>
                  <a:gd name="T45" fmla="*/ 7 h 13"/>
                  <a:gd name="T46" fmla="*/ 142 w 250"/>
                  <a:gd name="T47" fmla="*/ 1 h 13"/>
                  <a:gd name="T48" fmla="*/ 136 w 250"/>
                  <a:gd name="T49" fmla="*/ 7 h 13"/>
                  <a:gd name="T50" fmla="*/ 142 w 250"/>
                  <a:gd name="T51" fmla="*/ 13 h 13"/>
                  <a:gd name="T52" fmla="*/ 108 w 250"/>
                  <a:gd name="T53" fmla="*/ 13 h 13"/>
                  <a:gd name="T54" fmla="*/ 108 w 250"/>
                  <a:gd name="T55" fmla="*/ 13 h 13"/>
                  <a:gd name="T56" fmla="*/ 114 w 250"/>
                  <a:gd name="T57" fmla="*/ 7 h 13"/>
                  <a:gd name="T58" fmla="*/ 108 w 250"/>
                  <a:gd name="T59" fmla="*/ 1 h 13"/>
                  <a:gd name="T60" fmla="*/ 102 w 250"/>
                  <a:gd name="T61" fmla="*/ 7 h 13"/>
                  <a:gd name="T62" fmla="*/ 108 w 250"/>
                  <a:gd name="T63" fmla="*/ 13 h 13"/>
                  <a:gd name="T64" fmla="*/ 74 w 250"/>
                  <a:gd name="T65" fmla="*/ 13 h 13"/>
                  <a:gd name="T66" fmla="*/ 74 w 250"/>
                  <a:gd name="T67" fmla="*/ 13 h 13"/>
                  <a:gd name="T68" fmla="*/ 80 w 250"/>
                  <a:gd name="T69" fmla="*/ 7 h 13"/>
                  <a:gd name="T70" fmla="*/ 74 w 250"/>
                  <a:gd name="T71" fmla="*/ 1 h 13"/>
                  <a:gd name="T72" fmla="*/ 68 w 250"/>
                  <a:gd name="T73" fmla="*/ 7 h 13"/>
                  <a:gd name="T74" fmla="*/ 74 w 250"/>
                  <a:gd name="T75" fmla="*/ 13 h 13"/>
                  <a:gd name="T76" fmla="*/ 40 w 250"/>
                  <a:gd name="T77" fmla="*/ 13 h 13"/>
                  <a:gd name="T78" fmla="*/ 40 w 250"/>
                  <a:gd name="T79" fmla="*/ 13 h 13"/>
                  <a:gd name="T80" fmla="*/ 46 w 250"/>
                  <a:gd name="T81" fmla="*/ 7 h 13"/>
                  <a:gd name="T82" fmla="*/ 40 w 250"/>
                  <a:gd name="T83" fmla="*/ 1 h 13"/>
                  <a:gd name="T84" fmla="*/ 34 w 250"/>
                  <a:gd name="T85" fmla="*/ 7 h 13"/>
                  <a:gd name="T86" fmla="*/ 40 w 250"/>
                  <a:gd name="T87" fmla="*/ 13 h 13"/>
                  <a:gd name="T88" fmla="*/ 248 w 250"/>
                  <a:gd name="T89" fmla="*/ 11 h 13"/>
                  <a:gd name="T90" fmla="*/ 249 w 250"/>
                  <a:gd name="T91" fmla="*/ 9 h 13"/>
                  <a:gd name="T92" fmla="*/ 250 w 250"/>
                  <a:gd name="T93" fmla="*/ 7 h 13"/>
                  <a:gd name="T94" fmla="*/ 248 w 250"/>
                  <a:gd name="T95" fmla="*/ 2 h 13"/>
                  <a:gd name="T96" fmla="*/ 239 w 250"/>
                  <a:gd name="T97" fmla="*/ 2 h 13"/>
                  <a:gd name="T98" fmla="*/ 238 w 250"/>
                  <a:gd name="T99" fmla="*/ 7 h 13"/>
                  <a:gd name="T100" fmla="*/ 239 w 250"/>
                  <a:gd name="T101" fmla="*/ 11 h 13"/>
                  <a:gd name="T102" fmla="*/ 244 w 250"/>
                  <a:gd name="T103" fmla="*/ 13 h 13"/>
                  <a:gd name="T104" fmla="*/ 248 w 250"/>
                  <a:gd name="T10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13">
                    <a:moveTo>
                      <a:pt x="6" y="13"/>
                    </a:moveTo>
                    <a:cubicBezTo>
                      <a:pt x="4" y="13"/>
                      <a:pt x="3" y="12"/>
                      <a:pt x="2" y="11"/>
                    </a:cubicBezTo>
                    <a:cubicBezTo>
                      <a:pt x="1" y="10"/>
                      <a:pt x="0" y="8"/>
                      <a:pt x="0" y="7"/>
                    </a:cubicBezTo>
                    <a:cubicBezTo>
                      <a:pt x="0" y="5"/>
                      <a:pt x="1" y="4"/>
                      <a:pt x="2" y="2"/>
                    </a:cubicBezTo>
                    <a:cubicBezTo>
                      <a:pt x="4" y="0"/>
                      <a:pt x="8" y="0"/>
                      <a:pt x="10" y="2"/>
                    </a:cubicBezTo>
                    <a:cubicBezTo>
                      <a:pt x="11" y="4"/>
                      <a:pt x="12" y="5"/>
                      <a:pt x="12" y="7"/>
                    </a:cubicBezTo>
                    <a:cubicBezTo>
                      <a:pt x="12" y="8"/>
                      <a:pt x="11" y="10"/>
                      <a:pt x="10" y="11"/>
                    </a:cubicBezTo>
                    <a:cubicBezTo>
                      <a:pt x="9" y="12"/>
                      <a:pt x="7" y="13"/>
                      <a:pt x="6" y="13"/>
                    </a:cubicBezTo>
                    <a:close/>
                    <a:moveTo>
                      <a:pt x="210" y="13"/>
                    </a:moveTo>
                    <a:cubicBezTo>
                      <a:pt x="210" y="13"/>
                      <a:pt x="210" y="13"/>
                      <a:pt x="210" y="13"/>
                    </a:cubicBezTo>
                    <a:cubicBezTo>
                      <a:pt x="213" y="13"/>
                      <a:pt x="216" y="10"/>
                      <a:pt x="216" y="7"/>
                    </a:cubicBezTo>
                    <a:cubicBezTo>
                      <a:pt x="216" y="3"/>
                      <a:pt x="213" y="1"/>
                      <a:pt x="210" y="1"/>
                    </a:cubicBezTo>
                    <a:cubicBezTo>
                      <a:pt x="206" y="1"/>
                      <a:pt x="204" y="3"/>
                      <a:pt x="204" y="7"/>
                    </a:cubicBezTo>
                    <a:cubicBezTo>
                      <a:pt x="204" y="10"/>
                      <a:pt x="206" y="13"/>
                      <a:pt x="210" y="13"/>
                    </a:cubicBezTo>
                    <a:close/>
                    <a:moveTo>
                      <a:pt x="176" y="13"/>
                    </a:moveTo>
                    <a:cubicBezTo>
                      <a:pt x="176" y="13"/>
                      <a:pt x="176" y="13"/>
                      <a:pt x="176" y="13"/>
                    </a:cubicBezTo>
                    <a:cubicBezTo>
                      <a:pt x="179" y="13"/>
                      <a:pt x="182" y="10"/>
                      <a:pt x="182" y="7"/>
                    </a:cubicBezTo>
                    <a:cubicBezTo>
                      <a:pt x="182" y="3"/>
                      <a:pt x="179" y="1"/>
                      <a:pt x="176" y="1"/>
                    </a:cubicBezTo>
                    <a:cubicBezTo>
                      <a:pt x="172" y="1"/>
                      <a:pt x="170" y="3"/>
                      <a:pt x="170" y="7"/>
                    </a:cubicBezTo>
                    <a:cubicBezTo>
                      <a:pt x="170" y="10"/>
                      <a:pt x="172" y="13"/>
                      <a:pt x="176" y="13"/>
                    </a:cubicBezTo>
                    <a:close/>
                    <a:moveTo>
                      <a:pt x="142" y="13"/>
                    </a:moveTo>
                    <a:cubicBezTo>
                      <a:pt x="142" y="13"/>
                      <a:pt x="142" y="13"/>
                      <a:pt x="142" y="13"/>
                    </a:cubicBezTo>
                    <a:cubicBezTo>
                      <a:pt x="145" y="13"/>
                      <a:pt x="148" y="10"/>
                      <a:pt x="148" y="7"/>
                    </a:cubicBezTo>
                    <a:cubicBezTo>
                      <a:pt x="148" y="3"/>
                      <a:pt x="145" y="1"/>
                      <a:pt x="142" y="1"/>
                    </a:cubicBezTo>
                    <a:cubicBezTo>
                      <a:pt x="138" y="1"/>
                      <a:pt x="136" y="3"/>
                      <a:pt x="136" y="7"/>
                    </a:cubicBezTo>
                    <a:cubicBezTo>
                      <a:pt x="136" y="10"/>
                      <a:pt x="138" y="13"/>
                      <a:pt x="142" y="13"/>
                    </a:cubicBezTo>
                    <a:close/>
                    <a:moveTo>
                      <a:pt x="108" y="13"/>
                    </a:moveTo>
                    <a:cubicBezTo>
                      <a:pt x="108" y="13"/>
                      <a:pt x="108" y="13"/>
                      <a:pt x="108" y="13"/>
                    </a:cubicBezTo>
                    <a:cubicBezTo>
                      <a:pt x="111" y="13"/>
                      <a:pt x="114" y="10"/>
                      <a:pt x="114" y="7"/>
                    </a:cubicBezTo>
                    <a:cubicBezTo>
                      <a:pt x="114" y="3"/>
                      <a:pt x="111" y="1"/>
                      <a:pt x="108" y="1"/>
                    </a:cubicBezTo>
                    <a:cubicBezTo>
                      <a:pt x="104" y="1"/>
                      <a:pt x="102" y="3"/>
                      <a:pt x="102" y="7"/>
                    </a:cubicBezTo>
                    <a:cubicBezTo>
                      <a:pt x="102" y="10"/>
                      <a:pt x="104" y="13"/>
                      <a:pt x="108" y="13"/>
                    </a:cubicBezTo>
                    <a:close/>
                    <a:moveTo>
                      <a:pt x="74" y="13"/>
                    </a:moveTo>
                    <a:cubicBezTo>
                      <a:pt x="74" y="13"/>
                      <a:pt x="74" y="13"/>
                      <a:pt x="74" y="13"/>
                    </a:cubicBezTo>
                    <a:cubicBezTo>
                      <a:pt x="77" y="13"/>
                      <a:pt x="80" y="10"/>
                      <a:pt x="80" y="7"/>
                    </a:cubicBezTo>
                    <a:cubicBezTo>
                      <a:pt x="80" y="3"/>
                      <a:pt x="77" y="1"/>
                      <a:pt x="74" y="1"/>
                    </a:cubicBezTo>
                    <a:cubicBezTo>
                      <a:pt x="71" y="1"/>
                      <a:pt x="68" y="3"/>
                      <a:pt x="68" y="7"/>
                    </a:cubicBezTo>
                    <a:cubicBezTo>
                      <a:pt x="68" y="10"/>
                      <a:pt x="71" y="13"/>
                      <a:pt x="74" y="13"/>
                    </a:cubicBezTo>
                    <a:close/>
                    <a:moveTo>
                      <a:pt x="40" y="13"/>
                    </a:moveTo>
                    <a:cubicBezTo>
                      <a:pt x="40" y="13"/>
                      <a:pt x="40" y="13"/>
                      <a:pt x="40" y="13"/>
                    </a:cubicBezTo>
                    <a:cubicBezTo>
                      <a:pt x="43" y="13"/>
                      <a:pt x="46" y="10"/>
                      <a:pt x="46" y="7"/>
                    </a:cubicBezTo>
                    <a:cubicBezTo>
                      <a:pt x="46" y="3"/>
                      <a:pt x="43" y="1"/>
                      <a:pt x="40" y="1"/>
                    </a:cubicBezTo>
                    <a:cubicBezTo>
                      <a:pt x="37" y="1"/>
                      <a:pt x="34" y="3"/>
                      <a:pt x="34" y="7"/>
                    </a:cubicBezTo>
                    <a:cubicBezTo>
                      <a:pt x="34" y="10"/>
                      <a:pt x="37" y="13"/>
                      <a:pt x="40" y="13"/>
                    </a:cubicBezTo>
                    <a:close/>
                    <a:moveTo>
                      <a:pt x="248" y="11"/>
                    </a:moveTo>
                    <a:cubicBezTo>
                      <a:pt x="248" y="10"/>
                      <a:pt x="249" y="10"/>
                      <a:pt x="249" y="9"/>
                    </a:cubicBezTo>
                    <a:cubicBezTo>
                      <a:pt x="250" y="8"/>
                      <a:pt x="250" y="7"/>
                      <a:pt x="250" y="7"/>
                    </a:cubicBezTo>
                    <a:cubicBezTo>
                      <a:pt x="250" y="5"/>
                      <a:pt x="249" y="4"/>
                      <a:pt x="248" y="2"/>
                    </a:cubicBezTo>
                    <a:cubicBezTo>
                      <a:pt x="246" y="0"/>
                      <a:pt x="242" y="0"/>
                      <a:pt x="239" y="2"/>
                    </a:cubicBezTo>
                    <a:cubicBezTo>
                      <a:pt x="238" y="4"/>
                      <a:pt x="238" y="5"/>
                      <a:pt x="238" y="7"/>
                    </a:cubicBezTo>
                    <a:cubicBezTo>
                      <a:pt x="238" y="8"/>
                      <a:pt x="238" y="10"/>
                      <a:pt x="239" y="11"/>
                    </a:cubicBezTo>
                    <a:cubicBezTo>
                      <a:pt x="241" y="12"/>
                      <a:pt x="242" y="13"/>
                      <a:pt x="244" y="13"/>
                    </a:cubicBezTo>
                    <a:cubicBezTo>
                      <a:pt x="245" y="13"/>
                      <a:pt x="247" y="12"/>
                      <a:pt x="248" y="11"/>
                    </a:cubicBezTo>
                    <a:close/>
                  </a:path>
                </a:pathLst>
              </a:custGeom>
              <a:solidFill>
                <a:srgbClr val="00CEE8"/>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nvGrpSpPr>
              <p:cNvPr id="37" name="Group 36">
                <a:extLst>
                  <a:ext uri="{FF2B5EF4-FFF2-40B4-BE49-F238E27FC236}">
                    <a16:creationId xmlns="" xmlns:a16="http://schemas.microsoft.com/office/drawing/2014/main" id="{82C8E1CB-6671-70FE-E179-707E2DCA47F1}"/>
                  </a:ext>
                </a:extLst>
              </p:cNvPr>
              <p:cNvGrpSpPr/>
              <p:nvPr/>
            </p:nvGrpSpPr>
            <p:grpSpPr>
              <a:xfrm>
                <a:off x="5724526" y="3554413"/>
                <a:ext cx="981075" cy="981075"/>
                <a:chOff x="5724526" y="3554413"/>
                <a:chExt cx="981075" cy="981075"/>
              </a:xfrm>
              <a:effectLst>
                <a:outerShdw blurRad="165100" dist="101600" dir="2700000" sx="99000" sy="99000" algn="tl" rotWithShape="0">
                  <a:prstClr val="black">
                    <a:alpha val="34000"/>
                  </a:prstClr>
                </a:outerShdw>
              </a:effectLst>
            </p:grpSpPr>
            <p:sp>
              <p:nvSpPr>
                <p:cNvPr id="39" name="Oval 31">
                  <a:extLst>
                    <a:ext uri="{FF2B5EF4-FFF2-40B4-BE49-F238E27FC236}">
                      <a16:creationId xmlns="" xmlns:a16="http://schemas.microsoft.com/office/drawing/2014/main" id="{9A6364EF-16EC-9B87-4EC0-D1044D1EC520}"/>
                    </a:ext>
                  </a:extLst>
                </p:cNvPr>
                <p:cNvSpPr>
                  <a:spLocks noChangeArrowheads="1"/>
                </p:cNvSpPr>
                <p:nvPr/>
              </p:nvSpPr>
              <p:spPr bwMode="auto">
                <a:xfrm>
                  <a:off x="5724526" y="3554413"/>
                  <a:ext cx="981075" cy="981075"/>
                </a:xfrm>
                <a:prstGeom prst="ellipse">
                  <a:avLst/>
                </a:prstGeom>
                <a:solidFill>
                  <a:srgbClr val="00CEE8"/>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40" name="Freeform 32">
                  <a:extLst>
                    <a:ext uri="{FF2B5EF4-FFF2-40B4-BE49-F238E27FC236}">
                      <a16:creationId xmlns="" xmlns:a16="http://schemas.microsoft.com/office/drawing/2014/main" id="{620FCEC5-9288-A432-372F-79C1141818B6}"/>
                    </a:ext>
                  </a:extLst>
                </p:cNvPr>
                <p:cNvSpPr>
                  <a:spLocks/>
                </p:cNvSpPr>
                <p:nvPr/>
              </p:nvSpPr>
              <p:spPr bwMode="auto">
                <a:xfrm>
                  <a:off x="5864226" y="36941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00CEE8">
                    <a:lumMod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41" name="Freeform 34">
                  <a:extLst>
                    <a:ext uri="{FF2B5EF4-FFF2-40B4-BE49-F238E27FC236}">
                      <a16:creationId xmlns="" xmlns:a16="http://schemas.microsoft.com/office/drawing/2014/main" id="{AABF3F04-3C51-23F0-1DF5-4B4AE4A593E4}"/>
                    </a:ext>
                  </a:extLst>
                </p:cNvPr>
                <p:cNvSpPr>
                  <a:spLocks noEditPoints="1"/>
                </p:cNvSpPr>
                <p:nvPr/>
              </p:nvSpPr>
              <p:spPr bwMode="auto">
                <a:xfrm>
                  <a:off x="5724526" y="40465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F6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42" name="Freeform 35">
                  <a:extLst>
                    <a:ext uri="{FF2B5EF4-FFF2-40B4-BE49-F238E27FC236}">
                      <a16:creationId xmlns="" xmlns:a16="http://schemas.microsoft.com/office/drawing/2014/main" id="{56F24E5D-01DF-867F-6EA7-65807D143DC6}"/>
                    </a:ext>
                  </a:extLst>
                </p:cNvPr>
                <p:cNvSpPr>
                  <a:spLocks/>
                </p:cNvSpPr>
                <p:nvPr/>
              </p:nvSpPr>
              <p:spPr bwMode="auto">
                <a:xfrm>
                  <a:off x="5724526" y="3554413"/>
                  <a:ext cx="839788"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0" y="234"/>
                        <a:pt x="41" y="234"/>
                      </a:cubicBezTo>
                      <a:cubicBezTo>
                        <a:pt x="18" y="209"/>
                        <a:pt x="3" y="176"/>
                        <a:pt x="3" y="140"/>
                      </a:cubicBezTo>
                      <a:cubicBezTo>
                        <a:pt x="3" y="65"/>
                        <a:pt x="64" y="3"/>
                        <a:pt x="140" y="3"/>
                      </a:cubicBezTo>
                      <a:cubicBezTo>
                        <a:pt x="176" y="3"/>
                        <a:pt x="209" y="18"/>
                        <a:pt x="234" y="41"/>
                      </a:cubicBezTo>
                      <a:cubicBezTo>
                        <a:pt x="233" y="41"/>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00CEE8">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43" name="Freeform 36">
                  <a:extLst>
                    <a:ext uri="{FF2B5EF4-FFF2-40B4-BE49-F238E27FC236}">
                      <a16:creationId xmlns="" xmlns:a16="http://schemas.microsoft.com/office/drawing/2014/main" id="{AE590413-6E63-B13C-4741-59A9EB16DE20}"/>
                    </a:ext>
                  </a:extLst>
                </p:cNvPr>
                <p:cNvSpPr>
                  <a:spLocks noEditPoints="1"/>
                </p:cNvSpPr>
                <p:nvPr/>
              </p:nvSpPr>
              <p:spPr bwMode="auto">
                <a:xfrm>
                  <a:off x="5867401" y="3698875"/>
                  <a:ext cx="696913" cy="700088"/>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4"/>
                        <a:pt x="1" y="194"/>
                        <a:pt x="2" y="195"/>
                      </a:cubicBezTo>
                      <a:cubicBezTo>
                        <a:pt x="1" y="195"/>
                        <a:pt x="1" y="194"/>
                        <a:pt x="1" y="194"/>
                      </a:cubicBezTo>
                      <a:cubicBezTo>
                        <a:pt x="0" y="194"/>
                        <a:pt x="0" y="193"/>
                        <a:pt x="0" y="193"/>
                      </a:cubicBezTo>
                      <a:moveTo>
                        <a:pt x="192" y="0"/>
                      </a:moveTo>
                      <a:cubicBezTo>
                        <a:pt x="193" y="0"/>
                        <a:pt x="193" y="1"/>
                        <a:pt x="194" y="1"/>
                      </a:cubicBezTo>
                      <a:cubicBezTo>
                        <a:pt x="194" y="1"/>
                        <a:pt x="194" y="1"/>
                        <a:pt x="194" y="2"/>
                      </a:cubicBezTo>
                      <a:cubicBezTo>
                        <a:pt x="194" y="1"/>
                        <a:pt x="193" y="0"/>
                        <a:pt x="192" y="0"/>
                      </a:cubicBezTo>
                    </a:path>
                  </a:pathLst>
                </a:custGeom>
                <a:solidFill>
                  <a:srgbClr val="4DD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38" name="Oval 40">
                <a:extLst>
                  <a:ext uri="{FF2B5EF4-FFF2-40B4-BE49-F238E27FC236}">
                    <a16:creationId xmlns="" xmlns:a16="http://schemas.microsoft.com/office/drawing/2014/main" id="{94C84BF7-E65B-EF88-5A4F-8474658C18D4}"/>
                  </a:ext>
                </a:extLst>
              </p:cNvPr>
              <p:cNvSpPr>
                <a:spLocks noChangeArrowheads="1"/>
              </p:cNvSpPr>
              <p:nvPr/>
            </p:nvSpPr>
            <p:spPr bwMode="auto">
              <a:xfrm>
                <a:off x="5832476" y="36655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33" name="Rectangle 32">
              <a:extLst>
                <a:ext uri="{FF2B5EF4-FFF2-40B4-BE49-F238E27FC236}">
                  <a16:creationId xmlns="" xmlns:a16="http://schemas.microsoft.com/office/drawing/2014/main" id="{8246ED21-1FC2-8B94-5AEB-20CBB71382BA}"/>
                </a:ext>
              </a:extLst>
            </p:cNvPr>
            <p:cNvSpPr/>
            <p:nvPr/>
          </p:nvSpPr>
          <p:spPr>
            <a:xfrm>
              <a:off x="5996390" y="3749675"/>
              <a:ext cx="432583"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ar-EG" altLang="x-none" sz="3200" b="1" i="0" u="none" strike="noStrike" kern="0" cap="none" spc="0" normalizeH="0" baseline="0" noProof="0" dirty="0">
                  <a:ln>
                    <a:noFill/>
                  </a:ln>
                  <a:solidFill>
                    <a:prstClr val="black"/>
                  </a:solidFill>
                  <a:effectLst/>
                  <a:uLnTx/>
                  <a:uFillTx/>
                  <a:latin typeface="Open Sans" panose="020B0606030504020204" pitchFamily="34" charset="0"/>
                  <a:cs typeface="IRANSharp_PrintingSize" panose="020B0606030804020204" pitchFamily="34" charset="-78"/>
                </a:rPr>
                <a:t>3</a:t>
              </a:r>
            </a:p>
          </p:txBody>
        </p:sp>
        <p:sp>
          <p:nvSpPr>
            <p:cNvPr id="34" name="Rectangle 33">
              <a:extLst>
                <a:ext uri="{FF2B5EF4-FFF2-40B4-BE49-F238E27FC236}">
                  <a16:creationId xmlns="" xmlns:a16="http://schemas.microsoft.com/office/drawing/2014/main" id="{58E98DB7-7132-807B-9C4D-3AEBC87FE8DB}"/>
                </a:ext>
              </a:extLst>
            </p:cNvPr>
            <p:cNvSpPr/>
            <p:nvPr/>
          </p:nvSpPr>
          <p:spPr>
            <a:xfrm>
              <a:off x="7783513" y="3770252"/>
              <a:ext cx="3246030" cy="830997"/>
            </a:xfrm>
            <a:prstGeom prst="rect">
              <a:avLst/>
            </a:prstGeom>
          </p:spPr>
          <p:txBody>
            <a:bodyPr wrap="square">
              <a:spAutoFit/>
            </a:bodyPr>
            <a:lstStyle/>
            <a:p>
              <a:pPr algn="ctr"/>
              <a:r>
                <a:rPr lang="ar-EG" altLang="x-none" sz="2400" b="1" kern="0" dirty="0">
                  <a:solidFill>
                    <a:srgbClr val="002060"/>
                  </a:solidFill>
                  <a:latin typeface="Sakkal Majalla" panose="02000000000000000000" pitchFamily="2" charset="-78"/>
                  <a:cs typeface="Sakkal Majalla" panose="02000000000000000000" pitchFamily="2" charset="-78"/>
                </a:rPr>
                <a:t>قم بمعاونة كل من المدير والموظف خلال عملية تحسين الأداء</a:t>
              </a:r>
            </a:p>
          </p:txBody>
        </p:sp>
      </p:grpSp>
      <p:grpSp>
        <p:nvGrpSpPr>
          <p:cNvPr id="44" name="Group 43">
            <a:extLst>
              <a:ext uri="{FF2B5EF4-FFF2-40B4-BE49-F238E27FC236}">
                <a16:creationId xmlns="" xmlns:a16="http://schemas.microsoft.com/office/drawing/2014/main" id="{D5BD11D2-DAC8-D6E7-75D3-777E08AB5EAE}"/>
              </a:ext>
            </a:extLst>
          </p:cNvPr>
          <p:cNvGrpSpPr/>
          <p:nvPr/>
        </p:nvGrpSpPr>
        <p:grpSpPr>
          <a:xfrm>
            <a:off x="5451476" y="815975"/>
            <a:ext cx="5578067" cy="1527175"/>
            <a:chOff x="5451476" y="815975"/>
            <a:chExt cx="5578067" cy="1527175"/>
          </a:xfrm>
        </p:grpSpPr>
        <p:grpSp>
          <p:nvGrpSpPr>
            <p:cNvPr id="45" name="Group 44">
              <a:extLst>
                <a:ext uri="{FF2B5EF4-FFF2-40B4-BE49-F238E27FC236}">
                  <a16:creationId xmlns="" xmlns:a16="http://schemas.microsoft.com/office/drawing/2014/main" id="{A3C0F881-F9BA-BDC3-4904-41B27D5B3C5A}"/>
                </a:ext>
              </a:extLst>
            </p:cNvPr>
            <p:cNvGrpSpPr/>
            <p:nvPr/>
          </p:nvGrpSpPr>
          <p:grpSpPr>
            <a:xfrm>
              <a:off x="5451476" y="815975"/>
              <a:ext cx="5578067" cy="1527175"/>
              <a:chOff x="5451476" y="815975"/>
              <a:chExt cx="5578067" cy="1527175"/>
            </a:xfrm>
          </p:grpSpPr>
          <p:grpSp>
            <p:nvGrpSpPr>
              <p:cNvPr id="47" name="Group 46">
                <a:extLst>
                  <a:ext uri="{FF2B5EF4-FFF2-40B4-BE49-F238E27FC236}">
                    <a16:creationId xmlns="" xmlns:a16="http://schemas.microsoft.com/office/drawing/2014/main" id="{BF4361C9-FFE1-CB01-CCD5-6BF178D72EF1}"/>
                  </a:ext>
                </a:extLst>
              </p:cNvPr>
              <p:cNvGrpSpPr/>
              <p:nvPr/>
            </p:nvGrpSpPr>
            <p:grpSpPr>
              <a:xfrm>
                <a:off x="5451476" y="815975"/>
                <a:ext cx="2332037" cy="1527175"/>
                <a:chOff x="5451476" y="815975"/>
                <a:chExt cx="2332037" cy="1527175"/>
              </a:xfrm>
            </p:grpSpPr>
            <p:sp>
              <p:nvSpPr>
                <p:cNvPr id="49" name="Freeform 5">
                  <a:extLst>
                    <a:ext uri="{FF2B5EF4-FFF2-40B4-BE49-F238E27FC236}">
                      <a16:creationId xmlns="" xmlns:a16="http://schemas.microsoft.com/office/drawing/2014/main" id="{F3452BB3-F1EA-CB45-6AF3-CCE62A361F49}"/>
                    </a:ext>
                  </a:extLst>
                </p:cNvPr>
                <p:cNvSpPr>
                  <a:spLocks/>
                </p:cNvSpPr>
                <p:nvPr/>
              </p:nvSpPr>
              <p:spPr bwMode="auto">
                <a:xfrm>
                  <a:off x="5451476" y="815975"/>
                  <a:ext cx="762000" cy="1527175"/>
                </a:xfrm>
                <a:custGeom>
                  <a:avLst/>
                  <a:gdLst>
                    <a:gd name="T0" fmla="*/ 212 w 212"/>
                    <a:gd name="T1" fmla="*/ 0 h 425"/>
                    <a:gd name="T2" fmla="*/ 212 w 212"/>
                    <a:gd name="T3" fmla="*/ 82 h 425"/>
                    <a:gd name="T4" fmla="*/ 82 w 212"/>
                    <a:gd name="T5" fmla="*/ 213 h 425"/>
                    <a:gd name="T6" fmla="*/ 212 w 212"/>
                    <a:gd name="T7" fmla="*/ 343 h 425"/>
                    <a:gd name="T8" fmla="*/ 212 w 212"/>
                    <a:gd name="T9" fmla="*/ 425 h 425"/>
                    <a:gd name="T10" fmla="*/ 0 w 212"/>
                    <a:gd name="T11" fmla="*/ 213 h 425"/>
                    <a:gd name="T12" fmla="*/ 212 w 212"/>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12" h="425">
                      <a:moveTo>
                        <a:pt x="212" y="0"/>
                      </a:moveTo>
                      <a:cubicBezTo>
                        <a:pt x="212" y="82"/>
                        <a:pt x="212" y="82"/>
                        <a:pt x="212" y="82"/>
                      </a:cubicBezTo>
                      <a:cubicBezTo>
                        <a:pt x="140" y="82"/>
                        <a:pt x="82" y="141"/>
                        <a:pt x="82" y="213"/>
                      </a:cubicBezTo>
                      <a:cubicBezTo>
                        <a:pt x="82" y="285"/>
                        <a:pt x="140" y="343"/>
                        <a:pt x="212" y="343"/>
                      </a:cubicBezTo>
                      <a:cubicBezTo>
                        <a:pt x="212" y="425"/>
                        <a:pt x="212" y="425"/>
                        <a:pt x="212" y="425"/>
                      </a:cubicBezTo>
                      <a:cubicBezTo>
                        <a:pt x="95" y="425"/>
                        <a:pt x="0" y="330"/>
                        <a:pt x="0" y="213"/>
                      </a:cubicBezTo>
                      <a:cubicBezTo>
                        <a:pt x="0" y="95"/>
                        <a:pt x="95" y="0"/>
                        <a:pt x="212" y="0"/>
                      </a:cubicBezTo>
                    </a:path>
                  </a:pathLst>
                </a:custGeom>
                <a:solidFill>
                  <a:srgbClr val="FFD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50" name="Freeform 12">
                  <a:extLst>
                    <a:ext uri="{FF2B5EF4-FFF2-40B4-BE49-F238E27FC236}">
                      <a16:creationId xmlns="" xmlns:a16="http://schemas.microsoft.com/office/drawing/2014/main" id="{A8713A4F-1619-6129-1637-2D05E20BF449}"/>
                    </a:ext>
                  </a:extLst>
                </p:cNvPr>
                <p:cNvSpPr>
                  <a:spLocks noEditPoints="1"/>
                </p:cNvSpPr>
                <p:nvPr/>
              </p:nvSpPr>
              <p:spPr bwMode="auto">
                <a:xfrm>
                  <a:off x="6884988" y="1555750"/>
                  <a:ext cx="898525" cy="47625"/>
                </a:xfrm>
                <a:custGeom>
                  <a:avLst/>
                  <a:gdLst>
                    <a:gd name="T0" fmla="*/ 4 w 250"/>
                    <a:gd name="T1" fmla="*/ 12 h 13"/>
                    <a:gd name="T2" fmla="*/ 0 w 250"/>
                    <a:gd name="T3" fmla="*/ 7 h 13"/>
                    <a:gd name="T4" fmla="*/ 0 w 250"/>
                    <a:gd name="T5" fmla="*/ 4 h 13"/>
                    <a:gd name="T6" fmla="*/ 2 w 250"/>
                    <a:gd name="T7" fmla="*/ 2 h 13"/>
                    <a:gd name="T8" fmla="*/ 4 w 250"/>
                    <a:gd name="T9" fmla="*/ 1 h 13"/>
                    <a:gd name="T10" fmla="*/ 7 w 250"/>
                    <a:gd name="T11" fmla="*/ 1 h 13"/>
                    <a:gd name="T12" fmla="*/ 9 w 250"/>
                    <a:gd name="T13" fmla="*/ 2 h 13"/>
                    <a:gd name="T14" fmla="*/ 11 w 250"/>
                    <a:gd name="T15" fmla="*/ 3 h 13"/>
                    <a:gd name="T16" fmla="*/ 12 w 250"/>
                    <a:gd name="T17" fmla="*/ 5 h 13"/>
                    <a:gd name="T18" fmla="*/ 10 w 250"/>
                    <a:gd name="T19" fmla="*/ 11 h 13"/>
                    <a:gd name="T20" fmla="*/ 210 w 250"/>
                    <a:gd name="T21" fmla="*/ 13 h 13"/>
                    <a:gd name="T22" fmla="*/ 216 w 250"/>
                    <a:gd name="T23" fmla="*/ 7 h 13"/>
                    <a:gd name="T24" fmla="*/ 204 w 250"/>
                    <a:gd name="T25" fmla="*/ 7 h 13"/>
                    <a:gd name="T26" fmla="*/ 176 w 250"/>
                    <a:gd name="T27" fmla="*/ 13 h 13"/>
                    <a:gd name="T28" fmla="*/ 182 w 250"/>
                    <a:gd name="T29" fmla="*/ 7 h 13"/>
                    <a:gd name="T30" fmla="*/ 170 w 250"/>
                    <a:gd name="T31" fmla="*/ 7 h 13"/>
                    <a:gd name="T32" fmla="*/ 142 w 250"/>
                    <a:gd name="T33" fmla="*/ 13 h 13"/>
                    <a:gd name="T34" fmla="*/ 148 w 250"/>
                    <a:gd name="T35" fmla="*/ 7 h 13"/>
                    <a:gd name="T36" fmla="*/ 136 w 250"/>
                    <a:gd name="T37" fmla="*/ 7 h 13"/>
                    <a:gd name="T38" fmla="*/ 108 w 250"/>
                    <a:gd name="T39" fmla="*/ 13 h 13"/>
                    <a:gd name="T40" fmla="*/ 114 w 250"/>
                    <a:gd name="T41" fmla="*/ 7 h 13"/>
                    <a:gd name="T42" fmla="*/ 102 w 250"/>
                    <a:gd name="T43" fmla="*/ 7 h 13"/>
                    <a:gd name="T44" fmla="*/ 74 w 250"/>
                    <a:gd name="T45" fmla="*/ 13 h 13"/>
                    <a:gd name="T46" fmla="*/ 80 w 250"/>
                    <a:gd name="T47" fmla="*/ 7 h 13"/>
                    <a:gd name="T48" fmla="*/ 68 w 250"/>
                    <a:gd name="T49" fmla="*/ 7 h 13"/>
                    <a:gd name="T50" fmla="*/ 40 w 250"/>
                    <a:gd name="T51" fmla="*/ 13 h 13"/>
                    <a:gd name="T52" fmla="*/ 46 w 250"/>
                    <a:gd name="T53" fmla="*/ 7 h 13"/>
                    <a:gd name="T54" fmla="*/ 34 w 250"/>
                    <a:gd name="T55" fmla="*/ 7 h 13"/>
                    <a:gd name="T56" fmla="*/ 246 w 250"/>
                    <a:gd name="T57" fmla="*/ 12 h 13"/>
                    <a:gd name="T58" fmla="*/ 250 w 250"/>
                    <a:gd name="T59" fmla="*/ 7 h 13"/>
                    <a:gd name="T60" fmla="*/ 249 w 250"/>
                    <a:gd name="T61" fmla="*/ 4 h 13"/>
                    <a:gd name="T62" fmla="*/ 248 w 250"/>
                    <a:gd name="T63" fmla="*/ 2 h 13"/>
                    <a:gd name="T64" fmla="*/ 246 w 250"/>
                    <a:gd name="T65" fmla="*/ 1 h 13"/>
                    <a:gd name="T66" fmla="*/ 243 w 250"/>
                    <a:gd name="T67" fmla="*/ 1 h 13"/>
                    <a:gd name="T68" fmla="*/ 240 w 250"/>
                    <a:gd name="T69" fmla="*/ 2 h 13"/>
                    <a:gd name="T70" fmla="*/ 239 w 250"/>
                    <a:gd name="T71" fmla="*/ 3 h 13"/>
                    <a:gd name="T72" fmla="*/ 238 w 250"/>
                    <a:gd name="T73" fmla="*/ 5 h 13"/>
                    <a:gd name="T74" fmla="*/ 238 w 250"/>
                    <a:gd name="T75" fmla="*/ 9 h 13"/>
                    <a:gd name="T76" fmla="*/ 241 w 250"/>
                    <a:gd name="T77" fmla="*/ 12 h 13"/>
                    <a:gd name="T78" fmla="*/ 246 w 250"/>
                    <a:gd name="T7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 h="13">
                      <a:moveTo>
                        <a:pt x="6" y="13"/>
                      </a:moveTo>
                      <a:cubicBezTo>
                        <a:pt x="5" y="13"/>
                        <a:pt x="4" y="12"/>
                        <a:pt x="4" y="12"/>
                      </a:cubicBezTo>
                      <a:cubicBezTo>
                        <a:pt x="3" y="12"/>
                        <a:pt x="2" y="11"/>
                        <a:pt x="2" y="11"/>
                      </a:cubicBezTo>
                      <a:cubicBezTo>
                        <a:pt x="1" y="10"/>
                        <a:pt x="0" y="8"/>
                        <a:pt x="0" y="7"/>
                      </a:cubicBezTo>
                      <a:cubicBezTo>
                        <a:pt x="0" y="6"/>
                        <a:pt x="0" y="6"/>
                        <a:pt x="0" y="5"/>
                      </a:cubicBezTo>
                      <a:cubicBezTo>
                        <a:pt x="0" y="5"/>
                        <a:pt x="0" y="5"/>
                        <a:pt x="0" y="4"/>
                      </a:cubicBezTo>
                      <a:cubicBezTo>
                        <a:pt x="1" y="3"/>
                        <a:pt x="1" y="3"/>
                        <a:pt x="1" y="3"/>
                      </a:cubicBezTo>
                      <a:cubicBezTo>
                        <a:pt x="2" y="2"/>
                        <a:pt x="2" y="2"/>
                        <a:pt x="2" y="2"/>
                      </a:cubicBezTo>
                      <a:cubicBezTo>
                        <a:pt x="3" y="2"/>
                        <a:pt x="3" y="2"/>
                        <a:pt x="3" y="2"/>
                      </a:cubicBezTo>
                      <a:cubicBezTo>
                        <a:pt x="4" y="1"/>
                        <a:pt x="4" y="1"/>
                        <a:pt x="4" y="1"/>
                      </a:cubicBezTo>
                      <a:cubicBezTo>
                        <a:pt x="4" y="1"/>
                        <a:pt x="4" y="1"/>
                        <a:pt x="5" y="1"/>
                      </a:cubicBezTo>
                      <a:cubicBezTo>
                        <a:pt x="5" y="0"/>
                        <a:pt x="6" y="0"/>
                        <a:pt x="7" y="1"/>
                      </a:cubicBezTo>
                      <a:cubicBezTo>
                        <a:pt x="7" y="1"/>
                        <a:pt x="8" y="1"/>
                        <a:pt x="8" y="1"/>
                      </a:cubicBezTo>
                      <a:cubicBezTo>
                        <a:pt x="9" y="1"/>
                        <a:pt x="9" y="1"/>
                        <a:pt x="9" y="2"/>
                      </a:cubicBezTo>
                      <a:cubicBezTo>
                        <a:pt x="10" y="2"/>
                        <a:pt x="10" y="2"/>
                        <a:pt x="10" y="2"/>
                      </a:cubicBezTo>
                      <a:cubicBezTo>
                        <a:pt x="11" y="3"/>
                        <a:pt x="11" y="3"/>
                        <a:pt x="11" y="3"/>
                      </a:cubicBezTo>
                      <a:cubicBezTo>
                        <a:pt x="11" y="4"/>
                        <a:pt x="11" y="4"/>
                        <a:pt x="11" y="4"/>
                      </a:cubicBezTo>
                      <a:cubicBezTo>
                        <a:pt x="12" y="5"/>
                        <a:pt x="12" y="5"/>
                        <a:pt x="12" y="5"/>
                      </a:cubicBezTo>
                      <a:cubicBezTo>
                        <a:pt x="12" y="6"/>
                        <a:pt x="12" y="6"/>
                        <a:pt x="12" y="7"/>
                      </a:cubicBezTo>
                      <a:cubicBezTo>
                        <a:pt x="12" y="8"/>
                        <a:pt x="11" y="10"/>
                        <a:pt x="10" y="11"/>
                      </a:cubicBezTo>
                      <a:cubicBezTo>
                        <a:pt x="9" y="12"/>
                        <a:pt x="7" y="13"/>
                        <a:pt x="6" y="13"/>
                      </a:cubicBezTo>
                      <a:close/>
                      <a:moveTo>
                        <a:pt x="210" y="13"/>
                      </a:moveTo>
                      <a:cubicBezTo>
                        <a:pt x="210" y="13"/>
                        <a:pt x="210" y="13"/>
                        <a:pt x="210" y="13"/>
                      </a:cubicBezTo>
                      <a:cubicBezTo>
                        <a:pt x="213" y="13"/>
                        <a:pt x="216" y="10"/>
                        <a:pt x="216" y="7"/>
                      </a:cubicBezTo>
                      <a:cubicBezTo>
                        <a:pt x="216" y="3"/>
                        <a:pt x="213" y="1"/>
                        <a:pt x="210" y="1"/>
                      </a:cubicBezTo>
                      <a:cubicBezTo>
                        <a:pt x="206" y="1"/>
                        <a:pt x="204" y="3"/>
                        <a:pt x="204" y="7"/>
                      </a:cubicBezTo>
                      <a:cubicBezTo>
                        <a:pt x="204" y="10"/>
                        <a:pt x="206" y="13"/>
                        <a:pt x="210" y="13"/>
                      </a:cubicBezTo>
                      <a:close/>
                      <a:moveTo>
                        <a:pt x="176" y="13"/>
                      </a:moveTo>
                      <a:cubicBezTo>
                        <a:pt x="176" y="13"/>
                        <a:pt x="176" y="13"/>
                        <a:pt x="176" y="13"/>
                      </a:cubicBezTo>
                      <a:cubicBezTo>
                        <a:pt x="179" y="13"/>
                        <a:pt x="182" y="10"/>
                        <a:pt x="182" y="7"/>
                      </a:cubicBezTo>
                      <a:cubicBezTo>
                        <a:pt x="182" y="3"/>
                        <a:pt x="179" y="1"/>
                        <a:pt x="176" y="1"/>
                      </a:cubicBezTo>
                      <a:cubicBezTo>
                        <a:pt x="172" y="1"/>
                        <a:pt x="170" y="3"/>
                        <a:pt x="170" y="7"/>
                      </a:cubicBezTo>
                      <a:cubicBezTo>
                        <a:pt x="170" y="10"/>
                        <a:pt x="172" y="13"/>
                        <a:pt x="176" y="13"/>
                      </a:cubicBezTo>
                      <a:close/>
                      <a:moveTo>
                        <a:pt x="142" y="13"/>
                      </a:moveTo>
                      <a:cubicBezTo>
                        <a:pt x="142" y="13"/>
                        <a:pt x="142" y="13"/>
                        <a:pt x="142" y="13"/>
                      </a:cubicBezTo>
                      <a:cubicBezTo>
                        <a:pt x="145" y="13"/>
                        <a:pt x="148" y="10"/>
                        <a:pt x="148" y="7"/>
                      </a:cubicBezTo>
                      <a:cubicBezTo>
                        <a:pt x="148" y="3"/>
                        <a:pt x="145" y="1"/>
                        <a:pt x="142" y="1"/>
                      </a:cubicBezTo>
                      <a:cubicBezTo>
                        <a:pt x="138" y="1"/>
                        <a:pt x="136" y="3"/>
                        <a:pt x="136" y="7"/>
                      </a:cubicBezTo>
                      <a:cubicBezTo>
                        <a:pt x="136" y="10"/>
                        <a:pt x="138" y="13"/>
                        <a:pt x="142" y="13"/>
                      </a:cubicBezTo>
                      <a:close/>
                      <a:moveTo>
                        <a:pt x="108" y="13"/>
                      </a:moveTo>
                      <a:cubicBezTo>
                        <a:pt x="108" y="13"/>
                        <a:pt x="108" y="13"/>
                        <a:pt x="108" y="13"/>
                      </a:cubicBezTo>
                      <a:cubicBezTo>
                        <a:pt x="111" y="13"/>
                        <a:pt x="114" y="10"/>
                        <a:pt x="114" y="7"/>
                      </a:cubicBezTo>
                      <a:cubicBezTo>
                        <a:pt x="114" y="3"/>
                        <a:pt x="111" y="1"/>
                        <a:pt x="108" y="1"/>
                      </a:cubicBezTo>
                      <a:cubicBezTo>
                        <a:pt x="104" y="1"/>
                        <a:pt x="102" y="3"/>
                        <a:pt x="102" y="7"/>
                      </a:cubicBezTo>
                      <a:cubicBezTo>
                        <a:pt x="102" y="10"/>
                        <a:pt x="104" y="13"/>
                        <a:pt x="108" y="13"/>
                      </a:cubicBezTo>
                      <a:close/>
                      <a:moveTo>
                        <a:pt x="74" y="13"/>
                      </a:moveTo>
                      <a:cubicBezTo>
                        <a:pt x="74" y="13"/>
                        <a:pt x="74" y="13"/>
                        <a:pt x="74" y="13"/>
                      </a:cubicBezTo>
                      <a:cubicBezTo>
                        <a:pt x="77" y="13"/>
                        <a:pt x="80" y="10"/>
                        <a:pt x="80" y="7"/>
                      </a:cubicBezTo>
                      <a:cubicBezTo>
                        <a:pt x="80" y="3"/>
                        <a:pt x="77" y="1"/>
                        <a:pt x="74" y="1"/>
                      </a:cubicBezTo>
                      <a:cubicBezTo>
                        <a:pt x="71" y="1"/>
                        <a:pt x="68" y="3"/>
                        <a:pt x="68" y="7"/>
                      </a:cubicBezTo>
                      <a:cubicBezTo>
                        <a:pt x="68" y="10"/>
                        <a:pt x="71" y="13"/>
                        <a:pt x="74" y="13"/>
                      </a:cubicBezTo>
                      <a:close/>
                      <a:moveTo>
                        <a:pt x="40" y="13"/>
                      </a:moveTo>
                      <a:cubicBezTo>
                        <a:pt x="40" y="13"/>
                        <a:pt x="40" y="13"/>
                        <a:pt x="40" y="13"/>
                      </a:cubicBezTo>
                      <a:cubicBezTo>
                        <a:pt x="43" y="13"/>
                        <a:pt x="46" y="10"/>
                        <a:pt x="46" y="7"/>
                      </a:cubicBezTo>
                      <a:cubicBezTo>
                        <a:pt x="46" y="3"/>
                        <a:pt x="43" y="1"/>
                        <a:pt x="40" y="1"/>
                      </a:cubicBezTo>
                      <a:cubicBezTo>
                        <a:pt x="37" y="1"/>
                        <a:pt x="34" y="3"/>
                        <a:pt x="34" y="7"/>
                      </a:cubicBezTo>
                      <a:cubicBezTo>
                        <a:pt x="34" y="10"/>
                        <a:pt x="37" y="13"/>
                        <a:pt x="40" y="13"/>
                      </a:cubicBezTo>
                      <a:close/>
                      <a:moveTo>
                        <a:pt x="246" y="12"/>
                      </a:moveTo>
                      <a:cubicBezTo>
                        <a:pt x="247" y="12"/>
                        <a:pt x="247" y="11"/>
                        <a:pt x="248" y="11"/>
                      </a:cubicBezTo>
                      <a:cubicBezTo>
                        <a:pt x="249" y="10"/>
                        <a:pt x="250" y="8"/>
                        <a:pt x="250" y="7"/>
                      </a:cubicBezTo>
                      <a:cubicBezTo>
                        <a:pt x="250" y="6"/>
                        <a:pt x="250" y="6"/>
                        <a:pt x="250" y="5"/>
                      </a:cubicBezTo>
                      <a:cubicBezTo>
                        <a:pt x="249" y="5"/>
                        <a:pt x="249" y="5"/>
                        <a:pt x="249" y="4"/>
                      </a:cubicBezTo>
                      <a:cubicBezTo>
                        <a:pt x="249" y="3"/>
                        <a:pt x="249" y="3"/>
                        <a:pt x="249" y="3"/>
                      </a:cubicBezTo>
                      <a:cubicBezTo>
                        <a:pt x="248" y="2"/>
                        <a:pt x="248" y="2"/>
                        <a:pt x="248" y="2"/>
                      </a:cubicBezTo>
                      <a:cubicBezTo>
                        <a:pt x="247" y="2"/>
                        <a:pt x="247" y="2"/>
                        <a:pt x="247" y="2"/>
                      </a:cubicBezTo>
                      <a:cubicBezTo>
                        <a:pt x="246" y="1"/>
                        <a:pt x="246" y="1"/>
                        <a:pt x="246" y="1"/>
                      </a:cubicBezTo>
                      <a:cubicBezTo>
                        <a:pt x="246" y="1"/>
                        <a:pt x="245" y="1"/>
                        <a:pt x="245" y="1"/>
                      </a:cubicBezTo>
                      <a:cubicBezTo>
                        <a:pt x="244" y="0"/>
                        <a:pt x="243" y="0"/>
                        <a:pt x="243" y="1"/>
                      </a:cubicBezTo>
                      <a:cubicBezTo>
                        <a:pt x="242" y="1"/>
                        <a:pt x="242" y="1"/>
                        <a:pt x="241" y="1"/>
                      </a:cubicBezTo>
                      <a:cubicBezTo>
                        <a:pt x="240" y="2"/>
                        <a:pt x="240" y="2"/>
                        <a:pt x="240" y="2"/>
                      </a:cubicBezTo>
                      <a:cubicBezTo>
                        <a:pt x="239" y="2"/>
                        <a:pt x="239" y="2"/>
                        <a:pt x="239" y="2"/>
                      </a:cubicBezTo>
                      <a:cubicBezTo>
                        <a:pt x="239" y="3"/>
                        <a:pt x="239" y="3"/>
                        <a:pt x="239" y="3"/>
                      </a:cubicBezTo>
                      <a:cubicBezTo>
                        <a:pt x="238" y="4"/>
                        <a:pt x="238" y="4"/>
                        <a:pt x="238" y="4"/>
                      </a:cubicBezTo>
                      <a:cubicBezTo>
                        <a:pt x="238" y="5"/>
                        <a:pt x="238" y="5"/>
                        <a:pt x="238" y="5"/>
                      </a:cubicBezTo>
                      <a:cubicBezTo>
                        <a:pt x="238" y="6"/>
                        <a:pt x="238" y="6"/>
                        <a:pt x="238" y="7"/>
                      </a:cubicBezTo>
                      <a:cubicBezTo>
                        <a:pt x="238" y="7"/>
                        <a:pt x="238" y="8"/>
                        <a:pt x="238" y="9"/>
                      </a:cubicBezTo>
                      <a:cubicBezTo>
                        <a:pt x="238" y="10"/>
                        <a:pt x="239" y="10"/>
                        <a:pt x="239" y="11"/>
                      </a:cubicBezTo>
                      <a:cubicBezTo>
                        <a:pt x="240" y="11"/>
                        <a:pt x="241" y="12"/>
                        <a:pt x="241" y="12"/>
                      </a:cubicBezTo>
                      <a:cubicBezTo>
                        <a:pt x="242" y="12"/>
                        <a:pt x="243" y="13"/>
                        <a:pt x="244" y="13"/>
                      </a:cubicBezTo>
                      <a:cubicBezTo>
                        <a:pt x="244" y="13"/>
                        <a:pt x="245" y="12"/>
                        <a:pt x="246" y="12"/>
                      </a:cubicBezTo>
                      <a:close/>
                    </a:path>
                  </a:pathLst>
                </a:custGeom>
                <a:solidFill>
                  <a:srgbClr val="FFD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nvGrpSpPr>
                <p:cNvPr id="51" name="Group 50">
                  <a:extLst>
                    <a:ext uri="{FF2B5EF4-FFF2-40B4-BE49-F238E27FC236}">
                      <a16:creationId xmlns="" xmlns:a16="http://schemas.microsoft.com/office/drawing/2014/main" id="{D22A5854-BF20-7390-6BB8-CF2AB6B6ABB0}"/>
                    </a:ext>
                  </a:extLst>
                </p:cNvPr>
                <p:cNvGrpSpPr/>
                <p:nvPr/>
              </p:nvGrpSpPr>
              <p:grpSpPr>
                <a:xfrm>
                  <a:off x="5724526" y="1089025"/>
                  <a:ext cx="981075" cy="981075"/>
                  <a:chOff x="5724526" y="1089025"/>
                  <a:chExt cx="981075" cy="981075"/>
                </a:xfrm>
                <a:effectLst>
                  <a:outerShdw blurRad="165100" dist="101600" dir="2700000" sx="99000" sy="99000" algn="tl" rotWithShape="0">
                    <a:prstClr val="black">
                      <a:alpha val="34000"/>
                    </a:prstClr>
                  </a:outerShdw>
                </a:effectLst>
              </p:grpSpPr>
              <p:sp>
                <p:nvSpPr>
                  <p:cNvPr id="53" name="Oval 25">
                    <a:extLst>
                      <a:ext uri="{FF2B5EF4-FFF2-40B4-BE49-F238E27FC236}">
                        <a16:creationId xmlns="" xmlns:a16="http://schemas.microsoft.com/office/drawing/2014/main" id="{D7CDA6DC-3796-74BA-A848-4D6554E9B418}"/>
                      </a:ext>
                    </a:extLst>
                  </p:cNvPr>
                  <p:cNvSpPr>
                    <a:spLocks noChangeArrowheads="1"/>
                  </p:cNvSpPr>
                  <p:nvPr/>
                </p:nvSpPr>
                <p:spPr bwMode="auto">
                  <a:xfrm>
                    <a:off x="5724526" y="1089025"/>
                    <a:ext cx="981075" cy="981075"/>
                  </a:xfrm>
                  <a:prstGeom prst="ellipse">
                    <a:avLst/>
                  </a:prstGeom>
                  <a:solidFill>
                    <a:srgbClr val="FFD0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54" name="Freeform 26">
                    <a:extLst>
                      <a:ext uri="{FF2B5EF4-FFF2-40B4-BE49-F238E27FC236}">
                        <a16:creationId xmlns="" xmlns:a16="http://schemas.microsoft.com/office/drawing/2014/main" id="{5467665C-18F4-FC3C-686E-E82DF535F4DC}"/>
                      </a:ext>
                    </a:extLst>
                  </p:cNvPr>
                  <p:cNvSpPr>
                    <a:spLocks/>
                  </p:cNvSpPr>
                  <p:nvPr/>
                </p:nvSpPr>
                <p:spPr bwMode="auto">
                  <a:xfrm>
                    <a:off x="5864226" y="1228725"/>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4"/>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FD000">
                      <a:lumMod val="75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sp>
                <p:nvSpPr>
                  <p:cNvPr id="55" name="Freeform 29">
                    <a:extLst>
                      <a:ext uri="{FF2B5EF4-FFF2-40B4-BE49-F238E27FC236}">
                        <a16:creationId xmlns="" xmlns:a16="http://schemas.microsoft.com/office/drawing/2014/main" id="{7D4A4EC0-AE82-29A5-834E-E716BECDAA29}"/>
                      </a:ext>
                    </a:extLst>
                  </p:cNvPr>
                  <p:cNvSpPr>
                    <a:spLocks/>
                  </p:cNvSpPr>
                  <p:nvPr/>
                </p:nvSpPr>
                <p:spPr bwMode="auto">
                  <a:xfrm>
                    <a:off x="5724526" y="1089025"/>
                    <a:ext cx="839788"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3"/>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FD000">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52" name="Oval 39">
                  <a:extLst>
                    <a:ext uri="{FF2B5EF4-FFF2-40B4-BE49-F238E27FC236}">
                      <a16:creationId xmlns="" xmlns:a16="http://schemas.microsoft.com/office/drawing/2014/main" id="{FE9A5867-FDAC-5374-A0BE-252DEE8D89E4}"/>
                    </a:ext>
                  </a:extLst>
                </p:cNvPr>
                <p:cNvSpPr>
                  <a:spLocks noChangeArrowheads="1"/>
                </p:cNvSpPr>
                <p:nvPr/>
              </p:nvSpPr>
              <p:spPr bwMode="auto">
                <a:xfrm>
                  <a:off x="5832476" y="1200150"/>
                  <a:ext cx="760413" cy="758825"/>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a:ln>
                      <a:noFill/>
                    </a:ln>
                    <a:solidFill>
                      <a:srgbClr val="414042"/>
                    </a:solidFill>
                    <a:effectLst/>
                    <a:uLnTx/>
                    <a:uFillTx/>
                  </a:endParaRPr>
                </a:p>
              </p:txBody>
            </p:sp>
          </p:grpSp>
          <p:sp>
            <p:nvSpPr>
              <p:cNvPr id="48" name="Rectangle 47">
                <a:extLst>
                  <a:ext uri="{FF2B5EF4-FFF2-40B4-BE49-F238E27FC236}">
                    <a16:creationId xmlns="" xmlns:a16="http://schemas.microsoft.com/office/drawing/2014/main" id="{B2A6F44A-4D01-5894-7F60-F459DAA6D0F8}"/>
                  </a:ext>
                </a:extLst>
              </p:cNvPr>
              <p:cNvSpPr/>
              <p:nvPr/>
            </p:nvSpPr>
            <p:spPr>
              <a:xfrm>
                <a:off x="7783513" y="1278879"/>
                <a:ext cx="3246030" cy="830997"/>
              </a:xfrm>
              <a:prstGeom prst="rect">
                <a:avLst/>
              </a:prstGeom>
            </p:spPr>
            <p:txBody>
              <a:bodyPr wrap="square">
                <a:spAutoFit/>
              </a:bodyPr>
              <a:lstStyle/>
              <a:p>
                <a:pPr algn="ctr"/>
                <a:r>
                  <a:rPr lang="ar-EG" altLang="x-none" sz="2400" b="1" kern="0" dirty="0">
                    <a:solidFill>
                      <a:srgbClr val="002060"/>
                    </a:solidFill>
                    <a:latin typeface="Sakkal Majalla" panose="02000000000000000000" pitchFamily="2" charset="-78"/>
                    <a:cs typeface="Sakkal Majalla" panose="02000000000000000000" pitchFamily="2" charset="-78"/>
                  </a:rPr>
                  <a:t>هل يتطلب الموقف اللجوء لخطة تحسين أداء</a:t>
                </a:r>
              </a:p>
            </p:txBody>
          </p:sp>
        </p:grpSp>
        <p:sp>
          <p:nvSpPr>
            <p:cNvPr id="46" name="Rectangle 45">
              <a:extLst>
                <a:ext uri="{FF2B5EF4-FFF2-40B4-BE49-F238E27FC236}">
                  <a16:creationId xmlns="" xmlns:a16="http://schemas.microsoft.com/office/drawing/2014/main" id="{FB497C87-C50E-F998-ACD7-BD070FF2860C}"/>
                </a:ext>
              </a:extLst>
            </p:cNvPr>
            <p:cNvSpPr/>
            <p:nvPr/>
          </p:nvSpPr>
          <p:spPr>
            <a:xfrm>
              <a:off x="6026955" y="1291878"/>
              <a:ext cx="432583"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ar-EG" altLang="x-none" sz="3200" b="1" i="0" u="none" strike="noStrike" kern="0" cap="none" spc="0" normalizeH="0" baseline="0" noProof="0" dirty="0">
                  <a:ln>
                    <a:noFill/>
                  </a:ln>
                  <a:solidFill>
                    <a:prstClr val="black"/>
                  </a:solidFill>
                  <a:effectLst/>
                  <a:uLnTx/>
                  <a:uFillTx/>
                  <a:latin typeface="Open Sans" panose="020B0606030504020204" pitchFamily="34" charset="0"/>
                  <a:cs typeface="IRANSharp_PrintingSize" panose="020B0606030804020204" pitchFamily="34" charset="-78"/>
                </a:rPr>
                <a:t>1</a:t>
              </a:r>
            </a:p>
          </p:txBody>
        </p:sp>
      </p:grpSp>
      <p:sp>
        <p:nvSpPr>
          <p:cNvPr id="56" name="Slide Number Placeholder 55">
            <a:extLst>
              <a:ext uri="{FF2B5EF4-FFF2-40B4-BE49-F238E27FC236}">
                <a16:creationId xmlns="" xmlns:a16="http://schemas.microsoft.com/office/drawing/2014/main" id="{0B2BA286-8840-5D2F-BDC0-4482FE89CBA8}"/>
              </a:ext>
            </a:extLst>
          </p:cNvPr>
          <p:cNvSpPr>
            <a:spLocks noGrp="1"/>
          </p:cNvSpPr>
          <p:nvPr>
            <p:ph type="sldNum" sz="quarter" idx="12"/>
          </p:nvPr>
        </p:nvSpPr>
        <p:spPr/>
        <p:txBody>
          <a:bodyPr/>
          <a:lstStyle/>
          <a:p>
            <a:fld id="{802A93DA-8321-490E-B7A0-7881EC602D96}" type="slidenum">
              <a:rPr lang="ar-EG" sz="1600" smtClean="0"/>
              <a:t>108</a:t>
            </a:fld>
            <a:endParaRPr lang="ar-EG" dirty="0"/>
          </a:p>
        </p:txBody>
      </p:sp>
      <p:sp>
        <p:nvSpPr>
          <p:cNvPr id="57" name="TextBox 56"/>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322619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1+#ppt_w/2"/>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85725"/>
            <a:ext cx="4474710"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الأداء</a:t>
            </a:r>
          </a:p>
        </p:txBody>
      </p:sp>
      <p:grpSp>
        <p:nvGrpSpPr>
          <p:cNvPr id="2" name="Group 1">
            <a:extLst>
              <a:ext uri="{FF2B5EF4-FFF2-40B4-BE49-F238E27FC236}">
                <a16:creationId xmlns="" xmlns:a16="http://schemas.microsoft.com/office/drawing/2014/main" id="{1D05F693-B31C-07FA-3E7C-5929919A8EA6}"/>
              </a:ext>
            </a:extLst>
          </p:cNvPr>
          <p:cNvGrpSpPr/>
          <p:nvPr/>
        </p:nvGrpSpPr>
        <p:grpSpPr>
          <a:xfrm>
            <a:off x="2009274" y="780180"/>
            <a:ext cx="5633884" cy="932175"/>
            <a:chOff x="0" y="0"/>
            <a:chExt cx="2129790" cy="536575"/>
          </a:xfrm>
        </p:grpSpPr>
        <p:pic>
          <p:nvPicPr>
            <p:cNvPr id="3" name="Picture 2">
              <a:extLst>
                <a:ext uri="{FF2B5EF4-FFF2-40B4-BE49-F238E27FC236}">
                  <a16:creationId xmlns="" xmlns:a16="http://schemas.microsoft.com/office/drawing/2014/main" id="{631584C8-5C59-CDCA-B6CF-6D61C18DE10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129790" cy="498475"/>
            </a:xfrm>
            <a:prstGeom prst="rect">
              <a:avLst/>
            </a:prstGeom>
            <a:noFill/>
            <a:ln>
              <a:noFill/>
            </a:ln>
          </p:spPr>
        </p:pic>
        <p:sp>
          <p:nvSpPr>
            <p:cNvPr id="4" name="Rectangle 3">
              <a:extLst>
                <a:ext uri="{FF2B5EF4-FFF2-40B4-BE49-F238E27FC236}">
                  <a16:creationId xmlns="" xmlns:a16="http://schemas.microsoft.com/office/drawing/2014/main" id="{61D78274-8BAF-C52B-B1F3-842788739E71}"/>
                </a:ext>
              </a:extLst>
            </p:cNvPr>
            <p:cNvSpPr/>
            <p:nvPr/>
          </p:nvSpPr>
          <p:spPr>
            <a:xfrm>
              <a:off x="324993" y="75887"/>
              <a:ext cx="1574800" cy="460688"/>
            </a:xfrm>
            <a:prstGeom prst="rect">
              <a:avLst/>
            </a:prstGeom>
          </p:spPr>
          <p:txBody>
            <a:bodyPr wrap="square">
              <a:noAutofit/>
            </a:bodyPr>
            <a:lstStyle/>
            <a:p>
              <a:pPr marL="0" marR="0" algn="ctr" rtl="1">
                <a:lnSpc>
                  <a:spcPct val="107000"/>
                </a:lnSpc>
                <a:spcBef>
                  <a:spcPts val="0"/>
                </a:spcBef>
                <a:spcAft>
                  <a:spcPts val="800"/>
                </a:spcAft>
              </a:pPr>
              <a:r>
                <a:rPr lang="ar-SA" sz="2800" b="1">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خطوات عملية تحسين الأداء الفعالة  </a:t>
              </a:r>
              <a:endParaRPr lang="en-US" sz="2800">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TextBox 5">
            <a:extLst>
              <a:ext uri="{FF2B5EF4-FFF2-40B4-BE49-F238E27FC236}">
                <a16:creationId xmlns="" xmlns:a16="http://schemas.microsoft.com/office/drawing/2014/main" id="{237D8D40-ED38-0D59-074F-9A18866A3E05}"/>
              </a:ext>
            </a:extLst>
          </p:cNvPr>
          <p:cNvSpPr txBox="1"/>
          <p:nvPr/>
        </p:nvSpPr>
        <p:spPr>
          <a:xfrm>
            <a:off x="351503" y="1887155"/>
            <a:ext cx="11488993" cy="1083374"/>
          </a:xfrm>
          <a:prstGeom prst="rect">
            <a:avLst/>
          </a:prstGeom>
          <a:noFill/>
        </p:spPr>
        <p:txBody>
          <a:bodyPr wrap="square">
            <a:spAutoFit/>
          </a:bodyPr>
          <a:lstStyle/>
          <a:p>
            <a:pPr marL="0" marR="0" algn="justLow" rtl="1">
              <a:lnSpc>
                <a:spcPct val="115000"/>
              </a:lnSpc>
              <a:spcBef>
                <a:spcPts val="0"/>
              </a:spcBef>
              <a:spcAft>
                <a:spcPts val="800"/>
              </a:spcAft>
            </a:pPr>
            <a:r>
              <a:rPr lang="ar-EG"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كيف يمكنك تحسين فعالية خطة تحسين أداء الموظفين؟ بعض الخطط قد لا تعطيك النتائج التي كنت تأمل الحصول عليها، </a:t>
            </a:r>
            <a:r>
              <a:rPr lang="ar-EG" sz="2800" b="1" dirty="0">
                <a:solidFill>
                  <a:srgbClr val="FF0000"/>
                </a:solidFill>
                <a:effectLst/>
                <a:latin typeface="Calibri" panose="020F0502020204030204" pitchFamily="34" charset="0"/>
                <a:ea typeface="Calibri" panose="020F0502020204030204" pitchFamily="34" charset="0"/>
                <a:cs typeface="Sakkal Majalla" panose="02000000000000000000" pitchFamily="2" charset="-78"/>
              </a:rPr>
              <a:t>ويمكن أن يعزى ذلك إلى طريقة تخطيط غير سليمة أو وضع مجموعة غير واضحة من الأهداف.</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 xmlns:a16="http://schemas.microsoft.com/office/drawing/2014/main" id="{84431C78-18DA-75B5-1D80-66F5E40D47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7057" y="3429000"/>
            <a:ext cx="10544541" cy="1845711"/>
          </a:xfrm>
          <a:prstGeom prst="rect">
            <a:avLst/>
          </a:prstGeom>
        </p:spPr>
      </p:pic>
      <p:grpSp>
        <p:nvGrpSpPr>
          <p:cNvPr id="8" name="Group 7">
            <a:extLst>
              <a:ext uri="{FF2B5EF4-FFF2-40B4-BE49-F238E27FC236}">
                <a16:creationId xmlns="" xmlns:a16="http://schemas.microsoft.com/office/drawing/2014/main" id="{F8F82001-9660-F1C3-247D-269D16F697CA}"/>
              </a:ext>
            </a:extLst>
          </p:cNvPr>
          <p:cNvGrpSpPr/>
          <p:nvPr/>
        </p:nvGrpSpPr>
        <p:grpSpPr>
          <a:xfrm>
            <a:off x="10108542" y="3310487"/>
            <a:ext cx="1386231" cy="2648283"/>
            <a:chOff x="10025538" y="1764438"/>
            <a:chExt cx="1386231" cy="2648283"/>
          </a:xfrm>
        </p:grpSpPr>
        <p:sp>
          <p:nvSpPr>
            <p:cNvPr id="10" name="Rectangle 9">
              <a:extLst>
                <a:ext uri="{FF2B5EF4-FFF2-40B4-BE49-F238E27FC236}">
                  <a16:creationId xmlns="" xmlns:a16="http://schemas.microsoft.com/office/drawing/2014/main" id="{2AD13C79-01D9-100D-7C43-0EB3D3214AFB}"/>
                </a:ext>
              </a:extLst>
            </p:cNvPr>
            <p:cNvSpPr/>
            <p:nvPr/>
          </p:nvSpPr>
          <p:spPr>
            <a:xfrm>
              <a:off x="10025538" y="2704561"/>
              <a:ext cx="1386231" cy="1708160"/>
            </a:xfrm>
            <a:prstGeom prst="rect">
              <a:avLst/>
            </a:prstGeom>
          </p:spPr>
          <p:txBody>
            <a:bodyPr wrap="square">
              <a:spAutoFit/>
            </a:bodyPr>
            <a:lstStyle/>
            <a:p>
              <a:pPr algn="ctr">
                <a:lnSpc>
                  <a:spcPct val="150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تعيين </a:t>
              </a:r>
              <a: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أهداف واضحة</a:t>
              </a:r>
            </a:p>
          </p:txBody>
        </p:sp>
        <p:sp>
          <p:nvSpPr>
            <p:cNvPr id="11" name="Rectangle 10">
              <a:extLst>
                <a:ext uri="{FF2B5EF4-FFF2-40B4-BE49-F238E27FC236}">
                  <a16:creationId xmlns="" xmlns:a16="http://schemas.microsoft.com/office/drawing/2014/main" id="{094EF6CB-5D00-8632-6EC6-87AE8DB9EC4C}"/>
                </a:ext>
              </a:extLst>
            </p:cNvPr>
            <p:cNvSpPr/>
            <p:nvPr/>
          </p:nvSpPr>
          <p:spPr>
            <a:xfrm>
              <a:off x="10220945" y="1764438"/>
              <a:ext cx="497709" cy="707886"/>
            </a:xfrm>
            <a:prstGeom prst="rect">
              <a:avLst/>
            </a:prstGeom>
          </p:spPr>
          <p:txBody>
            <a:bodyPr wrap="square">
              <a:spAutoFit/>
            </a:bodyPr>
            <a:lstStyle/>
            <a:p>
              <a:pPr algn="ctr">
                <a:lnSpc>
                  <a:spcPct val="125000"/>
                </a:lnSpc>
                <a:spcAft>
                  <a:spcPts val="1000"/>
                </a:spcAft>
              </a:pPr>
              <a:r>
                <a:rPr lang="ar-EG" sz="3200" b="1">
                  <a:latin typeface="Calibri" panose="020F0502020204030204" pitchFamily="34" charset="0"/>
                  <a:ea typeface="Calibri" panose="020F0502020204030204" pitchFamily="34" charset="0"/>
                  <a:cs typeface="Sakkal Majalla" panose="02000000000000000000" pitchFamily="2" charset="-78"/>
                </a:rPr>
                <a:t>1</a:t>
              </a:r>
              <a:endParaRPr lang="ar-EG" sz="3200" b="1" dirty="0">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 xmlns:a16="http://schemas.microsoft.com/office/drawing/2014/main" id="{8C3C8337-DF0D-FA81-A1BC-E30207D49CB0}"/>
              </a:ext>
            </a:extLst>
          </p:cNvPr>
          <p:cNvGrpSpPr/>
          <p:nvPr/>
        </p:nvGrpSpPr>
        <p:grpSpPr>
          <a:xfrm>
            <a:off x="7671779" y="4086771"/>
            <a:ext cx="1679399" cy="1667591"/>
            <a:chOff x="9796619" y="1764438"/>
            <a:chExt cx="1679399" cy="1667591"/>
          </a:xfrm>
        </p:grpSpPr>
        <p:sp>
          <p:nvSpPr>
            <p:cNvPr id="13" name="Rectangle 12">
              <a:extLst>
                <a:ext uri="{FF2B5EF4-FFF2-40B4-BE49-F238E27FC236}">
                  <a16:creationId xmlns="" xmlns:a16="http://schemas.microsoft.com/office/drawing/2014/main" id="{5FD88991-AA05-817D-1A5D-D276C540088D}"/>
                </a:ext>
              </a:extLst>
            </p:cNvPr>
            <p:cNvSpPr/>
            <p:nvPr/>
          </p:nvSpPr>
          <p:spPr>
            <a:xfrm>
              <a:off x="9796619" y="2878031"/>
              <a:ext cx="1679399" cy="553998"/>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التواصل</a:t>
              </a:r>
            </a:p>
          </p:txBody>
        </p:sp>
        <p:sp>
          <p:nvSpPr>
            <p:cNvPr id="14" name="Rectangle 13">
              <a:extLst>
                <a:ext uri="{FF2B5EF4-FFF2-40B4-BE49-F238E27FC236}">
                  <a16:creationId xmlns="" xmlns:a16="http://schemas.microsoft.com/office/drawing/2014/main" id="{2754CED4-DE60-CBF9-28DC-463E31474423}"/>
                </a:ext>
              </a:extLst>
            </p:cNvPr>
            <p:cNvSpPr/>
            <p:nvPr/>
          </p:nvSpPr>
          <p:spPr>
            <a:xfrm>
              <a:off x="10220945" y="1764438"/>
              <a:ext cx="497709" cy="707886"/>
            </a:xfrm>
            <a:prstGeom prst="rect">
              <a:avLst/>
            </a:prstGeom>
          </p:spPr>
          <p:txBody>
            <a:bodyPr wrap="square">
              <a:spAutoFit/>
            </a:bodyPr>
            <a:lstStyle/>
            <a:p>
              <a:pPr algn="ctr">
                <a:lnSpc>
                  <a:spcPct val="125000"/>
                </a:lnSpc>
                <a:spcAft>
                  <a:spcPts val="1000"/>
                </a:spcAft>
              </a:pPr>
              <a:r>
                <a:rPr lang="ar-EG" sz="3200" b="1">
                  <a:latin typeface="Calibri" panose="020F0502020204030204" pitchFamily="34" charset="0"/>
                  <a:ea typeface="Calibri" panose="020F0502020204030204" pitchFamily="34" charset="0"/>
                  <a:cs typeface="Sakkal Majalla" panose="02000000000000000000" pitchFamily="2" charset="-78"/>
                </a:rPr>
                <a:t>2</a:t>
              </a:r>
              <a:endParaRPr lang="ar-EG" sz="3200" b="1" dirty="0">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 xmlns:a16="http://schemas.microsoft.com/office/drawing/2014/main" id="{1F70DDC4-B21B-8D7D-828E-D7F7C4D7987A}"/>
              </a:ext>
            </a:extLst>
          </p:cNvPr>
          <p:cNvGrpSpPr/>
          <p:nvPr/>
        </p:nvGrpSpPr>
        <p:grpSpPr>
          <a:xfrm>
            <a:off x="5198321" y="3265716"/>
            <a:ext cx="1856372" cy="2346016"/>
            <a:chOff x="9467289" y="1764438"/>
            <a:chExt cx="1856372" cy="2346016"/>
          </a:xfrm>
        </p:grpSpPr>
        <p:sp>
          <p:nvSpPr>
            <p:cNvPr id="16" name="Rectangle 15">
              <a:extLst>
                <a:ext uri="{FF2B5EF4-FFF2-40B4-BE49-F238E27FC236}">
                  <a16:creationId xmlns="" xmlns:a16="http://schemas.microsoft.com/office/drawing/2014/main" id="{124638D2-2B58-E895-5882-40187653D346}"/>
                </a:ext>
              </a:extLst>
            </p:cNvPr>
            <p:cNvSpPr/>
            <p:nvPr/>
          </p:nvSpPr>
          <p:spPr>
            <a:xfrm>
              <a:off x="9467289" y="2956292"/>
              <a:ext cx="1856372" cy="1154162"/>
            </a:xfrm>
            <a:prstGeom prst="rect">
              <a:avLst/>
            </a:prstGeom>
          </p:spPr>
          <p:txBody>
            <a:bodyPr wrap="square">
              <a:spAutoFit/>
            </a:bodyPr>
            <a:lstStyle/>
            <a:p>
              <a:pPr algn="ctr">
                <a:lnSpc>
                  <a:spcPct val="150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المتابعة</a:t>
              </a:r>
              <a: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المنتظمة</a:t>
              </a:r>
            </a:p>
          </p:txBody>
        </p:sp>
        <p:sp>
          <p:nvSpPr>
            <p:cNvPr id="17" name="Rectangle 16">
              <a:extLst>
                <a:ext uri="{FF2B5EF4-FFF2-40B4-BE49-F238E27FC236}">
                  <a16:creationId xmlns="" xmlns:a16="http://schemas.microsoft.com/office/drawing/2014/main" id="{B415E8F3-C292-12EB-EFEF-CFF5909D0EC1}"/>
                </a:ext>
              </a:extLst>
            </p:cNvPr>
            <p:cNvSpPr/>
            <p:nvPr/>
          </p:nvSpPr>
          <p:spPr>
            <a:xfrm>
              <a:off x="10220945" y="1764438"/>
              <a:ext cx="497709" cy="707886"/>
            </a:xfrm>
            <a:prstGeom prst="rect">
              <a:avLst/>
            </a:prstGeom>
          </p:spPr>
          <p:txBody>
            <a:bodyPr wrap="square">
              <a:spAutoFit/>
            </a:bodyPr>
            <a:lstStyle/>
            <a:p>
              <a:pPr algn="ctr">
                <a:lnSpc>
                  <a:spcPct val="125000"/>
                </a:lnSpc>
                <a:spcAft>
                  <a:spcPts val="1000"/>
                </a:spcAft>
              </a:pPr>
              <a:r>
                <a:rPr lang="ar-EG" sz="3200" b="1">
                  <a:latin typeface="Calibri" panose="020F0502020204030204" pitchFamily="34" charset="0"/>
                  <a:ea typeface="Calibri" panose="020F0502020204030204" pitchFamily="34" charset="0"/>
                  <a:cs typeface="Sakkal Majalla" panose="02000000000000000000" pitchFamily="2" charset="-78"/>
                </a:rPr>
                <a:t>3</a:t>
              </a:r>
              <a:endParaRPr lang="ar-EG" sz="3200" b="1" dirty="0">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8" name="Group 17">
            <a:extLst>
              <a:ext uri="{FF2B5EF4-FFF2-40B4-BE49-F238E27FC236}">
                <a16:creationId xmlns="" xmlns:a16="http://schemas.microsoft.com/office/drawing/2014/main" id="{101A395B-A2FA-9850-B3D6-D6F3291A83FB}"/>
              </a:ext>
            </a:extLst>
          </p:cNvPr>
          <p:cNvGrpSpPr/>
          <p:nvPr/>
        </p:nvGrpSpPr>
        <p:grpSpPr>
          <a:xfrm>
            <a:off x="3548809" y="4086771"/>
            <a:ext cx="1126571" cy="2628079"/>
            <a:chOff x="9906513" y="1764438"/>
            <a:chExt cx="1126571" cy="2628079"/>
          </a:xfrm>
        </p:grpSpPr>
        <p:sp>
          <p:nvSpPr>
            <p:cNvPr id="19" name="Rectangle 18">
              <a:extLst>
                <a:ext uri="{FF2B5EF4-FFF2-40B4-BE49-F238E27FC236}">
                  <a16:creationId xmlns="" xmlns:a16="http://schemas.microsoft.com/office/drawing/2014/main" id="{48551C81-791F-91B2-6CFD-D9B54EF0C40B}"/>
                </a:ext>
              </a:extLst>
            </p:cNvPr>
            <p:cNvSpPr/>
            <p:nvPr/>
          </p:nvSpPr>
          <p:spPr>
            <a:xfrm>
              <a:off x="9906513" y="2684357"/>
              <a:ext cx="1126571" cy="1708160"/>
            </a:xfrm>
            <a:prstGeom prst="rect">
              <a:avLst/>
            </a:prstGeom>
          </p:spPr>
          <p:txBody>
            <a:bodyPr wrap="square">
              <a:spAutoFit/>
            </a:bodyPr>
            <a:lstStyle/>
            <a:p>
              <a:pPr algn="ctr">
                <a:lnSpc>
                  <a:spcPct val="150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قم بتوضيح العواقب</a:t>
              </a:r>
            </a:p>
          </p:txBody>
        </p:sp>
        <p:sp>
          <p:nvSpPr>
            <p:cNvPr id="20" name="Rectangle 19">
              <a:extLst>
                <a:ext uri="{FF2B5EF4-FFF2-40B4-BE49-F238E27FC236}">
                  <a16:creationId xmlns="" xmlns:a16="http://schemas.microsoft.com/office/drawing/2014/main" id="{B305392E-F474-1DB2-2C07-6BA6C83D9AEA}"/>
                </a:ext>
              </a:extLst>
            </p:cNvPr>
            <p:cNvSpPr/>
            <p:nvPr/>
          </p:nvSpPr>
          <p:spPr>
            <a:xfrm>
              <a:off x="10220945" y="1764438"/>
              <a:ext cx="497709" cy="707886"/>
            </a:xfrm>
            <a:prstGeom prst="rect">
              <a:avLst/>
            </a:prstGeom>
          </p:spPr>
          <p:txBody>
            <a:bodyPr wrap="square">
              <a:spAutoFit/>
            </a:bodyPr>
            <a:lstStyle/>
            <a:p>
              <a:pPr algn="ctr">
                <a:lnSpc>
                  <a:spcPct val="125000"/>
                </a:lnSpc>
                <a:spcAft>
                  <a:spcPts val="1000"/>
                </a:spcAft>
              </a:pPr>
              <a:r>
                <a:rPr lang="ar-EG" sz="3200" b="1" dirty="0">
                  <a:latin typeface="Calibri" panose="020F0502020204030204" pitchFamily="34" charset="0"/>
                  <a:ea typeface="Calibri" panose="020F0502020204030204" pitchFamily="34" charset="0"/>
                  <a:cs typeface="Sakkal Majalla" panose="02000000000000000000" pitchFamily="2" charset="-78"/>
                </a:rPr>
                <a:t>4</a:t>
              </a:r>
            </a:p>
          </p:txBody>
        </p:sp>
      </p:grpSp>
      <p:grpSp>
        <p:nvGrpSpPr>
          <p:cNvPr id="21" name="Group 20">
            <a:extLst>
              <a:ext uri="{FF2B5EF4-FFF2-40B4-BE49-F238E27FC236}">
                <a16:creationId xmlns="" xmlns:a16="http://schemas.microsoft.com/office/drawing/2014/main" id="{B6B78D52-8DE2-A70F-581B-918CEF00A4E9}"/>
              </a:ext>
            </a:extLst>
          </p:cNvPr>
          <p:cNvGrpSpPr/>
          <p:nvPr/>
        </p:nvGrpSpPr>
        <p:grpSpPr>
          <a:xfrm>
            <a:off x="1020775" y="3310487"/>
            <a:ext cx="1296986" cy="3136341"/>
            <a:chOff x="9592083" y="1764438"/>
            <a:chExt cx="1296986" cy="3136341"/>
          </a:xfrm>
        </p:grpSpPr>
        <p:sp>
          <p:nvSpPr>
            <p:cNvPr id="22" name="Rectangle 21">
              <a:extLst>
                <a:ext uri="{FF2B5EF4-FFF2-40B4-BE49-F238E27FC236}">
                  <a16:creationId xmlns="" xmlns:a16="http://schemas.microsoft.com/office/drawing/2014/main" id="{EE6AE18A-23A9-97CD-8872-A8D0EED97C16}"/>
                </a:ext>
              </a:extLst>
            </p:cNvPr>
            <p:cNvSpPr/>
            <p:nvPr/>
          </p:nvSpPr>
          <p:spPr>
            <a:xfrm>
              <a:off x="9592083" y="2638621"/>
              <a:ext cx="1296986" cy="2262158"/>
            </a:xfrm>
            <a:prstGeom prst="rect">
              <a:avLst/>
            </a:prstGeom>
          </p:spPr>
          <p:txBody>
            <a:bodyPr wrap="square">
              <a:spAutoFit/>
            </a:bodyPr>
            <a:lstStyle/>
            <a:p>
              <a:pPr algn="ctr">
                <a:lnSpc>
                  <a:spcPct val="150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توفير التدريب والمساعدة اللازمين</a:t>
              </a:r>
            </a:p>
          </p:txBody>
        </p:sp>
        <p:sp>
          <p:nvSpPr>
            <p:cNvPr id="23" name="Rectangle 22">
              <a:extLst>
                <a:ext uri="{FF2B5EF4-FFF2-40B4-BE49-F238E27FC236}">
                  <a16:creationId xmlns="" xmlns:a16="http://schemas.microsoft.com/office/drawing/2014/main" id="{A95087CF-66BC-7C00-C25D-5A41BB32789C}"/>
                </a:ext>
              </a:extLst>
            </p:cNvPr>
            <p:cNvSpPr/>
            <p:nvPr/>
          </p:nvSpPr>
          <p:spPr>
            <a:xfrm>
              <a:off x="10220945" y="1764438"/>
              <a:ext cx="497709" cy="707886"/>
            </a:xfrm>
            <a:prstGeom prst="rect">
              <a:avLst/>
            </a:prstGeom>
          </p:spPr>
          <p:txBody>
            <a:bodyPr wrap="square">
              <a:spAutoFit/>
            </a:bodyPr>
            <a:lstStyle/>
            <a:p>
              <a:pPr algn="ctr">
                <a:lnSpc>
                  <a:spcPct val="125000"/>
                </a:lnSpc>
                <a:spcAft>
                  <a:spcPts val="1000"/>
                </a:spcAft>
              </a:pPr>
              <a:r>
                <a:rPr lang="ar-EG" sz="3200" b="1">
                  <a:latin typeface="Calibri" panose="020F0502020204030204" pitchFamily="34" charset="0"/>
                  <a:ea typeface="Calibri" panose="020F0502020204030204" pitchFamily="34" charset="0"/>
                  <a:cs typeface="Sakkal Majalla" panose="02000000000000000000" pitchFamily="2" charset="-78"/>
                </a:rPr>
                <a:t>5</a:t>
              </a:r>
              <a:endParaRPr lang="ar-EG" sz="3200" b="1" dirty="0">
                <a:latin typeface="Calibri" panose="020F0502020204030204" pitchFamily="34" charset="0"/>
                <a:ea typeface="Calibri" panose="020F0502020204030204" pitchFamily="34" charset="0"/>
                <a:cs typeface="Sakkal Majalla" panose="02000000000000000000" pitchFamily="2" charset="-78"/>
              </a:endParaRPr>
            </a:p>
          </p:txBody>
        </p:sp>
      </p:grpSp>
      <p:sp>
        <p:nvSpPr>
          <p:cNvPr id="24" name="Slide Number Placeholder 23">
            <a:extLst>
              <a:ext uri="{FF2B5EF4-FFF2-40B4-BE49-F238E27FC236}">
                <a16:creationId xmlns="" xmlns:a16="http://schemas.microsoft.com/office/drawing/2014/main" id="{7A6350FE-F137-8D8D-510A-F11FD4F937C4}"/>
              </a:ext>
            </a:extLst>
          </p:cNvPr>
          <p:cNvSpPr>
            <a:spLocks noGrp="1"/>
          </p:cNvSpPr>
          <p:nvPr>
            <p:ph type="sldNum" sz="quarter" idx="12"/>
          </p:nvPr>
        </p:nvSpPr>
        <p:spPr/>
        <p:txBody>
          <a:bodyPr/>
          <a:lstStyle/>
          <a:p>
            <a:fld id="{802A93DA-8321-490E-B7A0-7881EC602D96}" type="slidenum">
              <a:rPr lang="ar-EG" sz="1600" smtClean="0"/>
              <a:t>109</a:t>
            </a:fld>
            <a:endParaRPr lang="ar-EG" sz="1600" dirty="0"/>
          </a:p>
        </p:txBody>
      </p:sp>
      <p:sp>
        <p:nvSpPr>
          <p:cNvPr id="25" name="TextBox 24"/>
          <p:cNvSpPr txBox="1"/>
          <p:nvPr/>
        </p:nvSpPr>
        <p:spPr>
          <a:xfrm>
            <a:off x="9120" y="6514063"/>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7566525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تعريف الثقافة التنظيمية</a:t>
            </a:r>
          </a:p>
        </p:txBody>
      </p:sp>
      <p:grpSp>
        <p:nvGrpSpPr>
          <p:cNvPr id="3" name="Group 2"/>
          <p:cNvGrpSpPr/>
          <p:nvPr/>
        </p:nvGrpSpPr>
        <p:grpSpPr>
          <a:xfrm>
            <a:off x="1173728" y="1661695"/>
            <a:ext cx="6778928" cy="4388909"/>
            <a:chOff x="975360" y="1258794"/>
            <a:chExt cx="6778928" cy="4709743"/>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 y="1258794"/>
              <a:ext cx="6778928" cy="4709743"/>
            </a:xfrm>
            <a:prstGeom prst="rect">
              <a:avLst/>
            </a:prstGeom>
          </p:spPr>
        </p:pic>
        <p:sp>
          <p:nvSpPr>
            <p:cNvPr id="5" name="Rectangle 4"/>
            <p:cNvSpPr/>
            <p:nvPr/>
          </p:nvSpPr>
          <p:spPr>
            <a:xfrm>
              <a:off x="975360" y="1417334"/>
              <a:ext cx="2719439" cy="439266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تتكون الثقافة التنظيمية من سبع خصائص تتراوح</a:t>
              </a:r>
              <a:r>
                <a:rPr kumimoji="0" lang="ar-SA"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SA"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الأولوية من عالية إلى منخفضة لكل منظمة قيمة مميزة لكل من هذه الخصائص، والتي عند دمجها تحدد الثقافة الفريدة للمؤسسة</a:t>
              </a:r>
              <a:endParaRPr kumimoji="0" lang="ar-EG" sz="2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6" name="Group 5"/>
          <p:cNvGrpSpPr/>
          <p:nvPr/>
        </p:nvGrpSpPr>
        <p:grpSpPr>
          <a:xfrm>
            <a:off x="4253694" y="1661696"/>
            <a:ext cx="6778928" cy="4388909"/>
            <a:chOff x="4055326" y="1258794"/>
            <a:chExt cx="6778928" cy="4709743"/>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326" y="1258794"/>
              <a:ext cx="6778928" cy="4709743"/>
            </a:xfrm>
            <a:prstGeom prst="rect">
              <a:avLst/>
            </a:prstGeom>
          </p:spPr>
        </p:pic>
        <p:sp>
          <p:nvSpPr>
            <p:cNvPr id="8" name="Rectangle 7"/>
            <p:cNvSpPr/>
            <p:nvPr/>
          </p:nvSpPr>
          <p:spPr>
            <a:xfrm>
              <a:off x="7918110" y="1417333"/>
              <a:ext cx="2916144" cy="437202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الثقافة التنظيمية هي نظام </a:t>
              </a:r>
              <a: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الافتراضات والقيم والمعتقدات المشتركة، والتي تحكم كيفية تصرف الأشخاص داخل المنظمات هذه القيم المشتركة لها تأثير قوي </a:t>
              </a:r>
              <a: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الأشخاص في المنظمة</a:t>
              </a:r>
              <a: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SA"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وتملي عليهم طريقة لباسهم وتصرفهم وأداء وظائفهم</a:t>
              </a:r>
            </a:p>
          </p:txBody>
        </p:sp>
      </p:grpSp>
      <p:sp>
        <p:nvSpPr>
          <p:cNvPr id="10" name="Rectangle 9"/>
          <p:cNvSpPr/>
          <p:nvPr/>
        </p:nvSpPr>
        <p:spPr>
          <a:xfrm rot="397204">
            <a:off x="4815751" y="1989094"/>
            <a:ext cx="2609909" cy="3924151"/>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كل منظمة تطور وتحافظ على ثقافة فريدة من نوعها، والتي توفر مبادئ توجيهية وحدود لسلوك أعضاء المنظمة دعنا نستكشف العناصر التي تشكل ثقافة المنظمة</a:t>
            </a:r>
          </a:p>
        </p:txBody>
      </p:sp>
      <p:sp>
        <p:nvSpPr>
          <p:cNvPr id="2" name="Slide Number Placeholder 1">
            <a:extLst>
              <a:ext uri="{FF2B5EF4-FFF2-40B4-BE49-F238E27FC236}">
                <a16:creationId xmlns="" xmlns:a16="http://schemas.microsoft.com/office/drawing/2014/main" id="{ECA1095F-CB1B-EF92-4850-21D89FE12793}"/>
              </a:ext>
            </a:extLst>
          </p:cNvPr>
          <p:cNvSpPr>
            <a:spLocks noGrp="1"/>
          </p:cNvSpPr>
          <p:nvPr>
            <p:ph type="sldNum" sz="quarter" idx="12"/>
          </p:nvPr>
        </p:nvSpPr>
        <p:spPr/>
        <p:txBody>
          <a:bodyPr/>
          <a:lstStyle/>
          <a:p>
            <a:fld id="{802A93DA-8321-490E-B7A0-7881EC602D96}" type="slidenum">
              <a:rPr lang="ar-EG" smtClean="0"/>
              <a:t>11</a:t>
            </a:fld>
            <a:endParaRPr lang="ar-EG"/>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906155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252065" y="80925"/>
            <a:ext cx="4877496" cy="4333340"/>
          </a:xfrm>
          <a:prstGeom prst="roundRect">
            <a:avLst>
              <a:gd name="adj" fmla="val 0"/>
            </a:avLst>
          </a:prstGeom>
          <a:no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5000"/>
              </a:lnSpc>
              <a:spcBef>
                <a:spcPts val="1000"/>
              </a:spcBef>
              <a:spcAft>
                <a:spcPts val="0"/>
              </a:spcAft>
              <a:buClrTx/>
              <a:buSzTx/>
              <a:buFont typeface="Arial" panose="020B0604020202020204" pitchFamily="34" charset="0"/>
              <a:buNone/>
              <a:tabLst/>
              <a:defRPr/>
            </a:pPr>
            <a:r>
              <a:rPr kumimoji="0" lang="ar-EG" sz="8000" b="1" i="0" u="none" strike="noStrike" kern="1200" cap="none" spc="0" normalizeH="0" baseline="0" noProof="0" dirty="0">
                <a:ln>
                  <a:noFill/>
                </a:ln>
                <a:solidFill>
                  <a:srgbClr val="FFFFFF"/>
                </a:solidFill>
                <a:effectLst/>
                <a:uLnTx/>
                <a:uFillTx/>
                <a:latin typeface="Adobe Arabic" panose="02040503050201020203" pitchFamily="18" charset="-78"/>
                <a:ea typeface="+mn-ea"/>
                <a:cs typeface="Adobe Arabic" panose="02040503050201020203" pitchFamily="18" charset="-78"/>
              </a:rPr>
              <a:t>بناء ثقافة تنظيمية فعالة</a:t>
            </a:r>
            <a:endParaRPr kumimoji="0" lang="en-US" sz="8000" b="1" i="0" u="none" strike="noStrike" kern="1200" cap="none" spc="0" normalizeH="0" baseline="0" noProof="0" dirty="0">
              <a:ln>
                <a:noFill/>
              </a:ln>
              <a:solidFill>
                <a:srgbClr val="FFFFFF"/>
              </a:solidFill>
              <a:effectLst/>
              <a:uLnTx/>
              <a:uFillTx/>
              <a:latin typeface="Adobe Arabic" panose="02040503050201020203" pitchFamily="18" charset="-78"/>
              <a:ea typeface="+mn-ea"/>
              <a:cs typeface="Adobe Arabic" panose="02040503050201020203" pitchFamily="18" charset="-78"/>
            </a:endParaRPr>
          </a:p>
        </p:txBody>
      </p:sp>
      <p:sp>
        <p:nvSpPr>
          <p:cNvPr id="2" name="TextBox 1"/>
          <p:cNvSpPr txBox="1"/>
          <p:nvPr/>
        </p:nvSpPr>
        <p:spPr>
          <a:xfrm>
            <a:off x="10242468" y="6475221"/>
            <a:ext cx="2023310" cy="369332"/>
          </a:xfrm>
          <a:prstGeom prst="rect">
            <a:avLst/>
          </a:prstGeom>
          <a:noFill/>
        </p:spPr>
        <p:txBody>
          <a:bodyPr wrap="none" rtlCol="1">
            <a:spAutoFit/>
          </a:bodyPr>
          <a:lstStyle/>
          <a:p>
            <a:pPr algn="l" rtl="0"/>
            <a:r>
              <a:rPr lang="en-US" dirty="0" smtClean="0">
                <a:latin typeface="Sakkal Majalla" panose="02000000000000000000" pitchFamily="2" charset="-78"/>
                <a:cs typeface="Sakkal Majalla" panose="02000000000000000000" pitchFamily="2" charset="-78"/>
                <a:hlinkClick r:id="rId4"/>
              </a:rPr>
              <a:t>www.dawliatraining.com</a:t>
            </a:r>
            <a:r>
              <a:rPr lang="en-US" dirty="0" smtClean="0">
                <a:latin typeface="Sakkal Majalla" panose="02000000000000000000" pitchFamily="2" charset="-78"/>
                <a:cs typeface="Sakkal Majalla" panose="02000000000000000000" pitchFamily="2" charset="-78"/>
              </a:rPr>
              <a:t> </a:t>
            </a:r>
            <a:endParaRPr lang="ar-JO"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64627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694006" y="1900147"/>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خصائص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27510"/>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526801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خصائص الثقافة التنظيمية</a:t>
            </a:r>
          </a:p>
        </p:txBody>
      </p:sp>
      <p:sp>
        <p:nvSpPr>
          <p:cNvPr id="17" name="Rectangle 16"/>
          <p:cNvSpPr/>
          <p:nvPr/>
        </p:nvSpPr>
        <p:spPr>
          <a:xfrm>
            <a:off x="305705" y="1901937"/>
            <a:ext cx="11580589"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الشركات ذات الثقافات التي تعطي قيمة عالية للابتكار تشجع موظفيها على المخاطرة والابتكار في أداء وظائفهم</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وتتوقع الشركات ذات الثقافات التي تضع قيمة منخفضة للابتكار من موظفيها أداء وظائفهم بنفس الطريقة التي تم تدريبهم على القيام بها، دون البحث عن طرق لتحسين أدائهم</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3" name="Group 2">
            <a:extLst>
              <a:ext uri="{FF2B5EF4-FFF2-40B4-BE49-F238E27FC236}">
                <a16:creationId xmlns="" xmlns:a16="http://schemas.microsoft.com/office/drawing/2014/main" id="{061ADFE8-2532-3670-E90A-20E47B8D26DC}"/>
              </a:ext>
            </a:extLst>
          </p:cNvPr>
          <p:cNvGrpSpPr/>
          <p:nvPr/>
        </p:nvGrpSpPr>
        <p:grpSpPr>
          <a:xfrm>
            <a:off x="7248532" y="994480"/>
            <a:ext cx="4474710" cy="1031563"/>
            <a:chOff x="-815974" y="0"/>
            <a:chExt cx="3713479" cy="533400"/>
          </a:xfrm>
        </p:grpSpPr>
        <p:grpSp>
          <p:nvGrpSpPr>
            <p:cNvPr id="4" name="Group 3">
              <a:extLst>
                <a:ext uri="{FF2B5EF4-FFF2-40B4-BE49-F238E27FC236}">
                  <a16:creationId xmlns="" xmlns:a16="http://schemas.microsoft.com/office/drawing/2014/main" id="{600758AE-EC8D-EDF0-34FB-44FFC8ABDE9B}"/>
                </a:ext>
              </a:extLst>
            </p:cNvPr>
            <p:cNvGrpSpPr/>
            <p:nvPr/>
          </p:nvGrpSpPr>
          <p:grpSpPr>
            <a:xfrm>
              <a:off x="-815974" y="12700"/>
              <a:ext cx="3680237" cy="394386"/>
              <a:chOff x="-815974" y="104053"/>
              <a:chExt cx="3680237" cy="394386"/>
            </a:xfrm>
          </p:grpSpPr>
          <p:sp>
            <p:nvSpPr>
              <p:cNvPr id="8" name="Rectangle 7">
                <a:extLst>
                  <a:ext uri="{FF2B5EF4-FFF2-40B4-BE49-F238E27FC236}">
                    <a16:creationId xmlns="" xmlns:a16="http://schemas.microsoft.com/office/drawing/2014/main" id="{DDBEA6E1-F5C4-C121-B39C-B1143DFC2421}"/>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a:extLst>
                  <a:ext uri="{FF2B5EF4-FFF2-40B4-BE49-F238E27FC236}">
                    <a16:creationId xmlns="" xmlns:a16="http://schemas.microsoft.com/office/drawing/2014/main" id="{53A85D43-7266-9E2B-4A15-453A196FD6F8}"/>
                  </a:ext>
                </a:extLst>
              </p:cNvPr>
              <p:cNvSpPr/>
              <p:nvPr/>
            </p:nvSpPr>
            <p:spPr>
              <a:xfrm>
                <a:off x="-815974" y="167084"/>
                <a:ext cx="3222196"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الابتكار (توجيه المخاطر):</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a:extLst>
                <a:ext uri="{FF2B5EF4-FFF2-40B4-BE49-F238E27FC236}">
                  <a16:creationId xmlns="" xmlns:a16="http://schemas.microsoft.com/office/drawing/2014/main" id="{F5B95858-D37F-C76C-6756-5890B6DFCFA0}"/>
                </a:ext>
              </a:extLst>
            </p:cNvPr>
            <p:cNvGrpSpPr/>
            <p:nvPr/>
          </p:nvGrpSpPr>
          <p:grpSpPr>
            <a:xfrm>
              <a:off x="2387600" y="0"/>
              <a:ext cx="509905" cy="533400"/>
              <a:chOff x="11875" y="437"/>
              <a:chExt cx="1345565" cy="1436370"/>
            </a:xfrm>
          </p:grpSpPr>
          <p:pic>
            <p:nvPicPr>
              <p:cNvPr id="6" name="Picture 5">
                <a:extLst>
                  <a:ext uri="{FF2B5EF4-FFF2-40B4-BE49-F238E27FC236}">
                    <a16:creationId xmlns="" xmlns:a16="http://schemas.microsoft.com/office/drawing/2014/main" id="{1595E576-28BD-514A-A774-C5B86D5D3E7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7" name="Rectangle 6">
                <a:extLst>
                  <a:ext uri="{FF2B5EF4-FFF2-40B4-BE49-F238E27FC236}">
                    <a16:creationId xmlns="" xmlns:a16="http://schemas.microsoft.com/office/drawing/2014/main" id="{D6539907-C7BA-F85F-35A3-6CEC41D5656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sp>
        <p:nvSpPr>
          <p:cNvPr id="15" name="Rectangle 14">
            <a:extLst>
              <a:ext uri="{FF2B5EF4-FFF2-40B4-BE49-F238E27FC236}">
                <a16:creationId xmlns="" xmlns:a16="http://schemas.microsoft.com/office/drawing/2014/main" id="{EB08C655-F14C-9834-3B4F-F591EC887EE5}"/>
              </a:ext>
            </a:extLst>
          </p:cNvPr>
          <p:cNvSpPr/>
          <p:nvPr/>
        </p:nvSpPr>
        <p:spPr>
          <a:xfrm>
            <a:off x="305705" y="4796885"/>
            <a:ext cx="11580589"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تحدد هذه الخاصية للثقافة التنظيمية الدرجة التي يُتوقع من الموظفين أن يكونوا دقيقين في عملهم والثقافة التي تعطي قيمة عالية للاهتمام بالتفاصيل تتوقع من موظفيها أداء عملهم بدقة الثقافة التي تضع قيمة منخفضة على هذه الخاصية لا تفعل ذلك</a:t>
            </a:r>
          </a:p>
        </p:txBody>
      </p:sp>
      <p:grpSp>
        <p:nvGrpSpPr>
          <p:cNvPr id="16" name="Group 15">
            <a:extLst>
              <a:ext uri="{FF2B5EF4-FFF2-40B4-BE49-F238E27FC236}">
                <a16:creationId xmlns="" xmlns:a16="http://schemas.microsoft.com/office/drawing/2014/main" id="{B7B8C68B-4A9D-52A6-7E79-CC90D106FC76}"/>
              </a:ext>
            </a:extLst>
          </p:cNvPr>
          <p:cNvGrpSpPr/>
          <p:nvPr/>
        </p:nvGrpSpPr>
        <p:grpSpPr>
          <a:xfrm>
            <a:off x="7411584" y="3845119"/>
            <a:ext cx="4474710" cy="951766"/>
            <a:chOff x="-815974" y="0"/>
            <a:chExt cx="3713479" cy="533400"/>
          </a:xfrm>
        </p:grpSpPr>
        <p:grpSp>
          <p:nvGrpSpPr>
            <p:cNvPr id="23" name="Group 22">
              <a:extLst>
                <a:ext uri="{FF2B5EF4-FFF2-40B4-BE49-F238E27FC236}">
                  <a16:creationId xmlns="" xmlns:a16="http://schemas.microsoft.com/office/drawing/2014/main" id="{28BD864F-0D4E-0354-6574-527787A44224}"/>
                </a:ext>
              </a:extLst>
            </p:cNvPr>
            <p:cNvGrpSpPr/>
            <p:nvPr/>
          </p:nvGrpSpPr>
          <p:grpSpPr>
            <a:xfrm>
              <a:off x="-815974" y="12700"/>
              <a:ext cx="3680237" cy="394386"/>
              <a:chOff x="-815974" y="104053"/>
              <a:chExt cx="3680237" cy="394386"/>
            </a:xfrm>
          </p:grpSpPr>
          <p:sp>
            <p:nvSpPr>
              <p:cNvPr id="27" name="Rectangle 26">
                <a:extLst>
                  <a:ext uri="{FF2B5EF4-FFF2-40B4-BE49-F238E27FC236}">
                    <a16:creationId xmlns="" xmlns:a16="http://schemas.microsoft.com/office/drawing/2014/main" id="{94435587-875E-C6FD-1F97-6D5D52DB3CE4}"/>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 xmlns:a16="http://schemas.microsoft.com/office/drawing/2014/main" id="{CE8806D6-A6FE-AA31-06E3-217F8B5B1848}"/>
                  </a:ext>
                </a:extLst>
              </p:cNvPr>
              <p:cNvSpPr/>
              <p:nvPr/>
            </p:nvSpPr>
            <p:spPr>
              <a:xfrm>
                <a:off x="-815974" y="167084"/>
                <a:ext cx="3222196"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الاهتمام بالتفاصيل (التوجيه الدقيق):</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 xmlns:a16="http://schemas.microsoft.com/office/drawing/2014/main" id="{2C4C2E31-B949-A0FE-7B71-DFAC9F5CA05A}"/>
                </a:ext>
              </a:extLst>
            </p:cNvPr>
            <p:cNvGrpSpPr/>
            <p:nvPr/>
          </p:nvGrpSpPr>
          <p:grpSpPr>
            <a:xfrm>
              <a:off x="2387600" y="0"/>
              <a:ext cx="509905" cy="533400"/>
              <a:chOff x="11875" y="437"/>
              <a:chExt cx="1345565" cy="1436370"/>
            </a:xfrm>
          </p:grpSpPr>
          <p:pic>
            <p:nvPicPr>
              <p:cNvPr id="25" name="Picture 24">
                <a:extLst>
                  <a:ext uri="{FF2B5EF4-FFF2-40B4-BE49-F238E27FC236}">
                    <a16:creationId xmlns="" xmlns:a16="http://schemas.microsoft.com/office/drawing/2014/main" id="{FD56CE23-5215-BF7D-8400-5B2D3D67C15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26" name="Rectangle 25">
                <a:extLst>
                  <a:ext uri="{FF2B5EF4-FFF2-40B4-BE49-F238E27FC236}">
                    <a16:creationId xmlns="" xmlns:a16="http://schemas.microsoft.com/office/drawing/2014/main" id="{B29B16BB-0DAA-D836-70BD-5A71819C455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2</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sp>
        <p:nvSpPr>
          <p:cNvPr id="2" name="Slide Number Placeholder 1">
            <a:extLst>
              <a:ext uri="{FF2B5EF4-FFF2-40B4-BE49-F238E27FC236}">
                <a16:creationId xmlns="" xmlns:a16="http://schemas.microsoft.com/office/drawing/2014/main" id="{E0CF173A-3A3E-E3DA-6CBF-B716143476D3}"/>
              </a:ext>
            </a:extLst>
          </p:cNvPr>
          <p:cNvSpPr>
            <a:spLocks noGrp="1"/>
          </p:cNvSpPr>
          <p:nvPr>
            <p:ph type="sldNum" sz="quarter" idx="12"/>
          </p:nvPr>
        </p:nvSpPr>
        <p:spPr/>
        <p:txBody>
          <a:bodyPr/>
          <a:lstStyle/>
          <a:p>
            <a:fld id="{802A93DA-8321-490E-B7A0-7881EC602D96}" type="slidenum">
              <a:rPr lang="ar-EG" smtClean="0"/>
              <a:t>13</a:t>
            </a:fld>
            <a:endParaRPr lang="ar-EG"/>
          </a:p>
        </p:txBody>
      </p:sp>
      <p:sp>
        <p:nvSpPr>
          <p:cNvPr id="20" name="TextBox 1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060354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 calcmode="lin" valueType="num">
                                      <p:cBhvr>
                                        <p:cTn id="23" dur="1000" fill="hold"/>
                                        <p:tgtEl>
                                          <p:spTgt spid="16"/>
                                        </p:tgtEl>
                                        <p:attrNameLst>
                                          <p:attrName>style.rotation</p:attrName>
                                        </p:attrNameLst>
                                      </p:cBhvr>
                                      <p:tavLst>
                                        <p:tav tm="0">
                                          <p:val>
                                            <p:fltVal val="90"/>
                                          </p:val>
                                        </p:tav>
                                        <p:tav tm="100000">
                                          <p:val>
                                            <p:fltVal val="0"/>
                                          </p:val>
                                        </p:tav>
                                      </p:tavLst>
                                    </p:anim>
                                    <p:animEffect transition="in" filter="fade">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خصائص الثقافة التنظيمية</a:t>
            </a:r>
          </a:p>
        </p:txBody>
      </p:sp>
      <p:sp>
        <p:nvSpPr>
          <p:cNvPr id="17" name="Rectangle 16"/>
          <p:cNvSpPr/>
          <p:nvPr/>
        </p:nvSpPr>
        <p:spPr>
          <a:xfrm>
            <a:off x="3434576" y="1901937"/>
            <a:ext cx="8451718"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تؤكد الشركات التي تركز على النتائج وليس على كيفية تحقيق النتائج بشكل كبير على قيمة الثقافة التنظيمية هذه والشركة التي توجّه فريق المبيعات لديها للقيام بكل ما يتطلبه الأمر للحصول على أوامر المبيعات لديها ثقافة تضع قيمة عالية على التركيز على خصائص النتائج</a:t>
            </a:r>
          </a:p>
        </p:txBody>
      </p:sp>
      <p:grpSp>
        <p:nvGrpSpPr>
          <p:cNvPr id="3" name="Group 2">
            <a:extLst>
              <a:ext uri="{FF2B5EF4-FFF2-40B4-BE49-F238E27FC236}">
                <a16:creationId xmlns="" xmlns:a16="http://schemas.microsoft.com/office/drawing/2014/main" id="{061ADFE8-2532-3670-E90A-20E47B8D26DC}"/>
              </a:ext>
            </a:extLst>
          </p:cNvPr>
          <p:cNvGrpSpPr/>
          <p:nvPr/>
        </p:nvGrpSpPr>
        <p:grpSpPr>
          <a:xfrm>
            <a:off x="6311590" y="994480"/>
            <a:ext cx="5411652" cy="1031563"/>
            <a:chOff x="-1593525" y="0"/>
            <a:chExt cx="4491030" cy="533400"/>
          </a:xfrm>
        </p:grpSpPr>
        <p:grpSp>
          <p:nvGrpSpPr>
            <p:cNvPr id="4" name="Group 3">
              <a:extLst>
                <a:ext uri="{FF2B5EF4-FFF2-40B4-BE49-F238E27FC236}">
                  <a16:creationId xmlns="" xmlns:a16="http://schemas.microsoft.com/office/drawing/2014/main" id="{600758AE-EC8D-EDF0-34FB-44FFC8ABDE9B}"/>
                </a:ext>
              </a:extLst>
            </p:cNvPr>
            <p:cNvGrpSpPr/>
            <p:nvPr/>
          </p:nvGrpSpPr>
          <p:grpSpPr>
            <a:xfrm>
              <a:off x="-1593525" y="12700"/>
              <a:ext cx="4457788" cy="394386"/>
              <a:chOff x="-1593525" y="104053"/>
              <a:chExt cx="4457788" cy="394386"/>
            </a:xfrm>
          </p:grpSpPr>
          <p:sp>
            <p:nvSpPr>
              <p:cNvPr id="8" name="Rectangle 7">
                <a:extLst>
                  <a:ext uri="{FF2B5EF4-FFF2-40B4-BE49-F238E27FC236}">
                    <a16:creationId xmlns="" xmlns:a16="http://schemas.microsoft.com/office/drawing/2014/main" id="{DDBEA6E1-F5C4-C121-B39C-B1143DFC2421}"/>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a:extLst>
                  <a:ext uri="{FF2B5EF4-FFF2-40B4-BE49-F238E27FC236}">
                    <a16:creationId xmlns="" xmlns:a16="http://schemas.microsoft.com/office/drawing/2014/main" id="{53A85D43-7266-9E2B-4A15-453A196FD6F8}"/>
                  </a:ext>
                </a:extLst>
              </p:cNvPr>
              <p:cNvSpPr/>
              <p:nvPr/>
            </p:nvSpPr>
            <p:spPr>
              <a:xfrm>
                <a:off x="-1593525" y="167084"/>
                <a:ext cx="3999747"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التأكيد على النتيجة (التوجه نحو الإنجاز):</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a:extLst>
                <a:ext uri="{FF2B5EF4-FFF2-40B4-BE49-F238E27FC236}">
                  <a16:creationId xmlns="" xmlns:a16="http://schemas.microsoft.com/office/drawing/2014/main" id="{F5B95858-D37F-C76C-6756-5890B6DFCFA0}"/>
                </a:ext>
              </a:extLst>
            </p:cNvPr>
            <p:cNvGrpSpPr/>
            <p:nvPr/>
          </p:nvGrpSpPr>
          <p:grpSpPr>
            <a:xfrm>
              <a:off x="2387600" y="0"/>
              <a:ext cx="509905" cy="533400"/>
              <a:chOff x="11875" y="437"/>
              <a:chExt cx="1345565" cy="1436370"/>
            </a:xfrm>
          </p:grpSpPr>
          <p:pic>
            <p:nvPicPr>
              <p:cNvPr id="6" name="Picture 5">
                <a:extLst>
                  <a:ext uri="{FF2B5EF4-FFF2-40B4-BE49-F238E27FC236}">
                    <a16:creationId xmlns="" xmlns:a16="http://schemas.microsoft.com/office/drawing/2014/main" id="{1595E576-28BD-514A-A774-C5B86D5D3E7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7" name="Rectangle 6">
                <a:extLst>
                  <a:ext uri="{FF2B5EF4-FFF2-40B4-BE49-F238E27FC236}">
                    <a16:creationId xmlns="" xmlns:a16="http://schemas.microsoft.com/office/drawing/2014/main" id="{D6539907-C7BA-F85F-35A3-6CEC41D5656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3</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sp>
        <p:nvSpPr>
          <p:cNvPr id="15" name="Rectangle 14">
            <a:extLst>
              <a:ext uri="{FF2B5EF4-FFF2-40B4-BE49-F238E27FC236}">
                <a16:creationId xmlns="" xmlns:a16="http://schemas.microsoft.com/office/drawing/2014/main" id="{EB08C655-F14C-9834-3B4F-F591EC887EE5}"/>
              </a:ext>
            </a:extLst>
          </p:cNvPr>
          <p:cNvSpPr/>
          <p:nvPr/>
        </p:nvSpPr>
        <p:spPr>
          <a:xfrm>
            <a:off x="305705" y="4796885"/>
            <a:ext cx="11580589"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تضع الشركات التي تضع قيمة عالية على هذه الخاصية للثقافة التنظيمية قدراً كبيراً من الأهمية على كيفية تأثير قراراتها على الأشخاص في مؤسساتها بالنسبة لهذه الشركات، من المهم معاملة موظفيها باحترام وكرامة</a:t>
            </a:r>
          </a:p>
        </p:txBody>
      </p:sp>
      <p:grpSp>
        <p:nvGrpSpPr>
          <p:cNvPr id="16" name="Group 15">
            <a:extLst>
              <a:ext uri="{FF2B5EF4-FFF2-40B4-BE49-F238E27FC236}">
                <a16:creationId xmlns="" xmlns:a16="http://schemas.microsoft.com/office/drawing/2014/main" id="{B7B8C68B-4A9D-52A6-7E79-CC90D106FC76}"/>
              </a:ext>
            </a:extLst>
          </p:cNvPr>
          <p:cNvGrpSpPr/>
          <p:nvPr/>
        </p:nvGrpSpPr>
        <p:grpSpPr>
          <a:xfrm>
            <a:off x="7411584" y="3845119"/>
            <a:ext cx="4474710" cy="951766"/>
            <a:chOff x="-815974" y="0"/>
            <a:chExt cx="3713479" cy="533400"/>
          </a:xfrm>
        </p:grpSpPr>
        <p:grpSp>
          <p:nvGrpSpPr>
            <p:cNvPr id="23" name="Group 22">
              <a:extLst>
                <a:ext uri="{FF2B5EF4-FFF2-40B4-BE49-F238E27FC236}">
                  <a16:creationId xmlns="" xmlns:a16="http://schemas.microsoft.com/office/drawing/2014/main" id="{28BD864F-0D4E-0354-6574-527787A44224}"/>
                </a:ext>
              </a:extLst>
            </p:cNvPr>
            <p:cNvGrpSpPr/>
            <p:nvPr/>
          </p:nvGrpSpPr>
          <p:grpSpPr>
            <a:xfrm>
              <a:off x="-815974" y="12700"/>
              <a:ext cx="3680237" cy="394386"/>
              <a:chOff x="-815974" y="104053"/>
              <a:chExt cx="3680237" cy="394386"/>
            </a:xfrm>
          </p:grpSpPr>
          <p:sp>
            <p:nvSpPr>
              <p:cNvPr id="27" name="Rectangle 26">
                <a:extLst>
                  <a:ext uri="{FF2B5EF4-FFF2-40B4-BE49-F238E27FC236}">
                    <a16:creationId xmlns="" xmlns:a16="http://schemas.microsoft.com/office/drawing/2014/main" id="{94435587-875E-C6FD-1F97-6D5D52DB3CE4}"/>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 xmlns:a16="http://schemas.microsoft.com/office/drawing/2014/main" id="{CE8806D6-A6FE-AA31-06E3-217F8B5B1848}"/>
                  </a:ext>
                </a:extLst>
              </p:cNvPr>
              <p:cNvSpPr/>
              <p:nvPr/>
            </p:nvSpPr>
            <p:spPr>
              <a:xfrm>
                <a:off x="-815974" y="167084"/>
                <a:ext cx="3222196"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التركيز على الأشخاص (التوجه العادل):</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 xmlns:a16="http://schemas.microsoft.com/office/drawing/2014/main" id="{2C4C2E31-B949-A0FE-7B71-DFAC9F5CA05A}"/>
                </a:ext>
              </a:extLst>
            </p:cNvPr>
            <p:cNvGrpSpPr/>
            <p:nvPr/>
          </p:nvGrpSpPr>
          <p:grpSpPr>
            <a:xfrm>
              <a:off x="2387600" y="0"/>
              <a:ext cx="509905" cy="533400"/>
              <a:chOff x="11875" y="437"/>
              <a:chExt cx="1345565" cy="1436370"/>
            </a:xfrm>
          </p:grpSpPr>
          <p:pic>
            <p:nvPicPr>
              <p:cNvPr id="25" name="Picture 24">
                <a:extLst>
                  <a:ext uri="{FF2B5EF4-FFF2-40B4-BE49-F238E27FC236}">
                    <a16:creationId xmlns="" xmlns:a16="http://schemas.microsoft.com/office/drawing/2014/main" id="{FD56CE23-5215-BF7D-8400-5B2D3D67C15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26" name="Rectangle 25">
                <a:extLst>
                  <a:ext uri="{FF2B5EF4-FFF2-40B4-BE49-F238E27FC236}">
                    <a16:creationId xmlns="" xmlns:a16="http://schemas.microsoft.com/office/drawing/2014/main" id="{B29B16BB-0DAA-D836-70BD-5A71819C455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4</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pic>
        <p:nvPicPr>
          <p:cNvPr id="2" name="Picture 1">
            <a:extLst>
              <a:ext uri="{FF2B5EF4-FFF2-40B4-BE49-F238E27FC236}">
                <a16:creationId xmlns="" xmlns:a16="http://schemas.microsoft.com/office/drawing/2014/main" id="{525EB502-2AEA-C795-68ED-3BF27D781577}"/>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4221" y="560777"/>
            <a:ext cx="3048758" cy="3984682"/>
          </a:xfrm>
          <a:prstGeom prst="rect">
            <a:avLst/>
          </a:prstGeom>
        </p:spPr>
      </p:pic>
      <p:sp>
        <p:nvSpPr>
          <p:cNvPr id="11" name="Slide Number Placeholder 10">
            <a:extLst>
              <a:ext uri="{FF2B5EF4-FFF2-40B4-BE49-F238E27FC236}">
                <a16:creationId xmlns="" xmlns:a16="http://schemas.microsoft.com/office/drawing/2014/main" id="{DA50D42D-2981-6A83-3D27-E1EE0E50992D}"/>
              </a:ext>
            </a:extLst>
          </p:cNvPr>
          <p:cNvSpPr>
            <a:spLocks noGrp="1"/>
          </p:cNvSpPr>
          <p:nvPr>
            <p:ph type="sldNum" sz="quarter" idx="12"/>
          </p:nvPr>
        </p:nvSpPr>
        <p:spPr/>
        <p:txBody>
          <a:bodyPr/>
          <a:lstStyle/>
          <a:p>
            <a:fld id="{802A93DA-8321-490E-B7A0-7881EC602D96}" type="slidenum">
              <a:rPr lang="ar-EG" smtClean="0"/>
              <a:t>14</a:t>
            </a:fld>
            <a:endParaRPr lang="ar-EG"/>
          </a:p>
        </p:txBody>
      </p:sp>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7802179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 calcmode="lin" valueType="num">
                                      <p:cBhvr>
                                        <p:cTn id="23" dur="1000" fill="hold"/>
                                        <p:tgtEl>
                                          <p:spTgt spid="16"/>
                                        </p:tgtEl>
                                        <p:attrNameLst>
                                          <p:attrName>style.rotation</p:attrName>
                                        </p:attrNameLst>
                                      </p:cBhvr>
                                      <p:tavLst>
                                        <p:tav tm="0">
                                          <p:val>
                                            <p:fltVal val="90"/>
                                          </p:val>
                                        </p:tav>
                                        <p:tav tm="100000">
                                          <p:val>
                                            <p:fltVal val="0"/>
                                          </p:val>
                                        </p:tav>
                                      </p:tavLst>
                                    </p:anim>
                                    <p:animEffect transition="in" filter="fade">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خصائص الثقافة التنظيمية</a:t>
            </a:r>
          </a:p>
        </p:txBody>
      </p:sp>
      <p:sp>
        <p:nvSpPr>
          <p:cNvPr id="17" name="Rectangle 16"/>
          <p:cNvSpPr/>
          <p:nvPr/>
        </p:nvSpPr>
        <p:spPr>
          <a:xfrm>
            <a:off x="3434576" y="1901937"/>
            <a:ext cx="8451718"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تضع الشركات التي تنظم أنشطة العمل حول فرق بدلاً من الأفراد قيمة عالية لهذه الخاصية للثقافة التنظيمية ويميل الأشخاص الذين يعملون في هذه الأنواع من الشركات إلى إقامة علاقة إيجابية مع زملائهم في العمل والمديرين</a:t>
            </a:r>
          </a:p>
        </p:txBody>
      </p:sp>
      <p:grpSp>
        <p:nvGrpSpPr>
          <p:cNvPr id="3" name="Group 2">
            <a:extLst>
              <a:ext uri="{FF2B5EF4-FFF2-40B4-BE49-F238E27FC236}">
                <a16:creationId xmlns="" xmlns:a16="http://schemas.microsoft.com/office/drawing/2014/main" id="{061ADFE8-2532-3670-E90A-20E47B8D26DC}"/>
              </a:ext>
            </a:extLst>
          </p:cNvPr>
          <p:cNvGrpSpPr/>
          <p:nvPr/>
        </p:nvGrpSpPr>
        <p:grpSpPr>
          <a:xfrm>
            <a:off x="6311590" y="994480"/>
            <a:ext cx="5411652" cy="1031563"/>
            <a:chOff x="-1593525" y="0"/>
            <a:chExt cx="4491030" cy="533400"/>
          </a:xfrm>
        </p:grpSpPr>
        <p:grpSp>
          <p:nvGrpSpPr>
            <p:cNvPr id="4" name="Group 3">
              <a:extLst>
                <a:ext uri="{FF2B5EF4-FFF2-40B4-BE49-F238E27FC236}">
                  <a16:creationId xmlns="" xmlns:a16="http://schemas.microsoft.com/office/drawing/2014/main" id="{600758AE-EC8D-EDF0-34FB-44FFC8ABDE9B}"/>
                </a:ext>
              </a:extLst>
            </p:cNvPr>
            <p:cNvGrpSpPr/>
            <p:nvPr/>
          </p:nvGrpSpPr>
          <p:grpSpPr>
            <a:xfrm>
              <a:off x="-1593525" y="12700"/>
              <a:ext cx="4457788" cy="394386"/>
              <a:chOff x="-1593525" y="104053"/>
              <a:chExt cx="4457788" cy="394386"/>
            </a:xfrm>
          </p:grpSpPr>
          <p:sp>
            <p:nvSpPr>
              <p:cNvPr id="8" name="Rectangle 7">
                <a:extLst>
                  <a:ext uri="{FF2B5EF4-FFF2-40B4-BE49-F238E27FC236}">
                    <a16:creationId xmlns="" xmlns:a16="http://schemas.microsoft.com/office/drawing/2014/main" id="{DDBEA6E1-F5C4-C121-B39C-B1143DFC2421}"/>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a:extLst>
                  <a:ext uri="{FF2B5EF4-FFF2-40B4-BE49-F238E27FC236}">
                    <a16:creationId xmlns="" xmlns:a16="http://schemas.microsoft.com/office/drawing/2014/main" id="{53A85D43-7266-9E2B-4A15-453A196FD6F8}"/>
                  </a:ext>
                </a:extLst>
              </p:cNvPr>
              <p:cNvSpPr/>
              <p:nvPr/>
            </p:nvSpPr>
            <p:spPr>
              <a:xfrm>
                <a:off x="-1593525" y="167084"/>
                <a:ext cx="3999747"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العمل الجماعي (التوجيه التعاوني):</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a:extLst>
                <a:ext uri="{FF2B5EF4-FFF2-40B4-BE49-F238E27FC236}">
                  <a16:creationId xmlns="" xmlns:a16="http://schemas.microsoft.com/office/drawing/2014/main" id="{F5B95858-D37F-C76C-6756-5890B6DFCFA0}"/>
                </a:ext>
              </a:extLst>
            </p:cNvPr>
            <p:cNvGrpSpPr/>
            <p:nvPr/>
          </p:nvGrpSpPr>
          <p:grpSpPr>
            <a:xfrm>
              <a:off x="2387600" y="0"/>
              <a:ext cx="509905" cy="533400"/>
              <a:chOff x="11875" y="437"/>
              <a:chExt cx="1345565" cy="1436370"/>
            </a:xfrm>
          </p:grpSpPr>
          <p:pic>
            <p:nvPicPr>
              <p:cNvPr id="6" name="Picture 5">
                <a:extLst>
                  <a:ext uri="{FF2B5EF4-FFF2-40B4-BE49-F238E27FC236}">
                    <a16:creationId xmlns="" xmlns:a16="http://schemas.microsoft.com/office/drawing/2014/main" id="{1595E576-28BD-514A-A774-C5B86D5D3E7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7" name="Rectangle 6">
                <a:extLst>
                  <a:ext uri="{FF2B5EF4-FFF2-40B4-BE49-F238E27FC236}">
                    <a16:creationId xmlns="" xmlns:a16="http://schemas.microsoft.com/office/drawing/2014/main" id="{D6539907-C7BA-F85F-35A3-6CEC41D5656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5</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sp>
        <p:nvSpPr>
          <p:cNvPr id="15" name="Rectangle 14">
            <a:extLst>
              <a:ext uri="{FF2B5EF4-FFF2-40B4-BE49-F238E27FC236}">
                <a16:creationId xmlns="" xmlns:a16="http://schemas.microsoft.com/office/drawing/2014/main" id="{EB08C655-F14C-9834-3B4F-F591EC887EE5}"/>
              </a:ext>
            </a:extLst>
          </p:cNvPr>
          <p:cNvSpPr/>
          <p:nvPr/>
        </p:nvSpPr>
        <p:spPr>
          <a:xfrm>
            <a:off x="305705" y="4796885"/>
            <a:ext cx="11580589"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تحدد هذه الخاصية للثقافة التنظيمية ما إذا كان من المتوقع أن يكون أعضاء المجموعة حازمين أم</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 عند التعامل مع الشركات التي يتنافسون فيها داخل السوق</a:t>
            </a:r>
          </a:p>
        </p:txBody>
      </p:sp>
      <p:grpSp>
        <p:nvGrpSpPr>
          <p:cNvPr id="16" name="Group 15">
            <a:extLst>
              <a:ext uri="{FF2B5EF4-FFF2-40B4-BE49-F238E27FC236}">
                <a16:creationId xmlns="" xmlns:a16="http://schemas.microsoft.com/office/drawing/2014/main" id="{B7B8C68B-4A9D-52A6-7E79-CC90D106FC76}"/>
              </a:ext>
            </a:extLst>
          </p:cNvPr>
          <p:cNvGrpSpPr/>
          <p:nvPr/>
        </p:nvGrpSpPr>
        <p:grpSpPr>
          <a:xfrm>
            <a:off x="7411584" y="3845119"/>
            <a:ext cx="4474710" cy="951766"/>
            <a:chOff x="-815974" y="0"/>
            <a:chExt cx="3713479" cy="533400"/>
          </a:xfrm>
        </p:grpSpPr>
        <p:grpSp>
          <p:nvGrpSpPr>
            <p:cNvPr id="23" name="Group 22">
              <a:extLst>
                <a:ext uri="{FF2B5EF4-FFF2-40B4-BE49-F238E27FC236}">
                  <a16:creationId xmlns="" xmlns:a16="http://schemas.microsoft.com/office/drawing/2014/main" id="{28BD864F-0D4E-0354-6574-527787A44224}"/>
                </a:ext>
              </a:extLst>
            </p:cNvPr>
            <p:cNvGrpSpPr/>
            <p:nvPr/>
          </p:nvGrpSpPr>
          <p:grpSpPr>
            <a:xfrm>
              <a:off x="-815974" y="12700"/>
              <a:ext cx="3680237" cy="394386"/>
              <a:chOff x="-815974" y="104053"/>
              <a:chExt cx="3680237" cy="394386"/>
            </a:xfrm>
          </p:grpSpPr>
          <p:sp>
            <p:nvSpPr>
              <p:cNvPr id="27" name="Rectangle 26">
                <a:extLst>
                  <a:ext uri="{FF2B5EF4-FFF2-40B4-BE49-F238E27FC236}">
                    <a16:creationId xmlns="" xmlns:a16="http://schemas.microsoft.com/office/drawing/2014/main" id="{94435587-875E-C6FD-1F97-6D5D52DB3CE4}"/>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 xmlns:a16="http://schemas.microsoft.com/office/drawing/2014/main" id="{CE8806D6-A6FE-AA31-06E3-217F8B5B1848}"/>
                  </a:ext>
                </a:extLst>
              </p:cNvPr>
              <p:cNvSpPr/>
              <p:nvPr/>
            </p:nvSpPr>
            <p:spPr>
              <a:xfrm>
                <a:off x="-815974" y="167084"/>
                <a:ext cx="3222196"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العدوانية (التوجه التنافسي):</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 xmlns:a16="http://schemas.microsoft.com/office/drawing/2014/main" id="{2C4C2E31-B949-A0FE-7B71-DFAC9F5CA05A}"/>
                </a:ext>
              </a:extLst>
            </p:cNvPr>
            <p:cNvGrpSpPr/>
            <p:nvPr/>
          </p:nvGrpSpPr>
          <p:grpSpPr>
            <a:xfrm>
              <a:off x="2387600" y="0"/>
              <a:ext cx="509905" cy="533400"/>
              <a:chOff x="11875" y="437"/>
              <a:chExt cx="1345565" cy="1436370"/>
            </a:xfrm>
          </p:grpSpPr>
          <p:pic>
            <p:nvPicPr>
              <p:cNvPr id="25" name="Picture 24">
                <a:extLst>
                  <a:ext uri="{FF2B5EF4-FFF2-40B4-BE49-F238E27FC236}">
                    <a16:creationId xmlns="" xmlns:a16="http://schemas.microsoft.com/office/drawing/2014/main" id="{FD56CE23-5215-BF7D-8400-5B2D3D67C15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26" name="Rectangle 25">
                <a:extLst>
                  <a:ext uri="{FF2B5EF4-FFF2-40B4-BE49-F238E27FC236}">
                    <a16:creationId xmlns="" xmlns:a16="http://schemas.microsoft.com/office/drawing/2014/main" id="{B29B16BB-0DAA-D836-70BD-5A71819C455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6</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pic>
        <p:nvPicPr>
          <p:cNvPr id="2" name="Picture 1">
            <a:extLst>
              <a:ext uri="{FF2B5EF4-FFF2-40B4-BE49-F238E27FC236}">
                <a16:creationId xmlns="" xmlns:a16="http://schemas.microsoft.com/office/drawing/2014/main" id="{525EB502-2AEA-C795-68ED-3BF27D78157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4221" y="560777"/>
            <a:ext cx="3048758" cy="3984682"/>
          </a:xfrm>
          <a:prstGeom prst="rect">
            <a:avLst/>
          </a:prstGeom>
        </p:spPr>
      </p:pic>
      <p:sp>
        <p:nvSpPr>
          <p:cNvPr id="11" name="Slide Number Placeholder 10">
            <a:extLst>
              <a:ext uri="{FF2B5EF4-FFF2-40B4-BE49-F238E27FC236}">
                <a16:creationId xmlns="" xmlns:a16="http://schemas.microsoft.com/office/drawing/2014/main" id="{43E5DF92-CFAF-3DC7-4E1C-BAAC0B093E5B}"/>
              </a:ext>
            </a:extLst>
          </p:cNvPr>
          <p:cNvSpPr>
            <a:spLocks noGrp="1"/>
          </p:cNvSpPr>
          <p:nvPr>
            <p:ph type="sldNum" sz="quarter" idx="12"/>
          </p:nvPr>
        </p:nvSpPr>
        <p:spPr/>
        <p:txBody>
          <a:bodyPr/>
          <a:lstStyle/>
          <a:p>
            <a:fld id="{802A93DA-8321-490E-B7A0-7881EC602D96}" type="slidenum">
              <a:rPr lang="ar-EG" smtClean="0"/>
              <a:t>15</a:t>
            </a:fld>
            <a:endParaRPr lang="ar-EG"/>
          </a:p>
        </p:txBody>
      </p:sp>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011920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 calcmode="lin" valueType="num">
                                      <p:cBhvr>
                                        <p:cTn id="23" dur="1000" fill="hold"/>
                                        <p:tgtEl>
                                          <p:spTgt spid="16"/>
                                        </p:tgtEl>
                                        <p:attrNameLst>
                                          <p:attrName>style.rotation</p:attrName>
                                        </p:attrNameLst>
                                      </p:cBhvr>
                                      <p:tavLst>
                                        <p:tav tm="0">
                                          <p:val>
                                            <p:fltVal val="90"/>
                                          </p:val>
                                        </p:tav>
                                        <p:tav tm="100000">
                                          <p:val>
                                            <p:fltVal val="0"/>
                                          </p:val>
                                        </p:tav>
                                      </p:tavLst>
                                    </p:anim>
                                    <p:animEffect transition="in" filter="fade">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خصائص الثقافة التنظيمية</a:t>
            </a:r>
          </a:p>
        </p:txBody>
      </p:sp>
      <p:sp>
        <p:nvSpPr>
          <p:cNvPr id="17" name="Rectangle 16"/>
          <p:cNvSpPr/>
          <p:nvPr/>
        </p:nvSpPr>
        <p:spPr>
          <a:xfrm>
            <a:off x="214039" y="2668477"/>
            <a:ext cx="805926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الشركة التي تضع ثقافتها قيمة عالية للاستقرار هي شركة موجهة نحو القواعد ويمكن التنبؤ بها وبيروقراطية بطبيعتها</a:t>
            </a:r>
          </a:p>
        </p:txBody>
      </p:sp>
      <p:grpSp>
        <p:nvGrpSpPr>
          <p:cNvPr id="3" name="Group 2">
            <a:extLst>
              <a:ext uri="{FF2B5EF4-FFF2-40B4-BE49-F238E27FC236}">
                <a16:creationId xmlns="" xmlns:a16="http://schemas.microsoft.com/office/drawing/2014/main" id="{061ADFE8-2532-3670-E90A-20E47B8D26DC}"/>
              </a:ext>
            </a:extLst>
          </p:cNvPr>
          <p:cNvGrpSpPr/>
          <p:nvPr/>
        </p:nvGrpSpPr>
        <p:grpSpPr>
          <a:xfrm>
            <a:off x="1382751" y="906953"/>
            <a:ext cx="5411652" cy="1031563"/>
            <a:chOff x="-1593525" y="0"/>
            <a:chExt cx="4491030" cy="533400"/>
          </a:xfrm>
        </p:grpSpPr>
        <p:grpSp>
          <p:nvGrpSpPr>
            <p:cNvPr id="4" name="Group 3">
              <a:extLst>
                <a:ext uri="{FF2B5EF4-FFF2-40B4-BE49-F238E27FC236}">
                  <a16:creationId xmlns="" xmlns:a16="http://schemas.microsoft.com/office/drawing/2014/main" id="{600758AE-EC8D-EDF0-34FB-44FFC8ABDE9B}"/>
                </a:ext>
              </a:extLst>
            </p:cNvPr>
            <p:cNvGrpSpPr/>
            <p:nvPr/>
          </p:nvGrpSpPr>
          <p:grpSpPr>
            <a:xfrm>
              <a:off x="-1593525" y="12700"/>
              <a:ext cx="4457788" cy="394386"/>
              <a:chOff x="-1593525" y="104053"/>
              <a:chExt cx="4457788" cy="394386"/>
            </a:xfrm>
          </p:grpSpPr>
          <p:sp>
            <p:nvSpPr>
              <p:cNvPr id="8" name="Rectangle 7">
                <a:extLst>
                  <a:ext uri="{FF2B5EF4-FFF2-40B4-BE49-F238E27FC236}">
                    <a16:creationId xmlns="" xmlns:a16="http://schemas.microsoft.com/office/drawing/2014/main" id="{DDBEA6E1-F5C4-C121-B39C-B1143DFC2421}"/>
                  </a:ext>
                </a:extLst>
              </p:cNvPr>
              <p:cNvSpPr/>
              <p:nvPr/>
            </p:nvSpPr>
            <p:spPr>
              <a:xfrm>
                <a:off x="2473938" y="104053"/>
                <a:ext cx="390325" cy="37979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a:extLst>
                  <a:ext uri="{FF2B5EF4-FFF2-40B4-BE49-F238E27FC236}">
                    <a16:creationId xmlns="" xmlns:a16="http://schemas.microsoft.com/office/drawing/2014/main" id="{53A85D43-7266-9E2B-4A15-453A196FD6F8}"/>
                  </a:ext>
                </a:extLst>
              </p:cNvPr>
              <p:cNvSpPr/>
              <p:nvPr/>
            </p:nvSpPr>
            <p:spPr>
              <a:xfrm>
                <a:off x="-1593525" y="167084"/>
                <a:ext cx="3999747" cy="33135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الاستقرار (اتجاه القاعدة):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a:extLst>
                <a:ext uri="{FF2B5EF4-FFF2-40B4-BE49-F238E27FC236}">
                  <a16:creationId xmlns="" xmlns:a16="http://schemas.microsoft.com/office/drawing/2014/main" id="{F5B95858-D37F-C76C-6756-5890B6DFCFA0}"/>
                </a:ext>
              </a:extLst>
            </p:cNvPr>
            <p:cNvGrpSpPr/>
            <p:nvPr/>
          </p:nvGrpSpPr>
          <p:grpSpPr>
            <a:xfrm>
              <a:off x="2387600" y="0"/>
              <a:ext cx="509905" cy="533400"/>
              <a:chOff x="11875" y="437"/>
              <a:chExt cx="1345565" cy="1436370"/>
            </a:xfrm>
          </p:grpSpPr>
          <p:pic>
            <p:nvPicPr>
              <p:cNvPr id="6" name="Picture 5">
                <a:extLst>
                  <a:ext uri="{FF2B5EF4-FFF2-40B4-BE49-F238E27FC236}">
                    <a16:creationId xmlns="" xmlns:a16="http://schemas.microsoft.com/office/drawing/2014/main" id="{1595E576-28BD-514A-A774-C5B86D5D3E7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5" y="437"/>
                <a:ext cx="1345565" cy="1436370"/>
              </a:xfrm>
              <a:prstGeom prst="rect">
                <a:avLst/>
              </a:prstGeom>
              <a:noFill/>
              <a:ln>
                <a:noFill/>
              </a:ln>
            </p:spPr>
          </p:pic>
          <p:sp>
            <p:nvSpPr>
              <p:cNvPr id="7" name="Rectangle 6">
                <a:extLst>
                  <a:ext uri="{FF2B5EF4-FFF2-40B4-BE49-F238E27FC236}">
                    <a16:creationId xmlns="" xmlns:a16="http://schemas.microsoft.com/office/drawing/2014/main" id="{D6539907-C7BA-F85F-35A3-6CEC41D56568}"/>
                  </a:ext>
                </a:extLst>
              </p:cNvPr>
              <p:cNvSpPr/>
              <p:nvPr/>
            </p:nvSpPr>
            <p:spPr>
              <a:xfrm>
                <a:off x="273132" y="204445"/>
                <a:ext cx="795646" cy="760021"/>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7</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sp>
        <p:nvSpPr>
          <p:cNvPr id="15" name="Rectangle 14">
            <a:extLst>
              <a:ext uri="{FF2B5EF4-FFF2-40B4-BE49-F238E27FC236}">
                <a16:creationId xmlns="" xmlns:a16="http://schemas.microsoft.com/office/drawing/2014/main" id="{EB08C655-F14C-9834-3B4F-F591EC887EE5}"/>
              </a:ext>
            </a:extLst>
          </p:cNvPr>
          <p:cNvSpPr/>
          <p:nvPr/>
        </p:nvSpPr>
        <p:spPr>
          <a:xfrm>
            <a:off x="305705" y="4796885"/>
            <a:ext cx="11580589" cy="600164"/>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توفر هذه الأنواع من الشركات عادةً مستويات متسقة ويمكن التنبؤ بها من الإنتاج وتعمل بشكل أفضل في ظروف السوق غير المتغيرة</a:t>
            </a:r>
          </a:p>
        </p:txBody>
      </p:sp>
      <p:pic>
        <p:nvPicPr>
          <p:cNvPr id="11" name="Picture 10">
            <a:extLst>
              <a:ext uri="{FF2B5EF4-FFF2-40B4-BE49-F238E27FC236}">
                <a16:creationId xmlns="" xmlns:a16="http://schemas.microsoft.com/office/drawing/2014/main" id="{08FB3070-B0C2-7CE1-EBF1-24F2607940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7336" y="938788"/>
            <a:ext cx="3600625" cy="3860911"/>
          </a:xfrm>
          <a:prstGeom prst="rect">
            <a:avLst/>
          </a:prstGeom>
        </p:spPr>
      </p:pic>
      <p:sp>
        <p:nvSpPr>
          <p:cNvPr id="2" name="Slide Number Placeholder 1">
            <a:extLst>
              <a:ext uri="{FF2B5EF4-FFF2-40B4-BE49-F238E27FC236}">
                <a16:creationId xmlns="" xmlns:a16="http://schemas.microsoft.com/office/drawing/2014/main" id="{BADBDA7C-D894-A6E2-B23F-9807B7E06751}"/>
              </a:ext>
            </a:extLst>
          </p:cNvPr>
          <p:cNvSpPr>
            <a:spLocks noGrp="1"/>
          </p:cNvSpPr>
          <p:nvPr>
            <p:ph type="sldNum" sz="quarter" idx="12"/>
          </p:nvPr>
        </p:nvSpPr>
        <p:spPr/>
        <p:txBody>
          <a:bodyPr/>
          <a:lstStyle/>
          <a:p>
            <a:fld id="{802A93DA-8321-490E-B7A0-7881EC602D96}" type="slidenum">
              <a:rPr lang="ar-EG" smtClean="0"/>
              <a:t>16</a:t>
            </a:fld>
            <a:endParaRPr lang="ar-EG"/>
          </a:p>
        </p:txBody>
      </p:sp>
      <p:sp>
        <p:nvSpPr>
          <p:cNvPr id="14" name="TextBox 13"/>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693525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694006" y="1900147"/>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أهمية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33050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الثقافة التنظيمية</a:t>
            </a:r>
          </a:p>
        </p:txBody>
      </p:sp>
      <p:sp>
        <p:nvSpPr>
          <p:cNvPr id="11" name="TextBox 10">
            <a:extLst>
              <a:ext uri="{FF2B5EF4-FFF2-40B4-BE49-F238E27FC236}">
                <a16:creationId xmlns="" xmlns:a16="http://schemas.microsoft.com/office/drawing/2014/main" id="{F65E6E3C-D318-323B-97E6-96BB5DE4B218}"/>
              </a:ext>
            </a:extLst>
          </p:cNvPr>
          <p:cNvSpPr txBox="1"/>
          <p:nvPr/>
        </p:nvSpPr>
        <p:spPr>
          <a:xfrm>
            <a:off x="1707507" y="904012"/>
            <a:ext cx="10484493" cy="1154162"/>
          </a:xfrm>
          <a:prstGeom prst="rect">
            <a:avLst/>
          </a:prstGeom>
          <a:noFill/>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كل منظمة معترف بها من خلال ثقافتها عندما يذر الأشخاص اسم منظمة يتم استدعاء الثقافة المرتبطة بالمنظمة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على الفور تختلف المنظمة بشكل مميز عن المنظمات الأخرى بحكم قيمها ومعتقداتها ومعاييرها الثقافية</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12" name="Group 11">
            <a:extLst>
              <a:ext uri="{FF2B5EF4-FFF2-40B4-BE49-F238E27FC236}">
                <a16:creationId xmlns="" xmlns:a16="http://schemas.microsoft.com/office/drawing/2014/main" id="{DE681410-4412-A48A-4C22-047B0E62DFB6}"/>
              </a:ext>
            </a:extLst>
          </p:cNvPr>
          <p:cNvGrpSpPr/>
          <p:nvPr/>
        </p:nvGrpSpPr>
        <p:grpSpPr>
          <a:xfrm flipH="1">
            <a:off x="178504" y="2231430"/>
            <a:ext cx="11778130" cy="1015663"/>
            <a:chOff x="372513" y="1030317"/>
            <a:chExt cx="11778130" cy="1015663"/>
          </a:xfrm>
        </p:grpSpPr>
        <p:pic>
          <p:nvPicPr>
            <p:cNvPr id="13" name="Picture 12">
              <a:extLst>
                <a:ext uri="{FF2B5EF4-FFF2-40B4-BE49-F238E27FC236}">
                  <a16:creationId xmlns="" xmlns:a16="http://schemas.microsoft.com/office/drawing/2014/main" id="{87A16858-67EF-F4EF-FD5F-AD45E248F1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2513" y="1213118"/>
              <a:ext cx="725802" cy="761859"/>
            </a:xfrm>
            <a:prstGeom prst="rect">
              <a:avLst/>
            </a:prstGeom>
          </p:spPr>
        </p:pic>
        <p:sp>
          <p:nvSpPr>
            <p:cNvPr id="14" name="Rectangle 13">
              <a:extLst>
                <a:ext uri="{FF2B5EF4-FFF2-40B4-BE49-F238E27FC236}">
                  <a16:creationId xmlns="" xmlns:a16="http://schemas.microsoft.com/office/drawing/2014/main" id="{9F3464C7-F1E1-D678-FEEB-F95B4C69A574}"/>
                </a:ext>
              </a:extLst>
            </p:cNvPr>
            <p:cNvSpPr/>
            <p:nvPr/>
          </p:nvSpPr>
          <p:spPr>
            <a:xfrm>
              <a:off x="1261009" y="1030317"/>
              <a:ext cx="1088963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تخلق الثقافة التنظيمية الحدود التي لا يُسمح للموظفين بتجاوزها، بحيث يلاحظون تلقائيًا المعايير التنظيمية وقواعد السلوك</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8" name="Rectangle 17">
              <a:extLst>
                <a:ext uri="{FF2B5EF4-FFF2-40B4-BE49-F238E27FC236}">
                  <a16:creationId xmlns="" xmlns:a16="http://schemas.microsoft.com/office/drawing/2014/main" id="{91E8D76C-AA9F-5D25-DBD2-B38BBB482989}"/>
                </a:ext>
              </a:extLst>
            </p:cNvPr>
            <p:cNvSpPr/>
            <p:nvPr/>
          </p:nvSpPr>
          <p:spPr>
            <a:xfrm>
              <a:off x="535207" y="1307997"/>
              <a:ext cx="481103" cy="516680"/>
            </a:xfrm>
            <a:prstGeom prst="rect">
              <a:avLst/>
            </a:prstGeom>
          </p:spPr>
          <p:txBody>
            <a:bodyPr wrap="square">
              <a:spAutoFit/>
            </a:bodyPr>
            <a:lstStyle/>
            <a:p>
              <a:pPr marL="0" marR="0" lvl="0" indent="0" algn="ctr"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Arial" panose="020B0604020202020204" pitchFamily="34" charset="0"/>
                </a:rPr>
                <a:t>1</a:t>
              </a:r>
              <a:endParaRPr kumimoji="0" lang="en-US"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mn-cs"/>
              </a:endParaRPr>
            </a:p>
          </p:txBody>
        </p:sp>
      </p:grpSp>
      <p:grpSp>
        <p:nvGrpSpPr>
          <p:cNvPr id="19" name="Group 18">
            <a:extLst>
              <a:ext uri="{FF2B5EF4-FFF2-40B4-BE49-F238E27FC236}">
                <a16:creationId xmlns="" xmlns:a16="http://schemas.microsoft.com/office/drawing/2014/main" id="{3669849E-8BB0-4E3C-BA0D-9273F7535071}"/>
              </a:ext>
            </a:extLst>
          </p:cNvPr>
          <p:cNvGrpSpPr/>
          <p:nvPr/>
        </p:nvGrpSpPr>
        <p:grpSpPr>
          <a:xfrm flipH="1">
            <a:off x="178504" y="3288374"/>
            <a:ext cx="11806561" cy="1015663"/>
            <a:chOff x="372513" y="1009271"/>
            <a:chExt cx="11806561" cy="1015663"/>
          </a:xfrm>
        </p:grpSpPr>
        <p:pic>
          <p:nvPicPr>
            <p:cNvPr id="20" name="Picture 19">
              <a:extLst>
                <a:ext uri="{FF2B5EF4-FFF2-40B4-BE49-F238E27FC236}">
                  <a16:creationId xmlns="" xmlns:a16="http://schemas.microsoft.com/office/drawing/2014/main" id="{2517CBB4-B65C-EECD-284E-B2D3F29D02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2513" y="1213118"/>
              <a:ext cx="725802" cy="761859"/>
            </a:xfrm>
            <a:prstGeom prst="rect">
              <a:avLst/>
            </a:prstGeom>
          </p:spPr>
        </p:pic>
        <p:sp>
          <p:nvSpPr>
            <p:cNvPr id="21" name="Rectangle 20">
              <a:extLst>
                <a:ext uri="{FF2B5EF4-FFF2-40B4-BE49-F238E27FC236}">
                  <a16:creationId xmlns="" xmlns:a16="http://schemas.microsoft.com/office/drawing/2014/main" id="{B1281158-68AA-63B2-D99A-EF913E148547}"/>
                </a:ext>
              </a:extLst>
            </p:cNvPr>
            <p:cNvSpPr/>
            <p:nvPr/>
          </p:nvSpPr>
          <p:spPr>
            <a:xfrm>
              <a:off x="1261009" y="1009271"/>
              <a:ext cx="109180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كل منظمة معترف بها جيدا من خلال ثقافتها، توفر ثقافة المنظمة استقرارها. يفضل الناس الاستمرار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المنظمة ويفضل الموظفون والعملاء والممولين وغيرهم من الأشخاص ذوي الصلة البقاء مع المنظمة</a:t>
              </a:r>
            </a:p>
          </p:txBody>
        </p:sp>
        <p:sp>
          <p:nvSpPr>
            <p:cNvPr id="22" name="Rectangle 21">
              <a:extLst>
                <a:ext uri="{FF2B5EF4-FFF2-40B4-BE49-F238E27FC236}">
                  <a16:creationId xmlns="" xmlns:a16="http://schemas.microsoft.com/office/drawing/2014/main" id="{B40D4A49-4BBF-206D-8C10-17F9C14103A1}"/>
                </a:ext>
              </a:extLst>
            </p:cNvPr>
            <p:cNvSpPr/>
            <p:nvPr/>
          </p:nvSpPr>
          <p:spPr>
            <a:xfrm>
              <a:off x="535207" y="1307997"/>
              <a:ext cx="481103" cy="516680"/>
            </a:xfrm>
            <a:prstGeom prst="rect">
              <a:avLst/>
            </a:prstGeom>
          </p:spPr>
          <p:txBody>
            <a:bodyPr wrap="square">
              <a:spAutoFit/>
            </a:bodyPr>
            <a:lstStyle/>
            <a:p>
              <a:pPr marL="0" marR="0" lvl="0" indent="0" algn="ctr"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Arial" panose="020B0604020202020204" pitchFamily="34" charset="0"/>
                </a:rPr>
                <a:t>2</a:t>
              </a:r>
              <a:endParaRPr kumimoji="0" lang="en-US"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mn-cs"/>
              </a:endParaRPr>
            </a:p>
          </p:txBody>
        </p:sp>
      </p:grpSp>
      <p:grpSp>
        <p:nvGrpSpPr>
          <p:cNvPr id="29" name="Group 28">
            <a:extLst>
              <a:ext uri="{FF2B5EF4-FFF2-40B4-BE49-F238E27FC236}">
                <a16:creationId xmlns="" xmlns:a16="http://schemas.microsoft.com/office/drawing/2014/main" id="{BD4FF609-5085-53BA-9BC1-7D16D1EF01D7}"/>
              </a:ext>
            </a:extLst>
          </p:cNvPr>
          <p:cNvGrpSpPr/>
          <p:nvPr/>
        </p:nvGrpSpPr>
        <p:grpSpPr>
          <a:xfrm flipH="1">
            <a:off x="640508" y="4552169"/>
            <a:ext cx="11344557" cy="761859"/>
            <a:chOff x="372513" y="1213118"/>
            <a:chExt cx="11344557" cy="761859"/>
          </a:xfrm>
        </p:grpSpPr>
        <p:pic>
          <p:nvPicPr>
            <p:cNvPr id="30" name="Picture 29">
              <a:extLst>
                <a:ext uri="{FF2B5EF4-FFF2-40B4-BE49-F238E27FC236}">
                  <a16:creationId xmlns="" xmlns:a16="http://schemas.microsoft.com/office/drawing/2014/main" id="{0665B1E7-6E45-0EBB-0FF9-AFCFF9B49E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2513" y="1213118"/>
              <a:ext cx="725802" cy="761859"/>
            </a:xfrm>
            <a:prstGeom prst="rect">
              <a:avLst/>
            </a:prstGeom>
          </p:spPr>
        </p:pic>
        <p:sp>
          <p:nvSpPr>
            <p:cNvPr id="31" name="Rectangle 30">
              <a:extLst>
                <a:ext uri="{FF2B5EF4-FFF2-40B4-BE49-F238E27FC236}">
                  <a16:creationId xmlns="" xmlns:a16="http://schemas.microsoft.com/office/drawing/2014/main" id="{EB8607A1-53C9-817E-431A-4F33B2BED0AC}"/>
                </a:ext>
              </a:extLst>
            </p:cNvPr>
            <p:cNvSpPr/>
            <p:nvPr/>
          </p:nvSpPr>
          <p:spPr>
            <a:xfrm>
              <a:off x="1232578" y="1234165"/>
              <a:ext cx="10484492" cy="553998"/>
            </a:xfrm>
            <a:prstGeom prst="rect">
              <a:avLst/>
            </a:prstGeom>
          </p:spPr>
          <p:txBody>
            <a:bodyPr wrap="square">
              <a:spAutoFit/>
            </a:bodyPr>
            <a:lstStyle/>
            <a:p>
              <a:pPr marL="0" marR="0" lvl="0" indent="0" algn="justLow"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الاعتراف الاجتماعي بالثقافة التنظيمية يجعل المنظمة تنمو وتتطور في جميع الأبعاد</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32" name="Rectangle 31">
              <a:extLst>
                <a:ext uri="{FF2B5EF4-FFF2-40B4-BE49-F238E27FC236}">
                  <a16:creationId xmlns="" xmlns:a16="http://schemas.microsoft.com/office/drawing/2014/main" id="{6F003C20-64B7-8C6D-51E2-8219FA2EAFF1}"/>
                </a:ext>
              </a:extLst>
            </p:cNvPr>
            <p:cNvSpPr/>
            <p:nvPr/>
          </p:nvSpPr>
          <p:spPr>
            <a:xfrm>
              <a:off x="535207" y="1307997"/>
              <a:ext cx="481103" cy="516680"/>
            </a:xfrm>
            <a:prstGeom prst="rect">
              <a:avLst/>
            </a:prstGeom>
          </p:spPr>
          <p:txBody>
            <a:bodyPr wrap="square">
              <a:spAutoFit/>
            </a:bodyPr>
            <a:lstStyle/>
            <a:p>
              <a:pPr marL="0" marR="0" lvl="0" indent="0" algn="ctr"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Arial" panose="020B0604020202020204" pitchFamily="34" charset="0"/>
                </a:rPr>
                <a:t>3</a:t>
              </a:r>
              <a:endParaRPr kumimoji="0" lang="en-US"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mn-cs"/>
              </a:endParaRPr>
            </a:p>
          </p:txBody>
        </p:sp>
      </p:grpSp>
      <p:grpSp>
        <p:nvGrpSpPr>
          <p:cNvPr id="33" name="Group 32">
            <a:extLst>
              <a:ext uri="{FF2B5EF4-FFF2-40B4-BE49-F238E27FC236}">
                <a16:creationId xmlns="" xmlns:a16="http://schemas.microsoft.com/office/drawing/2014/main" id="{B0388CAA-18FF-EA1C-3E68-FFAF9E47562C}"/>
              </a:ext>
            </a:extLst>
          </p:cNvPr>
          <p:cNvGrpSpPr/>
          <p:nvPr/>
        </p:nvGrpSpPr>
        <p:grpSpPr>
          <a:xfrm flipH="1">
            <a:off x="263797" y="5345055"/>
            <a:ext cx="11721268" cy="1015663"/>
            <a:chOff x="372513" y="981561"/>
            <a:chExt cx="11721268" cy="1015663"/>
          </a:xfrm>
        </p:grpSpPr>
        <p:pic>
          <p:nvPicPr>
            <p:cNvPr id="34" name="Picture 33">
              <a:extLst>
                <a:ext uri="{FF2B5EF4-FFF2-40B4-BE49-F238E27FC236}">
                  <a16:creationId xmlns="" xmlns:a16="http://schemas.microsoft.com/office/drawing/2014/main" id="{97AB9DE9-46F7-16DC-2668-1F5C6D6D58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2513" y="1213118"/>
              <a:ext cx="725802" cy="761859"/>
            </a:xfrm>
            <a:prstGeom prst="rect">
              <a:avLst/>
            </a:prstGeom>
          </p:spPr>
        </p:pic>
        <p:sp>
          <p:nvSpPr>
            <p:cNvPr id="35" name="Rectangle 34">
              <a:extLst>
                <a:ext uri="{FF2B5EF4-FFF2-40B4-BE49-F238E27FC236}">
                  <a16:creationId xmlns="" xmlns:a16="http://schemas.microsoft.com/office/drawing/2014/main" id="{71310AD0-2139-2FED-239E-6CB546150A86}"/>
                </a:ext>
              </a:extLst>
            </p:cNvPr>
            <p:cNvSpPr/>
            <p:nvPr/>
          </p:nvSpPr>
          <p:spPr>
            <a:xfrm>
              <a:off x="1261009" y="981561"/>
              <a:ext cx="1083277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100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تعمل الثقافة التنظيمية كمحفز يوجه الموظفين ويسيطر عليهم، ويشعر الموظفون الراضون بمزيد من الروح والحماس لأداء وظائفهم</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36" name="Rectangle 35">
              <a:extLst>
                <a:ext uri="{FF2B5EF4-FFF2-40B4-BE49-F238E27FC236}">
                  <a16:creationId xmlns="" xmlns:a16="http://schemas.microsoft.com/office/drawing/2014/main" id="{2DE0DDAE-A075-B81A-D74F-ACE253156173}"/>
                </a:ext>
              </a:extLst>
            </p:cNvPr>
            <p:cNvSpPr/>
            <p:nvPr/>
          </p:nvSpPr>
          <p:spPr>
            <a:xfrm>
              <a:off x="535207" y="1307997"/>
              <a:ext cx="481103" cy="516680"/>
            </a:xfrm>
            <a:prstGeom prst="rect">
              <a:avLst/>
            </a:prstGeom>
          </p:spPr>
          <p:txBody>
            <a:bodyPr wrap="square">
              <a:spAutoFit/>
            </a:bodyPr>
            <a:lstStyle/>
            <a:p>
              <a:pPr marL="0" marR="0" lvl="0" indent="0" algn="ctr" defTabSz="914400" rtl="1" eaLnBrk="1" fontAlgn="auto" latinLnBrk="0" hangingPunct="1">
                <a:lnSpc>
                  <a:spcPct val="125000"/>
                </a:lnSpc>
                <a:spcBef>
                  <a:spcPts val="100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venir LT Std 35 Light" panose="020B0402020203020204" pitchFamily="34" charset="0"/>
                  <a:ea typeface="+mn-ea"/>
                  <a:cs typeface="+mn-cs"/>
                </a:rPr>
                <a:t>4</a:t>
              </a:r>
            </a:p>
          </p:txBody>
        </p:sp>
      </p:grpSp>
      <p:pic>
        <p:nvPicPr>
          <p:cNvPr id="37" name="Picture 36">
            <a:extLst>
              <a:ext uri="{FF2B5EF4-FFF2-40B4-BE49-F238E27FC236}">
                <a16:creationId xmlns="" xmlns:a16="http://schemas.microsoft.com/office/drawing/2014/main" id="{DCA931E5-16B4-DA1B-9932-76FAD1F747CA}"/>
              </a:ext>
            </a:extLst>
          </p:cNvPr>
          <p:cNvPicPr>
            <a:picLocks noChangeAspect="1"/>
          </p:cNvPicPr>
          <p:nvPr/>
        </p:nvPicPr>
        <p:blipFill>
          <a:blip r:embed="rId5" cstate="print">
            <a:clrChange>
              <a:clrFrom>
                <a:srgbClr val="FAFFFB"/>
              </a:clrFrom>
              <a:clrTo>
                <a:srgbClr val="FAFFFB">
                  <a:alpha val="0"/>
                </a:srgbClr>
              </a:clrTo>
            </a:clrChange>
            <a:extLst>
              <a:ext uri="{28A0092B-C50C-407E-A947-70E740481C1C}">
                <a14:useLocalDpi xmlns:a14="http://schemas.microsoft.com/office/drawing/2010/main" val="0"/>
              </a:ext>
            </a:extLst>
          </a:blip>
          <a:stretch>
            <a:fillRect/>
          </a:stretch>
        </p:blipFill>
        <p:spPr>
          <a:xfrm flipH="1">
            <a:off x="0" y="252407"/>
            <a:ext cx="2037806" cy="2037806"/>
          </a:xfrm>
          <a:prstGeom prst="rect">
            <a:avLst/>
          </a:prstGeom>
        </p:spPr>
      </p:pic>
      <p:sp>
        <p:nvSpPr>
          <p:cNvPr id="2" name="Slide Number Placeholder 1">
            <a:extLst>
              <a:ext uri="{FF2B5EF4-FFF2-40B4-BE49-F238E27FC236}">
                <a16:creationId xmlns="" xmlns:a16="http://schemas.microsoft.com/office/drawing/2014/main" id="{5FD854A4-4375-45AA-A0E1-75E6F6A3F64C}"/>
              </a:ext>
            </a:extLst>
          </p:cNvPr>
          <p:cNvSpPr>
            <a:spLocks noGrp="1"/>
          </p:cNvSpPr>
          <p:nvPr>
            <p:ph type="sldNum" sz="quarter" idx="12"/>
          </p:nvPr>
        </p:nvSpPr>
        <p:spPr/>
        <p:txBody>
          <a:bodyPr/>
          <a:lstStyle/>
          <a:p>
            <a:fld id="{802A93DA-8321-490E-B7A0-7881EC602D96}" type="slidenum">
              <a:rPr lang="ar-EG" smtClean="0"/>
              <a:t>18</a:t>
            </a:fld>
            <a:endParaRPr lang="ar-EG"/>
          </a:p>
        </p:txBody>
      </p:sp>
      <p:sp>
        <p:nvSpPr>
          <p:cNvPr id="23" name="TextBox 22"/>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4211124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694006" y="1900147"/>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أبعاد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7340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961489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93667" y="84207"/>
            <a:ext cx="5251269" cy="918256"/>
            <a:chOff x="-1352550" y="0"/>
            <a:chExt cx="4198112"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52550" y="9141"/>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الثقافة والثقافات الفرعية المهيمنة:</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5">
            <a:extLst>
              <a:ext uri="{FF2B5EF4-FFF2-40B4-BE49-F238E27FC236}">
                <a16:creationId xmlns="" xmlns:a16="http://schemas.microsoft.com/office/drawing/2014/main" id="{620F8D29-B2E7-AC95-4115-E9525A37DC25}"/>
              </a:ext>
            </a:extLst>
          </p:cNvPr>
          <p:cNvGrpSpPr/>
          <p:nvPr/>
        </p:nvGrpSpPr>
        <p:grpSpPr>
          <a:xfrm>
            <a:off x="9660023" y="1387652"/>
            <a:ext cx="2444151" cy="1884360"/>
            <a:chOff x="6164725" y="1646203"/>
            <a:chExt cx="2661970" cy="1728459"/>
          </a:xfrm>
        </p:grpSpPr>
        <p:pic>
          <p:nvPicPr>
            <p:cNvPr id="7" name="Picture 6">
              <a:extLst>
                <a:ext uri="{FF2B5EF4-FFF2-40B4-BE49-F238E27FC236}">
                  <a16:creationId xmlns="" xmlns:a16="http://schemas.microsoft.com/office/drawing/2014/main" id="{915D649F-14ED-2985-35F4-F616D0E0B4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164725" y="1646203"/>
              <a:ext cx="2639928" cy="1728459"/>
            </a:xfrm>
            <a:prstGeom prst="rect">
              <a:avLst/>
            </a:prstGeom>
          </p:spPr>
        </p:pic>
        <p:sp>
          <p:nvSpPr>
            <p:cNvPr id="8" name="Rectangle 7">
              <a:extLst>
                <a:ext uri="{FF2B5EF4-FFF2-40B4-BE49-F238E27FC236}">
                  <a16:creationId xmlns="" xmlns:a16="http://schemas.microsoft.com/office/drawing/2014/main" id="{24323596-0E8F-E249-EA85-A8BE0A99CB83}"/>
                </a:ext>
              </a:extLst>
            </p:cNvPr>
            <p:cNvSpPr/>
            <p:nvPr/>
          </p:nvSpPr>
          <p:spPr>
            <a:xfrm>
              <a:off x="7149212" y="2136839"/>
              <a:ext cx="1677483" cy="112795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الثقافة المهيمنة </a:t>
              </a:r>
            </a:p>
          </p:txBody>
        </p:sp>
      </p:grpSp>
      <p:sp>
        <p:nvSpPr>
          <p:cNvPr id="10" name="TextBox 9">
            <a:extLst>
              <a:ext uri="{FF2B5EF4-FFF2-40B4-BE49-F238E27FC236}">
                <a16:creationId xmlns="" xmlns:a16="http://schemas.microsoft.com/office/drawing/2014/main" id="{F023744C-E103-DC1A-10AD-2517C8037FED}"/>
              </a:ext>
            </a:extLst>
          </p:cNvPr>
          <p:cNvSpPr txBox="1"/>
          <p:nvPr/>
        </p:nvSpPr>
        <p:spPr>
          <a:xfrm>
            <a:off x="307247" y="1498398"/>
            <a:ext cx="9352776" cy="1477328"/>
          </a:xfrm>
          <a:prstGeom prst="rect">
            <a:avLst/>
          </a:prstGeom>
          <a:noFill/>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مجموعة من القيم الأساسية التي يتقاسمها غالبية أعضاء المنظمة عندما نتحدث عن الثقافة التنظيمية، فإننا نعني عمومًا الثقافة السائدة فقط الثقافة السائدة هي وجهة نظر كلية، تساعد في توجيه سلوك الموظفين يومًا بعد يوم</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5" name="Group 14">
            <a:extLst>
              <a:ext uri="{FF2B5EF4-FFF2-40B4-BE49-F238E27FC236}">
                <a16:creationId xmlns="" xmlns:a16="http://schemas.microsoft.com/office/drawing/2014/main" id="{DC49CC00-849A-BF9E-36D6-C02629F72573}"/>
              </a:ext>
            </a:extLst>
          </p:cNvPr>
          <p:cNvGrpSpPr/>
          <p:nvPr/>
        </p:nvGrpSpPr>
        <p:grpSpPr>
          <a:xfrm>
            <a:off x="9592021" y="4082577"/>
            <a:ext cx="2423913" cy="1884360"/>
            <a:chOff x="6164725" y="1646203"/>
            <a:chExt cx="2639928" cy="1728459"/>
          </a:xfrm>
        </p:grpSpPr>
        <p:pic>
          <p:nvPicPr>
            <p:cNvPr id="16" name="Picture 15">
              <a:extLst>
                <a:ext uri="{FF2B5EF4-FFF2-40B4-BE49-F238E27FC236}">
                  <a16:creationId xmlns="" xmlns:a16="http://schemas.microsoft.com/office/drawing/2014/main" id="{864946D5-0F16-2F1C-9F68-DE34286732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164725" y="1646203"/>
              <a:ext cx="2639928" cy="1728459"/>
            </a:xfrm>
            <a:prstGeom prst="rect">
              <a:avLst/>
            </a:prstGeom>
          </p:spPr>
        </p:pic>
        <p:sp>
          <p:nvSpPr>
            <p:cNvPr id="17" name="Rectangle 16">
              <a:extLst>
                <a:ext uri="{FF2B5EF4-FFF2-40B4-BE49-F238E27FC236}">
                  <a16:creationId xmlns="" xmlns:a16="http://schemas.microsoft.com/office/drawing/2014/main" id="{50DE64E9-69CF-EF23-5F14-2BA634F24948}"/>
                </a:ext>
              </a:extLst>
            </p:cNvPr>
            <p:cNvSpPr/>
            <p:nvPr/>
          </p:nvSpPr>
          <p:spPr>
            <a:xfrm>
              <a:off x="7127170" y="2074436"/>
              <a:ext cx="1677483" cy="87517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الثقافة الفرعية </a:t>
              </a:r>
            </a:p>
          </p:txBody>
        </p:sp>
      </p:grpSp>
      <p:sp>
        <p:nvSpPr>
          <p:cNvPr id="23" name="TextBox 22">
            <a:extLst>
              <a:ext uri="{FF2B5EF4-FFF2-40B4-BE49-F238E27FC236}">
                <a16:creationId xmlns="" xmlns:a16="http://schemas.microsoft.com/office/drawing/2014/main" id="{69716099-B961-13D8-0AE1-DCDAC18A79CB}"/>
              </a:ext>
            </a:extLst>
          </p:cNvPr>
          <p:cNvSpPr txBox="1"/>
          <p:nvPr/>
        </p:nvSpPr>
        <p:spPr>
          <a:xfrm>
            <a:off x="326061" y="4055261"/>
            <a:ext cx="9352776" cy="1477328"/>
          </a:xfrm>
          <a:prstGeom prst="rect">
            <a:avLst/>
          </a:prstGeom>
          <a:noFill/>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مجموعة من القيم المشتركة بين أقلية صغيرة من أعضاء المنظمة تنشأ الثقافات الفرعية نتيجة المشكلات أو الخبرات التي يتم مشاركتها من قبل أعضاء قسم أو وحدة في المنظمة في الثقافة الفرعية، يتم الاحتفاظ بالقيم الأساسية للثقافة السائدة ولكن يتم تعديلها لتعكس الوضع المتميز للوحدة الفردية </a:t>
            </a:r>
          </a:p>
        </p:txBody>
      </p:sp>
      <p:sp>
        <p:nvSpPr>
          <p:cNvPr id="11" name="Slide Number Placeholder 10">
            <a:extLst>
              <a:ext uri="{FF2B5EF4-FFF2-40B4-BE49-F238E27FC236}">
                <a16:creationId xmlns="" xmlns:a16="http://schemas.microsoft.com/office/drawing/2014/main" id="{DBD4D9F5-1E46-170B-2822-31BF4642D6C1}"/>
              </a:ext>
            </a:extLst>
          </p:cNvPr>
          <p:cNvSpPr>
            <a:spLocks noGrp="1"/>
          </p:cNvSpPr>
          <p:nvPr>
            <p:ph type="sldNum" sz="quarter" idx="12"/>
          </p:nvPr>
        </p:nvSpPr>
        <p:spPr/>
        <p:txBody>
          <a:bodyPr/>
          <a:lstStyle/>
          <a:p>
            <a:fld id="{802A93DA-8321-490E-B7A0-7881EC602D96}" type="slidenum">
              <a:rPr lang="ar-EG" smtClean="0"/>
              <a:t>20</a:t>
            </a:fld>
            <a:endParaRPr lang="ar-EG"/>
          </a:p>
        </p:txBody>
      </p:sp>
      <p:sp>
        <p:nvSpPr>
          <p:cNvPr id="18" name="TextBox 17"/>
          <p:cNvSpPr txBox="1"/>
          <p:nvPr/>
        </p:nvSpPr>
        <p:spPr>
          <a:xfrm>
            <a:off x="-31221" y="6527510"/>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512592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right)">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93667" y="84207"/>
            <a:ext cx="5251269" cy="918256"/>
            <a:chOff x="-1352550" y="0"/>
            <a:chExt cx="4198112"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52550" y="9141"/>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ثقافة قوية وثقافة ضعيفة: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2</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0" name="TextBox 9">
            <a:extLst>
              <a:ext uri="{FF2B5EF4-FFF2-40B4-BE49-F238E27FC236}">
                <a16:creationId xmlns="" xmlns:a16="http://schemas.microsoft.com/office/drawing/2014/main" id="{F023744C-E103-DC1A-10AD-2517C8037FED}"/>
              </a:ext>
            </a:extLst>
          </p:cNvPr>
          <p:cNvSpPr txBox="1"/>
          <p:nvPr/>
        </p:nvSpPr>
        <p:spPr>
          <a:xfrm>
            <a:off x="1122937" y="1115005"/>
            <a:ext cx="9352776" cy="630942"/>
          </a:xfrm>
          <a:prstGeom prst="rect">
            <a:avLst/>
          </a:prstGeom>
          <a:noFill/>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lumMod val="95000"/>
                    <a:lumOff val="5000"/>
                  </a:prstClr>
                </a:solidFill>
                <a:effectLst/>
                <a:uLnTx/>
                <a:uFillTx/>
                <a:latin typeface="Sakkal Majalla" panose="02000000000000000000" pitchFamily="2" charset="-78"/>
                <a:ea typeface="+mn-ea"/>
                <a:cs typeface="Sakkal Majalla" panose="02000000000000000000" pitchFamily="2" charset="-78"/>
              </a:rPr>
              <a:t>يمكن أن تكون الثقافة التنظيمية قوية أو ضعيفة تتمتع الثقافة القوية بالسمات التالية:</a:t>
            </a:r>
            <a:endParaRPr kumimoji="0" lang="en-US" sz="2800" b="1" i="0" u="none" strike="noStrike" kern="1200" cap="none" spc="0" normalizeH="0" baseline="0" noProof="0" dirty="0">
              <a:ln>
                <a:noFill/>
              </a:ln>
              <a:solidFill>
                <a:prstClr val="black">
                  <a:lumMod val="95000"/>
                  <a:lumOff val="5000"/>
                </a:prstClr>
              </a:solidFill>
              <a:effectLst/>
              <a:uLnTx/>
              <a:uFillTx/>
              <a:latin typeface="Sakkal Majalla" panose="02000000000000000000" pitchFamily="2" charset="-78"/>
              <a:ea typeface="+mn-ea"/>
              <a:cs typeface="Sakkal Majalla" panose="02000000000000000000" pitchFamily="2" charset="-78"/>
            </a:endParaRPr>
          </a:p>
        </p:txBody>
      </p:sp>
      <p:sp>
        <p:nvSpPr>
          <p:cNvPr id="11" name="Rectangle 10">
            <a:extLst>
              <a:ext uri="{FF2B5EF4-FFF2-40B4-BE49-F238E27FC236}">
                <a16:creationId xmlns="" xmlns:a16="http://schemas.microsoft.com/office/drawing/2014/main" id="{947592F2-0FD8-85D6-E3D2-12A88AABBB37}"/>
              </a:ext>
            </a:extLst>
          </p:cNvPr>
          <p:cNvSpPr/>
          <p:nvPr/>
        </p:nvSpPr>
        <p:spPr>
          <a:xfrm>
            <a:off x="6396634" y="2413336"/>
            <a:ext cx="336940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القيم القوية والقيادة القوية</a:t>
            </a:r>
          </a:p>
        </p:txBody>
      </p:sp>
      <p:sp>
        <p:nvSpPr>
          <p:cNvPr id="12" name="Rectangle 11">
            <a:extLst>
              <a:ext uri="{FF2B5EF4-FFF2-40B4-BE49-F238E27FC236}">
                <a16:creationId xmlns="" xmlns:a16="http://schemas.microsoft.com/office/drawing/2014/main" id="{EC55C195-B437-4A0D-0468-1D94E81AB26A}"/>
              </a:ext>
            </a:extLst>
          </p:cNvPr>
          <p:cNvSpPr/>
          <p:nvPr/>
        </p:nvSpPr>
        <p:spPr>
          <a:xfrm>
            <a:off x="3788229" y="4076795"/>
            <a:ext cx="651898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دائمًا ما يتم تقاسم الثقافة القوية على نطاق واسع. تشير المشاركة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إلى الدرجة التي يمتلك بها أعضاء المنظمة نفس القيم الأساسية</a:t>
            </a:r>
          </a:p>
        </p:txBody>
      </p:sp>
      <p:sp>
        <p:nvSpPr>
          <p:cNvPr id="13" name="Rectangle 12">
            <a:extLst>
              <a:ext uri="{FF2B5EF4-FFF2-40B4-BE49-F238E27FC236}">
                <a16:creationId xmlns="" xmlns:a16="http://schemas.microsoft.com/office/drawing/2014/main" id="{36D952B7-5E41-1EF7-4B66-DD3ABE26F756}"/>
              </a:ext>
            </a:extLst>
          </p:cNvPr>
          <p:cNvSpPr/>
          <p:nvPr/>
        </p:nvSpPr>
        <p:spPr>
          <a:xfrm>
            <a:off x="460113" y="5387499"/>
            <a:ext cx="1166715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ثقافة قوية محتفظ بها بشكل مكثف. تشير الكثافة إلى درجة التزام أعضاء المنظمة بالقيم الأساسية</a:t>
            </a:r>
          </a:p>
        </p:txBody>
      </p:sp>
      <p:pic>
        <p:nvPicPr>
          <p:cNvPr id="14" name="Picture 13">
            <a:extLst>
              <a:ext uri="{FF2B5EF4-FFF2-40B4-BE49-F238E27FC236}">
                <a16:creationId xmlns="" xmlns:a16="http://schemas.microsoft.com/office/drawing/2014/main" id="{EBB6FE94-8AC8-90D6-7987-01E79C9B8060}"/>
              </a:ext>
            </a:extLst>
          </p:cNvPr>
          <p:cNvPicPr>
            <a:picLocks noChangeAspect="1"/>
          </p:cNvPicPr>
          <p:nvPr/>
        </p:nvPicPr>
        <p:blipFill rotWithShape="1">
          <a:blip r:embed="rId6"/>
          <a:srcRect l="14552" t="13458" r="34927" b="11412"/>
          <a:stretch/>
        </p:blipFill>
        <p:spPr>
          <a:xfrm>
            <a:off x="9654073" y="1544215"/>
            <a:ext cx="2537927" cy="3769569"/>
          </a:xfrm>
          <a:prstGeom prst="rect">
            <a:avLst/>
          </a:prstGeom>
        </p:spPr>
      </p:pic>
      <p:pic>
        <p:nvPicPr>
          <p:cNvPr id="19" name="Picture Placeholder 6">
            <a:extLst>
              <a:ext uri="{FF2B5EF4-FFF2-40B4-BE49-F238E27FC236}">
                <a16:creationId xmlns="" xmlns:a16="http://schemas.microsoft.com/office/drawing/2014/main" id="{BA8E5EA1-6287-257D-741C-E595573B147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60113" y="1690436"/>
            <a:ext cx="3783585" cy="3769569"/>
          </a:xfrm>
          <a:custGeom>
            <a:avLst/>
            <a:gdLst>
              <a:gd name="connsiteX0" fmla="*/ 1130405 w 5979492"/>
              <a:gd name="connsiteY0" fmla="*/ 1793782 h 5913566"/>
              <a:gd name="connsiteX1" fmla="*/ 1128704 w 5979492"/>
              <a:gd name="connsiteY1" fmla="*/ 1797067 h 5913566"/>
              <a:gd name="connsiteX2" fmla="*/ 1127570 w 5979492"/>
              <a:gd name="connsiteY2" fmla="*/ 1800353 h 5913566"/>
              <a:gd name="connsiteX3" fmla="*/ 1126719 w 5979492"/>
              <a:gd name="connsiteY3" fmla="*/ 1803091 h 5913566"/>
              <a:gd name="connsiteX4" fmla="*/ 1127570 w 5979492"/>
              <a:gd name="connsiteY4" fmla="*/ 1801995 h 5913566"/>
              <a:gd name="connsiteX5" fmla="*/ 1128420 w 5979492"/>
              <a:gd name="connsiteY5" fmla="*/ 1800627 h 5913566"/>
              <a:gd name="connsiteX6" fmla="*/ 1129271 w 5979492"/>
              <a:gd name="connsiteY6" fmla="*/ 1799258 h 5913566"/>
              <a:gd name="connsiteX7" fmla="*/ 1130405 w 5979492"/>
              <a:gd name="connsiteY7" fmla="*/ 1797889 h 5913566"/>
              <a:gd name="connsiteX8" fmla="*/ 1131822 w 5979492"/>
              <a:gd name="connsiteY8" fmla="*/ 1796794 h 5913566"/>
              <a:gd name="connsiteX9" fmla="*/ 1133241 w 5979492"/>
              <a:gd name="connsiteY9" fmla="*/ 1795972 h 5913566"/>
              <a:gd name="connsiteX10" fmla="*/ 1130405 w 5979492"/>
              <a:gd name="connsiteY10" fmla="*/ 1794056 h 5913566"/>
              <a:gd name="connsiteX11" fmla="*/ 2703956 w 5979492"/>
              <a:gd name="connsiteY11" fmla="*/ 0 h 5913566"/>
              <a:gd name="connsiteX12" fmla="*/ 2713879 w 5979492"/>
              <a:gd name="connsiteY12" fmla="*/ 0 h 5913566"/>
              <a:gd name="connsiteX13" fmla="*/ 2723802 w 5979492"/>
              <a:gd name="connsiteY13" fmla="*/ 0 h 5913566"/>
              <a:gd name="connsiteX14" fmla="*/ 2733442 w 5979492"/>
              <a:gd name="connsiteY14" fmla="*/ 0 h 5913566"/>
              <a:gd name="connsiteX15" fmla="*/ 2743365 w 5979492"/>
              <a:gd name="connsiteY15" fmla="*/ 548 h 5913566"/>
              <a:gd name="connsiteX16" fmla="*/ 2763211 w 5979492"/>
              <a:gd name="connsiteY16" fmla="*/ 1643 h 5913566"/>
              <a:gd name="connsiteX17" fmla="*/ 2782775 w 5979492"/>
              <a:gd name="connsiteY17" fmla="*/ 3560 h 5913566"/>
              <a:gd name="connsiteX18" fmla="*/ 2802621 w 5979492"/>
              <a:gd name="connsiteY18" fmla="*/ 5476 h 5913566"/>
              <a:gd name="connsiteX19" fmla="*/ 2822468 w 5979492"/>
              <a:gd name="connsiteY19" fmla="*/ 8213 h 5913566"/>
              <a:gd name="connsiteX20" fmla="*/ 2842315 w 5979492"/>
              <a:gd name="connsiteY20" fmla="*/ 11225 h 5913566"/>
              <a:gd name="connsiteX21" fmla="*/ 2862161 w 5979492"/>
              <a:gd name="connsiteY21" fmla="*/ 14511 h 5913566"/>
              <a:gd name="connsiteX22" fmla="*/ 2902137 w 5979492"/>
              <a:gd name="connsiteY22" fmla="*/ 21629 h 5913566"/>
              <a:gd name="connsiteX23" fmla="*/ 2916031 w 5979492"/>
              <a:gd name="connsiteY23" fmla="*/ 24640 h 5913566"/>
              <a:gd name="connsiteX24" fmla="*/ 2929923 w 5979492"/>
              <a:gd name="connsiteY24" fmla="*/ 27652 h 5913566"/>
              <a:gd name="connsiteX25" fmla="*/ 2943532 w 5979492"/>
              <a:gd name="connsiteY25" fmla="*/ 31211 h 5913566"/>
              <a:gd name="connsiteX26" fmla="*/ 2956858 w 5979492"/>
              <a:gd name="connsiteY26" fmla="*/ 35318 h 5913566"/>
              <a:gd name="connsiteX27" fmla="*/ 2969900 w 5979492"/>
              <a:gd name="connsiteY27" fmla="*/ 39424 h 5913566"/>
              <a:gd name="connsiteX28" fmla="*/ 2982942 w 5979492"/>
              <a:gd name="connsiteY28" fmla="*/ 43804 h 5913566"/>
              <a:gd name="connsiteX29" fmla="*/ 2995700 w 5979492"/>
              <a:gd name="connsiteY29" fmla="*/ 48732 h 5913566"/>
              <a:gd name="connsiteX30" fmla="*/ 3008459 w 5979492"/>
              <a:gd name="connsiteY30" fmla="*/ 53660 h 5913566"/>
              <a:gd name="connsiteX31" fmla="*/ 3020934 w 5979492"/>
              <a:gd name="connsiteY31" fmla="*/ 58862 h 5913566"/>
              <a:gd name="connsiteX32" fmla="*/ 3033125 w 5979492"/>
              <a:gd name="connsiteY32" fmla="*/ 64338 h 5913566"/>
              <a:gd name="connsiteX33" fmla="*/ 3045317 w 5979492"/>
              <a:gd name="connsiteY33" fmla="*/ 70361 h 5913566"/>
              <a:gd name="connsiteX34" fmla="*/ 3057225 w 5979492"/>
              <a:gd name="connsiteY34" fmla="*/ 76110 h 5913566"/>
              <a:gd name="connsiteX35" fmla="*/ 3069133 w 5979492"/>
              <a:gd name="connsiteY35" fmla="*/ 82407 h 5913566"/>
              <a:gd name="connsiteX36" fmla="*/ 3080757 w 5979492"/>
              <a:gd name="connsiteY36" fmla="*/ 88704 h 5913566"/>
              <a:gd name="connsiteX37" fmla="*/ 3092382 w 5979492"/>
              <a:gd name="connsiteY37" fmla="*/ 95274 h 5913566"/>
              <a:gd name="connsiteX38" fmla="*/ 3104005 w 5979492"/>
              <a:gd name="connsiteY38" fmla="*/ 101845 h 5913566"/>
              <a:gd name="connsiteX39" fmla="*/ 3126687 w 5979492"/>
              <a:gd name="connsiteY39" fmla="*/ 115534 h 5913566"/>
              <a:gd name="connsiteX40" fmla="*/ 3149369 w 5979492"/>
              <a:gd name="connsiteY40" fmla="*/ 129497 h 5913566"/>
              <a:gd name="connsiteX41" fmla="*/ 3171768 w 5979492"/>
              <a:gd name="connsiteY41" fmla="*/ 144006 h 5913566"/>
              <a:gd name="connsiteX42" fmla="*/ 3193883 w 5979492"/>
              <a:gd name="connsiteY42" fmla="*/ 158243 h 5913566"/>
              <a:gd name="connsiteX43" fmla="*/ 3237828 w 5979492"/>
              <a:gd name="connsiteY43" fmla="*/ 186990 h 5913566"/>
              <a:gd name="connsiteX44" fmla="*/ 3260227 w 5979492"/>
              <a:gd name="connsiteY44" fmla="*/ 201499 h 5913566"/>
              <a:gd name="connsiteX45" fmla="*/ 3282342 w 5979492"/>
              <a:gd name="connsiteY45" fmla="*/ 215188 h 5913566"/>
              <a:gd name="connsiteX46" fmla="*/ 3317215 w 5979492"/>
              <a:gd name="connsiteY46" fmla="*/ 235722 h 5913566"/>
              <a:gd name="connsiteX47" fmla="*/ 3334226 w 5979492"/>
              <a:gd name="connsiteY47" fmla="*/ 245851 h 5913566"/>
              <a:gd name="connsiteX48" fmla="*/ 3351521 w 5979492"/>
              <a:gd name="connsiteY48" fmla="*/ 255434 h 5913566"/>
              <a:gd name="connsiteX49" fmla="*/ 3369100 w 5979492"/>
              <a:gd name="connsiteY49" fmla="*/ 265016 h 5913566"/>
              <a:gd name="connsiteX50" fmla="*/ 3386111 w 5979492"/>
              <a:gd name="connsiteY50" fmla="*/ 274324 h 5913566"/>
              <a:gd name="connsiteX51" fmla="*/ 3403689 w 5979492"/>
              <a:gd name="connsiteY51" fmla="*/ 283359 h 5913566"/>
              <a:gd name="connsiteX52" fmla="*/ 3421551 w 5979492"/>
              <a:gd name="connsiteY52" fmla="*/ 291846 h 5913566"/>
              <a:gd name="connsiteX53" fmla="*/ 3439129 w 5979492"/>
              <a:gd name="connsiteY53" fmla="*/ 300059 h 5913566"/>
              <a:gd name="connsiteX54" fmla="*/ 3456992 w 5979492"/>
              <a:gd name="connsiteY54" fmla="*/ 308272 h 5913566"/>
              <a:gd name="connsiteX55" fmla="*/ 3475420 w 5979492"/>
              <a:gd name="connsiteY55" fmla="*/ 315938 h 5913566"/>
              <a:gd name="connsiteX56" fmla="*/ 3493850 w 5979492"/>
              <a:gd name="connsiteY56" fmla="*/ 323056 h 5913566"/>
              <a:gd name="connsiteX57" fmla="*/ 3511995 w 5979492"/>
              <a:gd name="connsiteY57" fmla="*/ 329901 h 5913566"/>
              <a:gd name="connsiteX58" fmla="*/ 3530991 w 5979492"/>
              <a:gd name="connsiteY58" fmla="*/ 336472 h 5913566"/>
              <a:gd name="connsiteX59" fmla="*/ 3549987 w 5979492"/>
              <a:gd name="connsiteY59" fmla="*/ 342495 h 5913566"/>
              <a:gd name="connsiteX60" fmla="*/ 3569550 w 5979492"/>
              <a:gd name="connsiteY60" fmla="*/ 348244 h 5913566"/>
              <a:gd name="connsiteX61" fmla="*/ 3588829 w 5979492"/>
              <a:gd name="connsiteY61" fmla="*/ 353719 h 5913566"/>
              <a:gd name="connsiteX62" fmla="*/ 3607542 w 5979492"/>
              <a:gd name="connsiteY62" fmla="*/ 359469 h 5913566"/>
              <a:gd name="connsiteX63" fmla="*/ 3626538 w 5979492"/>
              <a:gd name="connsiteY63" fmla="*/ 365765 h 5913566"/>
              <a:gd name="connsiteX64" fmla="*/ 3644967 w 5979492"/>
              <a:gd name="connsiteY64" fmla="*/ 372336 h 5913566"/>
              <a:gd name="connsiteX65" fmla="*/ 3663396 w 5979492"/>
              <a:gd name="connsiteY65" fmla="*/ 379181 h 5913566"/>
              <a:gd name="connsiteX66" fmla="*/ 3681258 w 5979492"/>
              <a:gd name="connsiteY66" fmla="*/ 386299 h 5913566"/>
              <a:gd name="connsiteX67" fmla="*/ 3699120 w 5979492"/>
              <a:gd name="connsiteY67" fmla="*/ 393965 h 5913566"/>
              <a:gd name="connsiteX68" fmla="*/ 3716981 w 5979492"/>
              <a:gd name="connsiteY68" fmla="*/ 402178 h 5913566"/>
              <a:gd name="connsiteX69" fmla="*/ 3733993 w 5979492"/>
              <a:gd name="connsiteY69" fmla="*/ 410939 h 5913566"/>
              <a:gd name="connsiteX70" fmla="*/ 3751288 w 5979492"/>
              <a:gd name="connsiteY70" fmla="*/ 419700 h 5913566"/>
              <a:gd name="connsiteX71" fmla="*/ 3768015 w 5979492"/>
              <a:gd name="connsiteY71" fmla="*/ 429555 h 5913566"/>
              <a:gd name="connsiteX72" fmla="*/ 3784460 w 5979492"/>
              <a:gd name="connsiteY72" fmla="*/ 439411 h 5913566"/>
              <a:gd name="connsiteX73" fmla="*/ 3800621 w 5979492"/>
              <a:gd name="connsiteY73" fmla="*/ 450088 h 5913566"/>
              <a:gd name="connsiteX74" fmla="*/ 3816215 w 5979492"/>
              <a:gd name="connsiteY74" fmla="*/ 461313 h 5913566"/>
              <a:gd name="connsiteX75" fmla="*/ 3831525 w 5979492"/>
              <a:gd name="connsiteY75" fmla="*/ 473085 h 5913566"/>
              <a:gd name="connsiteX76" fmla="*/ 3839463 w 5979492"/>
              <a:gd name="connsiteY76" fmla="*/ 479383 h 5913566"/>
              <a:gd name="connsiteX77" fmla="*/ 3846835 w 5979492"/>
              <a:gd name="connsiteY77" fmla="*/ 485679 h 5913566"/>
              <a:gd name="connsiteX78" fmla="*/ 3850804 w 5979492"/>
              <a:gd name="connsiteY78" fmla="*/ 483763 h 5913566"/>
              <a:gd name="connsiteX79" fmla="*/ 3854491 w 5979492"/>
              <a:gd name="connsiteY79" fmla="*/ 482941 h 5913566"/>
              <a:gd name="connsiteX80" fmla="*/ 3857893 w 5979492"/>
              <a:gd name="connsiteY80" fmla="*/ 482668 h 5913566"/>
              <a:gd name="connsiteX81" fmla="*/ 3861295 w 5979492"/>
              <a:gd name="connsiteY81" fmla="*/ 482941 h 5913566"/>
              <a:gd name="connsiteX82" fmla="*/ 3864413 w 5979492"/>
              <a:gd name="connsiteY82" fmla="*/ 483489 h 5913566"/>
              <a:gd name="connsiteX83" fmla="*/ 3867533 w 5979492"/>
              <a:gd name="connsiteY83" fmla="*/ 484584 h 5913566"/>
              <a:gd name="connsiteX84" fmla="*/ 3870084 w 5979492"/>
              <a:gd name="connsiteY84" fmla="*/ 485953 h 5913566"/>
              <a:gd name="connsiteX85" fmla="*/ 3873203 w 5979492"/>
              <a:gd name="connsiteY85" fmla="*/ 487596 h 5913566"/>
              <a:gd name="connsiteX86" fmla="*/ 3878022 w 5979492"/>
              <a:gd name="connsiteY86" fmla="*/ 491155 h 5913566"/>
              <a:gd name="connsiteX87" fmla="*/ 3883410 w 5979492"/>
              <a:gd name="connsiteY87" fmla="*/ 494988 h 5913566"/>
              <a:gd name="connsiteX88" fmla="*/ 3888513 w 5979492"/>
              <a:gd name="connsiteY88" fmla="*/ 498820 h 5913566"/>
              <a:gd name="connsiteX89" fmla="*/ 3891348 w 5979492"/>
              <a:gd name="connsiteY89" fmla="*/ 500190 h 5913566"/>
              <a:gd name="connsiteX90" fmla="*/ 3894183 w 5979492"/>
              <a:gd name="connsiteY90" fmla="*/ 501558 h 5913566"/>
              <a:gd name="connsiteX91" fmla="*/ 3901271 w 5979492"/>
              <a:gd name="connsiteY91" fmla="*/ 503475 h 5913566"/>
              <a:gd name="connsiteX92" fmla="*/ 3908076 w 5979492"/>
              <a:gd name="connsiteY92" fmla="*/ 505665 h 5913566"/>
              <a:gd name="connsiteX93" fmla="*/ 3914597 w 5979492"/>
              <a:gd name="connsiteY93" fmla="*/ 507856 h 5913566"/>
              <a:gd name="connsiteX94" fmla="*/ 3921402 w 5979492"/>
              <a:gd name="connsiteY94" fmla="*/ 510319 h 5913566"/>
              <a:gd name="connsiteX95" fmla="*/ 3934444 w 5979492"/>
              <a:gd name="connsiteY95" fmla="*/ 515521 h 5913566"/>
              <a:gd name="connsiteX96" fmla="*/ 3947202 w 5979492"/>
              <a:gd name="connsiteY96" fmla="*/ 521270 h 5913566"/>
              <a:gd name="connsiteX97" fmla="*/ 3959677 w 5979492"/>
              <a:gd name="connsiteY97" fmla="*/ 527567 h 5913566"/>
              <a:gd name="connsiteX98" fmla="*/ 3971869 w 5979492"/>
              <a:gd name="connsiteY98" fmla="*/ 534138 h 5913566"/>
              <a:gd name="connsiteX99" fmla="*/ 3984060 w 5979492"/>
              <a:gd name="connsiteY99" fmla="*/ 540982 h 5913566"/>
              <a:gd name="connsiteX100" fmla="*/ 3995685 w 5979492"/>
              <a:gd name="connsiteY100" fmla="*/ 548100 h 5913566"/>
              <a:gd name="connsiteX101" fmla="*/ 4019501 w 5979492"/>
              <a:gd name="connsiteY101" fmla="*/ 562611 h 5913566"/>
              <a:gd name="connsiteX102" fmla="*/ 4043599 w 5979492"/>
              <a:gd name="connsiteY102" fmla="*/ 576847 h 5913566"/>
              <a:gd name="connsiteX103" fmla="*/ 4055507 w 5979492"/>
              <a:gd name="connsiteY103" fmla="*/ 583691 h 5913566"/>
              <a:gd name="connsiteX104" fmla="*/ 4067699 w 5979492"/>
              <a:gd name="connsiteY104" fmla="*/ 590536 h 5913566"/>
              <a:gd name="connsiteX105" fmla="*/ 4079891 w 5979492"/>
              <a:gd name="connsiteY105" fmla="*/ 596832 h 5913566"/>
              <a:gd name="connsiteX106" fmla="*/ 4092649 w 5979492"/>
              <a:gd name="connsiteY106" fmla="*/ 602582 h 5913566"/>
              <a:gd name="connsiteX107" fmla="*/ 4134894 w 5979492"/>
              <a:gd name="connsiteY107" fmla="*/ 629412 h 5913566"/>
              <a:gd name="connsiteX108" fmla="*/ 4177139 w 5979492"/>
              <a:gd name="connsiteY108" fmla="*/ 655968 h 5913566"/>
              <a:gd name="connsiteX109" fmla="*/ 4219383 w 5979492"/>
              <a:gd name="connsiteY109" fmla="*/ 683072 h 5913566"/>
              <a:gd name="connsiteX110" fmla="*/ 4261062 w 5979492"/>
              <a:gd name="connsiteY110" fmla="*/ 710176 h 5913566"/>
              <a:gd name="connsiteX111" fmla="*/ 4281759 w 5979492"/>
              <a:gd name="connsiteY111" fmla="*/ 724139 h 5913566"/>
              <a:gd name="connsiteX112" fmla="*/ 4302172 w 5979492"/>
              <a:gd name="connsiteY112" fmla="*/ 738101 h 5913566"/>
              <a:gd name="connsiteX113" fmla="*/ 4322586 w 5979492"/>
              <a:gd name="connsiteY113" fmla="*/ 752337 h 5913566"/>
              <a:gd name="connsiteX114" fmla="*/ 4342999 w 5979492"/>
              <a:gd name="connsiteY114" fmla="*/ 766848 h 5913566"/>
              <a:gd name="connsiteX115" fmla="*/ 4363130 w 5979492"/>
              <a:gd name="connsiteY115" fmla="*/ 781358 h 5913566"/>
              <a:gd name="connsiteX116" fmla="*/ 4382977 w 5979492"/>
              <a:gd name="connsiteY116" fmla="*/ 796141 h 5913566"/>
              <a:gd name="connsiteX117" fmla="*/ 4402539 w 5979492"/>
              <a:gd name="connsiteY117" fmla="*/ 811473 h 5913566"/>
              <a:gd name="connsiteX118" fmla="*/ 4421819 w 5979492"/>
              <a:gd name="connsiteY118" fmla="*/ 827079 h 5913566"/>
              <a:gd name="connsiteX119" fmla="*/ 4431459 w 5979492"/>
              <a:gd name="connsiteY119" fmla="*/ 835018 h 5913566"/>
              <a:gd name="connsiteX120" fmla="*/ 4441382 w 5979492"/>
              <a:gd name="connsiteY120" fmla="*/ 842958 h 5913566"/>
              <a:gd name="connsiteX121" fmla="*/ 4460662 w 5979492"/>
              <a:gd name="connsiteY121" fmla="*/ 858837 h 5913566"/>
              <a:gd name="connsiteX122" fmla="*/ 4479941 w 5979492"/>
              <a:gd name="connsiteY122" fmla="*/ 875263 h 5913566"/>
              <a:gd name="connsiteX123" fmla="*/ 4499504 w 5979492"/>
              <a:gd name="connsiteY123" fmla="*/ 891142 h 5913566"/>
              <a:gd name="connsiteX124" fmla="*/ 4509143 w 5979492"/>
              <a:gd name="connsiteY124" fmla="*/ 899081 h 5913566"/>
              <a:gd name="connsiteX125" fmla="*/ 4518783 w 5979492"/>
              <a:gd name="connsiteY125" fmla="*/ 906747 h 5913566"/>
              <a:gd name="connsiteX126" fmla="*/ 4528991 w 5979492"/>
              <a:gd name="connsiteY126" fmla="*/ 914413 h 5913566"/>
              <a:gd name="connsiteX127" fmla="*/ 4539481 w 5979492"/>
              <a:gd name="connsiteY127" fmla="*/ 921531 h 5913566"/>
              <a:gd name="connsiteX128" fmla="*/ 4549971 w 5979492"/>
              <a:gd name="connsiteY128" fmla="*/ 928649 h 5913566"/>
              <a:gd name="connsiteX129" fmla="*/ 4560745 w 5979492"/>
              <a:gd name="connsiteY129" fmla="*/ 935494 h 5913566"/>
              <a:gd name="connsiteX130" fmla="*/ 4572085 w 5979492"/>
              <a:gd name="connsiteY130" fmla="*/ 942065 h 5913566"/>
              <a:gd name="connsiteX131" fmla="*/ 4583143 w 5979492"/>
              <a:gd name="connsiteY131" fmla="*/ 948088 h 5913566"/>
              <a:gd name="connsiteX132" fmla="*/ 4588247 w 5979492"/>
              <a:gd name="connsiteY132" fmla="*/ 954384 h 5913566"/>
              <a:gd name="connsiteX133" fmla="*/ 4593633 w 5979492"/>
              <a:gd name="connsiteY133" fmla="*/ 960681 h 5913566"/>
              <a:gd name="connsiteX134" fmla="*/ 4599021 w 5979492"/>
              <a:gd name="connsiteY134" fmla="*/ 966704 h 5913566"/>
              <a:gd name="connsiteX135" fmla="*/ 4604691 w 5979492"/>
              <a:gd name="connsiteY135" fmla="*/ 972728 h 5913566"/>
              <a:gd name="connsiteX136" fmla="*/ 4610078 w 5979492"/>
              <a:gd name="connsiteY136" fmla="*/ 978476 h 5913566"/>
              <a:gd name="connsiteX137" fmla="*/ 4616032 w 5979492"/>
              <a:gd name="connsiteY137" fmla="*/ 984226 h 5913566"/>
              <a:gd name="connsiteX138" fmla="*/ 4627940 w 5979492"/>
              <a:gd name="connsiteY138" fmla="*/ 995451 h 5913566"/>
              <a:gd name="connsiteX139" fmla="*/ 4640415 w 5979492"/>
              <a:gd name="connsiteY139" fmla="*/ 1006128 h 5913566"/>
              <a:gd name="connsiteX140" fmla="*/ 4653173 w 5979492"/>
              <a:gd name="connsiteY140" fmla="*/ 1016258 h 5913566"/>
              <a:gd name="connsiteX141" fmla="*/ 4666215 w 5979492"/>
              <a:gd name="connsiteY141" fmla="*/ 1026388 h 5913566"/>
              <a:gd name="connsiteX142" fmla="*/ 4679257 w 5979492"/>
              <a:gd name="connsiteY142" fmla="*/ 1035969 h 5913566"/>
              <a:gd name="connsiteX143" fmla="*/ 4705909 w 5979492"/>
              <a:gd name="connsiteY143" fmla="*/ 1055134 h 5913566"/>
              <a:gd name="connsiteX144" fmla="*/ 4732843 w 5979492"/>
              <a:gd name="connsiteY144" fmla="*/ 1074298 h 5913566"/>
              <a:gd name="connsiteX145" fmla="*/ 4745885 w 5979492"/>
              <a:gd name="connsiteY145" fmla="*/ 1084154 h 5913566"/>
              <a:gd name="connsiteX146" fmla="*/ 4758927 w 5979492"/>
              <a:gd name="connsiteY146" fmla="*/ 1094010 h 5913566"/>
              <a:gd name="connsiteX147" fmla="*/ 4771969 w 5979492"/>
              <a:gd name="connsiteY147" fmla="*/ 1104414 h 5913566"/>
              <a:gd name="connsiteX148" fmla="*/ 4784445 w 5979492"/>
              <a:gd name="connsiteY148" fmla="*/ 1114817 h 5913566"/>
              <a:gd name="connsiteX149" fmla="*/ 4792383 w 5979492"/>
              <a:gd name="connsiteY149" fmla="*/ 1121662 h 5913566"/>
              <a:gd name="connsiteX150" fmla="*/ 4801172 w 5979492"/>
              <a:gd name="connsiteY150" fmla="*/ 1128233 h 5913566"/>
              <a:gd name="connsiteX151" fmla="*/ 4809395 w 5979492"/>
              <a:gd name="connsiteY151" fmla="*/ 1134803 h 5913566"/>
              <a:gd name="connsiteX152" fmla="*/ 4817333 w 5979492"/>
              <a:gd name="connsiteY152" fmla="*/ 1141647 h 5913566"/>
              <a:gd name="connsiteX153" fmla="*/ 4824988 w 5979492"/>
              <a:gd name="connsiteY153" fmla="*/ 1148492 h 5913566"/>
              <a:gd name="connsiteX154" fmla="*/ 4828957 w 5979492"/>
              <a:gd name="connsiteY154" fmla="*/ 1152325 h 5913566"/>
              <a:gd name="connsiteX155" fmla="*/ 4832359 w 5979492"/>
              <a:gd name="connsiteY155" fmla="*/ 1155883 h 5913566"/>
              <a:gd name="connsiteX156" fmla="*/ 4835762 w 5979492"/>
              <a:gd name="connsiteY156" fmla="*/ 1159991 h 5913566"/>
              <a:gd name="connsiteX157" fmla="*/ 4838881 w 5979492"/>
              <a:gd name="connsiteY157" fmla="*/ 1163823 h 5913566"/>
              <a:gd name="connsiteX158" fmla="*/ 4841999 w 5979492"/>
              <a:gd name="connsiteY158" fmla="*/ 1168204 h 5913566"/>
              <a:gd name="connsiteX159" fmla="*/ 4844835 w 5979492"/>
              <a:gd name="connsiteY159" fmla="*/ 1172858 h 5913566"/>
              <a:gd name="connsiteX160" fmla="*/ 4946619 w 5979492"/>
              <a:gd name="connsiteY160" fmla="*/ 1258276 h 5913566"/>
              <a:gd name="connsiteX161" fmla="*/ 5026289 w 5979492"/>
              <a:gd name="connsiteY161" fmla="*/ 1327815 h 5913566"/>
              <a:gd name="connsiteX162" fmla="*/ 5105675 w 5979492"/>
              <a:gd name="connsiteY162" fmla="*/ 1397902 h 5913566"/>
              <a:gd name="connsiteX163" fmla="*/ 5123821 w 5979492"/>
              <a:gd name="connsiteY163" fmla="*/ 1426649 h 5913566"/>
              <a:gd name="connsiteX164" fmla="*/ 5132327 w 5979492"/>
              <a:gd name="connsiteY164" fmla="*/ 1431029 h 5913566"/>
              <a:gd name="connsiteX165" fmla="*/ 5140832 w 5979492"/>
              <a:gd name="connsiteY165" fmla="*/ 1435409 h 5913566"/>
              <a:gd name="connsiteX166" fmla="*/ 5149054 w 5979492"/>
              <a:gd name="connsiteY166" fmla="*/ 1440063 h 5913566"/>
              <a:gd name="connsiteX167" fmla="*/ 5156993 w 5979492"/>
              <a:gd name="connsiteY167" fmla="*/ 1444991 h 5913566"/>
              <a:gd name="connsiteX168" fmla="*/ 5164648 w 5979492"/>
              <a:gd name="connsiteY168" fmla="*/ 1450193 h 5913566"/>
              <a:gd name="connsiteX169" fmla="*/ 5172587 w 5979492"/>
              <a:gd name="connsiteY169" fmla="*/ 1455121 h 5913566"/>
              <a:gd name="connsiteX170" fmla="*/ 5179958 w 5979492"/>
              <a:gd name="connsiteY170" fmla="*/ 1460597 h 5913566"/>
              <a:gd name="connsiteX171" fmla="*/ 5187330 w 5979492"/>
              <a:gd name="connsiteY171" fmla="*/ 1466072 h 5913566"/>
              <a:gd name="connsiteX172" fmla="*/ 5194701 w 5979492"/>
              <a:gd name="connsiteY172" fmla="*/ 1471548 h 5913566"/>
              <a:gd name="connsiteX173" fmla="*/ 5201790 w 5979492"/>
              <a:gd name="connsiteY173" fmla="*/ 1477297 h 5913566"/>
              <a:gd name="connsiteX174" fmla="*/ 5215399 w 5979492"/>
              <a:gd name="connsiteY174" fmla="*/ 1489070 h 5913566"/>
              <a:gd name="connsiteX175" fmla="*/ 5228724 w 5979492"/>
              <a:gd name="connsiteY175" fmla="*/ 1501389 h 5913566"/>
              <a:gd name="connsiteX176" fmla="*/ 5241766 w 5979492"/>
              <a:gd name="connsiteY176" fmla="*/ 1513709 h 5913566"/>
              <a:gd name="connsiteX177" fmla="*/ 5254524 w 5979492"/>
              <a:gd name="connsiteY177" fmla="*/ 1526577 h 5913566"/>
              <a:gd name="connsiteX178" fmla="*/ 5266716 w 5979492"/>
              <a:gd name="connsiteY178" fmla="*/ 1539718 h 5913566"/>
              <a:gd name="connsiteX179" fmla="*/ 5279191 w 5979492"/>
              <a:gd name="connsiteY179" fmla="*/ 1552859 h 5913566"/>
              <a:gd name="connsiteX180" fmla="*/ 5291099 w 5979492"/>
              <a:gd name="connsiteY180" fmla="*/ 1566275 h 5913566"/>
              <a:gd name="connsiteX181" fmla="*/ 5314631 w 5979492"/>
              <a:gd name="connsiteY181" fmla="*/ 1593378 h 5913566"/>
              <a:gd name="connsiteX182" fmla="*/ 5338731 w 5979492"/>
              <a:gd name="connsiteY182" fmla="*/ 1620208 h 5913566"/>
              <a:gd name="connsiteX183" fmla="*/ 5350922 w 5979492"/>
              <a:gd name="connsiteY183" fmla="*/ 1627326 h 5913566"/>
              <a:gd name="connsiteX184" fmla="*/ 5362831 w 5979492"/>
              <a:gd name="connsiteY184" fmla="*/ 1635266 h 5913566"/>
              <a:gd name="connsiteX185" fmla="*/ 5368785 w 5979492"/>
              <a:gd name="connsiteY185" fmla="*/ 1639099 h 5913566"/>
              <a:gd name="connsiteX186" fmla="*/ 5373887 w 5979492"/>
              <a:gd name="connsiteY186" fmla="*/ 1643479 h 5913566"/>
              <a:gd name="connsiteX187" fmla="*/ 5379558 w 5979492"/>
              <a:gd name="connsiteY187" fmla="*/ 1647860 h 5913566"/>
              <a:gd name="connsiteX188" fmla="*/ 5384661 w 5979492"/>
              <a:gd name="connsiteY188" fmla="*/ 1651966 h 5913566"/>
              <a:gd name="connsiteX189" fmla="*/ 5389765 w 5979492"/>
              <a:gd name="connsiteY189" fmla="*/ 1656621 h 5913566"/>
              <a:gd name="connsiteX190" fmla="*/ 5394869 w 5979492"/>
              <a:gd name="connsiteY190" fmla="*/ 1661549 h 5913566"/>
              <a:gd name="connsiteX191" fmla="*/ 5399405 w 5979492"/>
              <a:gd name="connsiteY191" fmla="*/ 1666477 h 5913566"/>
              <a:gd name="connsiteX192" fmla="*/ 5403941 w 5979492"/>
              <a:gd name="connsiteY192" fmla="*/ 1671405 h 5913566"/>
              <a:gd name="connsiteX193" fmla="*/ 5408477 w 5979492"/>
              <a:gd name="connsiteY193" fmla="*/ 1676606 h 5913566"/>
              <a:gd name="connsiteX194" fmla="*/ 5412447 w 5979492"/>
              <a:gd name="connsiteY194" fmla="*/ 1682081 h 5913566"/>
              <a:gd name="connsiteX195" fmla="*/ 5416416 w 5979492"/>
              <a:gd name="connsiteY195" fmla="*/ 1687831 h 5913566"/>
              <a:gd name="connsiteX196" fmla="*/ 5420101 w 5979492"/>
              <a:gd name="connsiteY196" fmla="*/ 1693854 h 5913566"/>
              <a:gd name="connsiteX197" fmla="*/ 5429174 w 5979492"/>
              <a:gd name="connsiteY197" fmla="*/ 1699877 h 5913566"/>
              <a:gd name="connsiteX198" fmla="*/ 5437964 w 5979492"/>
              <a:gd name="connsiteY198" fmla="*/ 1706174 h 5913566"/>
              <a:gd name="connsiteX199" fmla="*/ 5446469 w 5979492"/>
              <a:gd name="connsiteY199" fmla="*/ 1712471 h 5913566"/>
              <a:gd name="connsiteX200" fmla="*/ 5455258 w 5979492"/>
              <a:gd name="connsiteY200" fmla="*/ 1718767 h 5913566"/>
              <a:gd name="connsiteX201" fmla="*/ 5463197 w 5979492"/>
              <a:gd name="connsiteY201" fmla="*/ 1725338 h 5913566"/>
              <a:gd name="connsiteX202" fmla="*/ 5471419 w 5979492"/>
              <a:gd name="connsiteY202" fmla="*/ 1732183 h 5913566"/>
              <a:gd name="connsiteX203" fmla="*/ 5479074 w 5979492"/>
              <a:gd name="connsiteY203" fmla="*/ 1739027 h 5913566"/>
              <a:gd name="connsiteX204" fmla="*/ 5486729 w 5979492"/>
              <a:gd name="connsiteY204" fmla="*/ 1746419 h 5913566"/>
              <a:gd name="connsiteX205" fmla="*/ 5494101 w 5979492"/>
              <a:gd name="connsiteY205" fmla="*/ 1753811 h 5913566"/>
              <a:gd name="connsiteX206" fmla="*/ 5500906 w 5979492"/>
              <a:gd name="connsiteY206" fmla="*/ 1761477 h 5913566"/>
              <a:gd name="connsiteX207" fmla="*/ 5507427 w 5979492"/>
              <a:gd name="connsiteY207" fmla="*/ 1769416 h 5913566"/>
              <a:gd name="connsiteX208" fmla="*/ 5513948 w 5979492"/>
              <a:gd name="connsiteY208" fmla="*/ 1777630 h 5913566"/>
              <a:gd name="connsiteX209" fmla="*/ 5519619 w 5979492"/>
              <a:gd name="connsiteY209" fmla="*/ 1786391 h 5913566"/>
              <a:gd name="connsiteX210" fmla="*/ 5525005 w 5979492"/>
              <a:gd name="connsiteY210" fmla="*/ 1795151 h 5913566"/>
              <a:gd name="connsiteX211" fmla="*/ 5530108 w 5979492"/>
              <a:gd name="connsiteY211" fmla="*/ 1804186 h 5913566"/>
              <a:gd name="connsiteX212" fmla="*/ 5534929 w 5979492"/>
              <a:gd name="connsiteY212" fmla="*/ 1813768 h 5913566"/>
              <a:gd name="connsiteX213" fmla="*/ 5553641 w 5979492"/>
              <a:gd name="connsiteY213" fmla="*/ 1829921 h 5913566"/>
              <a:gd name="connsiteX214" fmla="*/ 5562997 w 5979492"/>
              <a:gd name="connsiteY214" fmla="*/ 1833206 h 5913566"/>
              <a:gd name="connsiteX215" fmla="*/ 5572353 w 5979492"/>
              <a:gd name="connsiteY215" fmla="*/ 1837039 h 5913566"/>
              <a:gd name="connsiteX216" fmla="*/ 5580859 w 5979492"/>
              <a:gd name="connsiteY216" fmla="*/ 1840872 h 5913566"/>
              <a:gd name="connsiteX217" fmla="*/ 5588798 w 5979492"/>
              <a:gd name="connsiteY217" fmla="*/ 1845526 h 5913566"/>
              <a:gd name="connsiteX218" fmla="*/ 5596453 w 5979492"/>
              <a:gd name="connsiteY218" fmla="*/ 1850728 h 5913566"/>
              <a:gd name="connsiteX219" fmla="*/ 5604108 w 5979492"/>
              <a:gd name="connsiteY219" fmla="*/ 1855656 h 5913566"/>
              <a:gd name="connsiteX220" fmla="*/ 5610913 w 5979492"/>
              <a:gd name="connsiteY220" fmla="*/ 1861405 h 5913566"/>
              <a:gd name="connsiteX221" fmla="*/ 5617433 w 5979492"/>
              <a:gd name="connsiteY221" fmla="*/ 1867702 h 5913566"/>
              <a:gd name="connsiteX222" fmla="*/ 5623671 w 5979492"/>
              <a:gd name="connsiteY222" fmla="*/ 1873999 h 5913566"/>
              <a:gd name="connsiteX223" fmla="*/ 5629342 w 5979492"/>
              <a:gd name="connsiteY223" fmla="*/ 1880570 h 5913566"/>
              <a:gd name="connsiteX224" fmla="*/ 5635013 w 5979492"/>
              <a:gd name="connsiteY224" fmla="*/ 1887414 h 5913566"/>
              <a:gd name="connsiteX225" fmla="*/ 5640399 w 5979492"/>
              <a:gd name="connsiteY225" fmla="*/ 1894806 h 5913566"/>
              <a:gd name="connsiteX226" fmla="*/ 5645785 w 5979492"/>
              <a:gd name="connsiteY226" fmla="*/ 1902198 h 5913566"/>
              <a:gd name="connsiteX227" fmla="*/ 5650889 w 5979492"/>
              <a:gd name="connsiteY227" fmla="*/ 1909590 h 5913566"/>
              <a:gd name="connsiteX228" fmla="*/ 5655426 w 5979492"/>
              <a:gd name="connsiteY228" fmla="*/ 1917256 h 5913566"/>
              <a:gd name="connsiteX229" fmla="*/ 5659963 w 5979492"/>
              <a:gd name="connsiteY229" fmla="*/ 1925195 h 5913566"/>
              <a:gd name="connsiteX230" fmla="*/ 5744735 w 5979492"/>
              <a:gd name="connsiteY230" fmla="*/ 2026766 h 5913566"/>
              <a:gd name="connsiteX231" fmla="*/ 5839432 w 5979492"/>
              <a:gd name="connsiteY231" fmla="*/ 2139288 h 5913566"/>
              <a:gd name="connsiteX232" fmla="*/ 5886497 w 5979492"/>
              <a:gd name="connsiteY232" fmla="*/ 2195686 h 5913566"/>
              <a:gd name="connsiteX233" fmla="*/ 5909463 w 5979492"/>
              <a:gd name="connsiteY233" fmla="*/ 2224158 h 5913566"/>
              <a:gd name="connsiteX234" fmla="*/ 5932711 w 5979492"/>
              <a:gd name="connsiteY234" fmla="*/ 2252631 h 5913566"/>
              <a:gd name="connsiteX235" fmla="*/ 5937815 w 5979492"/>
              <a:gd name="connsiteY235" fmla="*/ 2258928 h 5913566"/>
              <a:gd name="connsiteX236" fmla="*/ 5942917 w 5979492"/>
              <a:gd name="connsiteY236" fmla="*/ 2265225 h 5913566"/>
              <a:gd name="connsiteX237" fmla="*/ 5948021 w 5979492"/>
              <a:gd name="connsiteY237" fmla="*/ 2272070 h 5913566"/>
              <a:gd name="connsiteX238" fmla="*/ 5950289 w 5979492"/>
              <a:gd name="connsiteY238" fmla="*/ 2275628 h 5913566"/>
              <a:gd name="connsiteX239" fmla="*/ 5952274 w 5979492"/>
              <a:gd name="connsiteY239" fmla="*/ 2279188 h 5913566"/>
              <a:gd name="connsiteX240" fmla="*/ 5953975 w 5979492"/>
              <a:gd name="connsiteY240" fmla="*/ 2283021 h 5913566"/>
              <a:gd name="connsiteX241" fmla="*/ 5955392 w 5979492"/>
              <a:gd name="connsiteY241" fmla="*/ 2286579 h 5913566"/>
              <a:gd name="connsiteX242" fmla="*/ 5956810 w 5979492"/>
              <a:gd name="connsiteY242" fmla="*/ 2290686 h 5913566"/>
              <a:gd name="connsiteX243" fmla="*/ 5957661 w 5979492"/>
              <a:gd name="connsiteY243" fmla="*/ 2294793 h 5913566"/>
              <a:gd name="connsiteX244" fmla="*/ 5958229 w 5979492"/>
              <a:gd name="connsiteY244" fmla="*/ 2298900 h 5913566"/>
              <a:gd name="connsiteX245" fmla="*/ 5957945 w 5979492"/>
              <a:gd name="connsiteY245" fmla="*/ 2303280 h 5913566"/>
              <a:gd name="connsiteX246" fmla="*/ 5957661 w 5979492"/>
              <a:gd name="connsiteY246" fmla="*/ 2307661 h 5913566"/>
              <a:gd name="connsiteX247" fmla="*/ 5956243 w 5979492"/>
              <a:gd name="connsiteY247" fmla="*/ 2312041 h 5913566"/>
              <a:gd name="connsiteX248" fmla="*/ 5959363 w 5979492"/>
              <a:gd name="connsiteY248" fmla="*/ 2317516 h 5913566"/>
              <a:gd name="connsiteX249" fmla="*/ 5961913 w 5979492"/>
              <a:gd name="connsiteY249" fmla="*/ 2322992 h 5913566"/>
              <a:gd name="connsiteX250" fmla="*/ 5964465 w 5979492"/>
              <a:gd name="connsiteY250" fmla="*/ 2328193 h 5913566"/>
              <a:gd name="connsiteX251" fmla="*/ 5966733 w 5979492"/>
              <a:gd name="connsiteY251" fmla="*/ 2333669 h 5913566"/>
              <a:gd name="connsiteX252" fmla="*/ 5968435 w 5979492"/>
              <a:gd name="connsiteY252" fmla="*/ 2339144 h 5913566"/>
              <a:gd name="connsiteX253" fmla="*/ 5970419 w 5979492"/>
              <a:gd name="connsiteY253" fmla="*/ 2344347 h 5913566"/>
              <a:gd name="connsiteX254" fmla="*/ 5971553 w 5979492"/>
              <a:gd name="connsiteY254" fmla="*/ 2349822 h 5913566"/>
              <a:gd name="connsiteX255" fmla="*/ 5972687 w 5979492"/>
              <a:gd name="connsiteY255" fmla="*/ 2355298 h 5913566"/>
              <a:gd name="connsiteX256" fmla="*/ 5973821 w 5979492"/>
              <a:gd name="connsiteY256" fmla="*/ 2361046 h 5913566"/>
              <a:gd name="connsiteX257" fmla="*/ 5974389 w 5979492"/>
              <a:gd name="connsiteY257" fmla="*/ 2366522 h 5913566"/>
              <a:gd name="connsiteX258" fmla="*/ 5975523 w 5979492"/>
              <a:gd name="connsiteY258" fmla="*/ 2377473 h 5913566"/>
              <a:gd name="connsiteX259" fmla="*/ 5976373 w 5979492"/>
              <a:gd name="connsiteY259" fmla="*/ 2388424 h 5913566"/>
              <a:gd name="connsiteX260" fmla="*/ 5976373 w 5979492"/>
              <a:gd name="connsiteY260" fmla="*/ 2399649 h 5913566"/>
              <a:gd name="connsiteX261" fmla="*/ 5975806 w 5979492"/>
              <a:gd name="connsiteY261" fmla="*/ 2410874 h 5913566"/>
              <a:gd name="connsiteX262" fmla="*/ 5975523 w 5979492"/>
              <a:gd name="connsiteY262" fmla="*/ 2422099 h 5913566"/>
              <a:gd name="connsiteX263" fmla="*/ 5974389 w 5979492"/>
              <a:gd name="connsiteY263" fmla="*/ 2444274 h 5913566"/>
              <a:gd name="connsiteX264" fmla="*/ 5974105 w 5979492"/>
              <a:gd name="connsiteY264" fmla="*/ 2455773 h 5913566"/>
              <a:gd name="connsiteX265" fmla="*/ 5973821 w 5979492"/>
              <a:gd name="connsiteY265" fmla="*/ 2466724 h 5913566"/>
              <a:gd name="connsiteX266" fmla="*/ 5974105 w 5979492"/>
              <a:gd name="connsiteY266" fmla="*/ 2477949 h 5913566"/>
              <a:gd name="connsiteX267" fmla="*/ 5974671 w 5979492"/>
              <a:gd name="connsiteY267" fmla="*/ 2488900 h 5913566"/>
              <a:gd name="connsiteX268" fmla="*/ 5976940 w 5979492"/>
              <a:gd name="connsiteY268" fmla="*/ 2503684 h 5913566"/>
              <a:gd name="connsiteX269" fmla="*/ 5978642 w 5979492"/>
              <a:gd name="connsiteY269" fmla="*/ 2518468 h 5913566"/>
              <a:gd name="connsiteX270" fmla="*/ 5979208 w 5979492"/>
              <a:gd name="connsiteY270" fmla="*/ 2525586 h 5913566"/>
              <a:gd name="connsiteX271" fmla="*/ 5979492 w 5979492"/>
              <a:gd name="connsiteY271" fmla="*/ 2532705 h 5913566"/>
              <a:gd name="connsiteX272" fmla="*/ 5979492 w 5979492"/>
              <a:gd name="connsiteY272" fmla="*/ 2539823 h 5913566"/>
              <a:gd name="connsiteX273" fmla="*/ 5978925 w 5979492"/>
              <a:gd name="connsiteY273" fmla="*/ 2546667 h 5913566"/>
              <a:gd name="connsiteX274" fmla="*/ 5978358 w 5979492"/>
              <a:gd name="connsiteY274" fmla="*/ 2550226 h 5913566"/>
              <a:gd name="connsiteX275" fmla="*/ 5977791 w 5979492"/>
              <a:gd name="connsiteY275" fmla="*/ 2553237 h 5913566"/>
              <a:gd name="connsiteX276" fmla="*/ 5976657 w 5979492"/>
              <a:gd name="connsiteY276" fmla="*/ 2556797 h 5913566"/>
              <a:gd name="connsiteX277" fmla="*/ 5975523 w 5979492"/>
              <a:gd name="connsiteY277" fmla="*/ 2559808 h 5913566"/>
              <a:gd name="connsiteX278" fmla="*/ 5974105 w 5979492"/>
              <a:gd name="connsiteY278" fmla="*/ 2563368 h 5913566"/>
              <a:gd name="connsiteX279" fmla="*/ 5972687 w 5979492"/>
              <a:gd name="connsiteY279" fmla="*/ 2566379 h 5913566"/>
              <a:gd name="connsiteX280" fmla="*/ 5970987 w 5979492"/>
              <a:gd name="connsiteY280" fmla="*/ 2569391 h 5913566"/>
              <a:gd name="connsiteX281" fmla="*/ 5968718 w 5979492"/>
              <a:gd name="connsiteY281" fmla="*/ 2572402 h 5913566"/>
              <a:gd name="connsiteX282" fmla="*/ 5966450 w 5979492"/>
              <a:gd name="connsiteY282" fmla="*/ 2575414 h 5913566"/>
              <a:gd name="connsiteX283" fmla="*/ 5964182 w 5979492"/>
              <a:gd name="connsiteY283" fmla="*/ 2578151 h 5913566"/>
              <a:gd name="connsiteX284" fmla="*/ 5961063 w 5979492"/>
              <a:gd name="connsiteY284" fmla="*/ 2581163 h 5913566"/>
              <a:gd name="connsiteX285" fmla="*/ 5957945 w 5979492"/>
              <a:gd name="connsiteY285" fmla="*/ 2583900 h 5913566"/>
              <a:gd name="connsiteX286" fmla="*/ 5954258 w 5979492"/>
              <a:gd name="connsiteY286" fmla="*/ 2586638 h 5913566"/>
              <a:gd name="connsiteX287" fmla="*/ 5950856 w 5979492"/>
              <a:gd name="connsiteY287" fmla="*/ 2589102 h 5913566"/>
              <a:gd name="connsiteX288" fmla="*/ 5946603 w 5979492"/>
              <a:gd name="connsiteY288" fmla="*/ 2591293 h 5913566"/>
              <a:gd name="connsiteX289" fmla="*/ 5942067 w 5979492"/>
              <a:gd name="connsiteY289" fmla="*/ 2594030 h 5913566"/>
              <a:gd name="connsiteX290" fmla="*/ 5940933 w 5979492"/>
              <a:gd name="connsiteY290" fmla="*/ 2588007 h 5913566"/>
              <a:gd name="connsiteX291" fmla="*/ 5940649 w 5979492"/>
              <a:gd name="connsiteY291" fmla="*/ 2584995 h 5913566"/>
              <a:gd name="connsiteX292" fmla="*/ 5939799 w 5979492"/>
              <a:gd name="connsiteY292" fmla="*/ 2582532 h 5913566"/>
              <a:gd name="connsiteX293" fmla="*/ 5940649 w 5979492"/>
              <a:gd name="connsiteY293" fmla="*/ 2588281 h 5913566"/>
              <a:gd name="connsiteX294" fmla="*/ 5942067 w 5979492"/>
              <a:gd name="connsiteY294" fmla="*/ 2594030 h 5913566"/>
              <a:gd name="connsiteX295" fmla="*/ 5939515 w 5979492"/>
              <a:gd name="connsiteY295" fmla="*/ 2593209 h 5913566"/>
              <a:gd name="connsiteX296" fmla="*/ 5931576 w 5979492"/>
              <a:gd name="connsiteY296" fmla="*/ 2596768 h 5913566"/>
              <a:gd name="connsiteX297" fmla="*/ 5923355 w 5979492"/>
              <a:gd name="connsiteY297" fmla="*/ 2600874 h 5913566"/>
              <a:gd name="connsiteX298" fmla="*/ 5925623 w 5979492"/>
              <a:gd name="connsiteY298" fmla="*/ 2600874 h 5913566"/>
              <a:gd name="connsiteX299" fmla="*/ 5927608 w 5979492"/>
              <a:gd name="connsiteY299" fmla="*/ 2600601 h 5913566"/>
              <a:gd name="connsiteX300" fmla="*/ 5929592 w 5979492"/>
              <a:gd name="connsiteY300" fmla="*/ 2600054 h 5913566"/>
              <a:gd name="connsiteX301" fmla="*/ 5931576 w 5979492"/>
              <a:gd name="connsiteY301" fmla="*/ 2599232 h 5913566"/>
              <a:gd name="connsiteX302" fmla="*/ 5933561 w 5979492"/>
              <a:gd name="connsiteY302" fmla="*/ 2597863 h 5913566"/>
              <a:gd name="connsiteX303" fmla="*/ 5935547 w 5979492"/>
              <a:gd name="connsiteY303" fmla="*/ 2596494 h 5913566"/>
              <a:gd name="connsiteX304" fmla="*/ 5937531 w 5979492"/>
              <a:gd name="connsiteY304" fmla="*/ 2594851 h 5913566"/>
              <a:gd name="connsiteX305" fmla="*/ 5939515 w 5979492"/>
              <a:gd name="connsiteY305" fmla="*/ 2593209 h 5913566"/>
              <a:gd name="connsiteX306" fmla="*/ 5937531 w 5979492"/>
              <a:gd name="connsiteY306" fmla="*/ 2599232 h 5913566"/>
              <a:gd name="connsiteX307" fmla="*/ 5934979 w 5979492"/>
              <a:gd name="connsiteY307" fmla="*/ 2605529 h 5913566"/>
              <a:gd name="connsiteX308" fmla="*/ 5932711 w 5979492"/>
              <a:gd name="connsiteY308" fmla="*/ 2611825 h 5913566"/>
              <a:gd name="connsiteX309" fmla="*/ 5929592 w 5979492"/>
              <a:gd name="connsiteY309" fmla="*/ 2617849 h 5913566"/>
              <a:gd name="connsiteX310" fmla="*/ 5926473 w 5979492"/>
              <a:gd name="connsiteY310" fmla="*/ 2623872 h 5913566"/>
              <a:gd name="connsiteX311" fmla="*/ 5923071 w 5979492"/>
              <a:gd name="connsiteY311" fmla="*/ 2629622 h 5913566"/>
              <a:gd name="connsiteX312" fmla="*/ 5919385 w 5979492"/>
              <a:gd name="connsiteY312" fmla="*/ 2635644 h 5913566"/>
              <a:gd name="connsiteX313" fmla="*/ 5915416 w 5979492"/>
              <a:gd name="connsiteY313" fmla="*/ 2641668 h 5913566"/>
              <a:gd name="connsiteX314" fmla="*/ 5911447 w 5979492"/>
              <a:gd name="connsiteY314" fmla="*/ 2647416 h 5913566"/>
              <a:gd name="connsiteX315" fmla="*/ 5906910 w 5979492"/>
              <a:gd name="connsiteY315" fmla="*/ 2652892 h 5913566"/>
              <a:gd name="connsiteX316" fmla="*/ 5902090 w 5979492"/>
              <a:gd name="connsiteY316" fmla="*/ 2658367 h 5913566"/>
              <a:gd name="connsiteX317" fmla="*/ 5897271 w 5979492"/>
              <a:gd name="connsiteY317" fmla="*/ 2663843 h 5913566"/>
              <a:gd name="connsiteX318" fmla="*/ 5892167 w 5979492"/>
              <a:gd name="connsiteY318" fmla="*/ 2669045 h 5913566"/>
              <a:gd name="connsiteX319" fmla="*/ 5887063 w 5979492"/>
              <a:gd name="connsiteY319" fmla="*/ 2673973 h 5913566"/>
              <a:gd name="connsiteX320" fmla="*/ 5881393 w 5979492"/>
              <a:gd name="connsiteY320" fmla="*/ 2678901 h 5913566"/>
              <a:gd name="connsiteX321" fmla="*/ 5876006 w 5979492"/>
              <a:gd name="connsiteY321" fmla="*/ 2683555 h 5913566"/>
              <a:gd name="connsiteX322" fmla="*/ 5870053 w 5979492"/>
              <a:gd name="connsiteY322" fmla="*/ 2688210 h 5913566"/>
              <a:gd name="connsiteX323" fmla="*/ 5864099 w 5979492"/>
              <a:gd name="connsiteY323" fmla="*/ 2692316 h 5913566"/>
              <a:gd name="connsiteX324" fmla="*/ 5858145 w 5979492"/>
              <a:gd name="connsiteY324" fmla="*/ 2696423 h 5913566"/>
              <a:gd name="connsiteX325" fmla="*/ 5852474 w 5979492"/>
              <a:gd name="connsiteY325" fmla="*/ 2700256 h 5913566"/>
              <a:gd name="connsiteX326" fmla="*/ 5846237 w 5979492"/>
              <a:gd name="connsiteY326" fmla="*/ 2703814 h 5913566"/>
              <a:gd name="connsiteX327" fmla="*/ 5839715 w 5979492"/>
              <a:gd name="connsiteY327" fmla="*/ 2707374 h 5913566"/>
              <a:gd name="connsiteX328" fmla="*/ 5833479 w 5979492"/>
              <a:gd name="connsiteY328" fmla="*/ 2710385 h 5913566"/>
              <a:gd name="connsiteX329" fmla="*/ 5826957 w 5979492"/>
              <a:gd name="connsiteY329" fmla="*/ 2713123 h 5913566"/>
              <a:gd name="connsiteX330" fmla="*/ 5820435 w 5979492"/>
              <a:gd name="connsiteY330" fmla="*/ 2715587 h 5913566"/>
              <a:gd name="connsiteX331" fmla="*/ 5813915 w 5979492"/>
              <a:gd name="connsiteY331" fmla="*/ 2717777 h 5913566"/>
              <a:gd name="connsiteX332" fmla="*/ 5807110 w 5979492"/>
              <a:gd name="connsiteY332" fmla="*/ 2719968 h 5913566"/>
              <a:gd name="connsiteX333" fmla="*/ 5800589 w 5979492"/>
              <a:gd name="connsiteY333" fmla="*/ 2721610 h 5913566"/>
              <a:gd name="connsiteX334" fmla="*/ 5793785 w 5979492"/>
              <a:gd name="connsiteY334" fmla="*/ 2722705 h 5913566"/>
              <a:gd name="connsiteX335" fmla="*/ 5787263 w 5979492"/>
              <a:gd name="connsiteY335" fmla="*/ 2723800 h 5913566"/>
              <a:gd name="connsiteX336" fmla="*/ 5780742 w 5979492"/>
              <a:gd name="connsiteY336" fmla="*/ 2724348 h 5913566"/>
              <a:gd name="connsiteX337" fmla="*/ 5773937 w 5979492"/>
              <a:gd name="connsiteY337" fmla="*/ 2724622 h 5913566"/>
              <a:gd name="connsiteX338" fmla="*/ 5755226 w 5979492"/>
              <a:gd name="connsiteY338" fmla="*/ 2724896 h 5913566"/>
              <a:gd name="connsiteX339" fmla="*/ 5736513 w 5979492"/>
              <a:gd name="connsiteY339" fmla="*/ 2725991 h 5913566"/>
              <a:gd name="connsiteX340" fmla="*/ 5698521 w 5979492"/>
              <a:gd name="connsiteY340" fmla="*/ 2728454 h 5913566"/>
              <a:gd name="connsiteX341" fmla="*/ 5679808 w 5979492"/>
              <a:gd name="connsiteY341" fmla="*/ 2729549 h 5913566"/>
              <a:gd name="connsiteX342" fmla="*/ 5660813 w 5979492"/>
              <a:gd name="connsiteY342" fmla="*/ 2730644 h 5913566"/>
              <a:gd name="connsiteX343" fmla="*/ 5641817 w 5979492"/>
              <a:gd name="connsiteY343" fmla="*/ 2730919 h 5913566"/>
              <a:gd name="connsiteX344" fmla="*/ 5632745 w 5979492"/>
              <a:gd name="connsiteY344" fmla="*/ 2730919 h 5913566"/>
              <a:gd name="connsiteX345" fmla="*/ 5623103 w 5979492"/>
              <a:gd name="connsiteY345" fmla="*/ 2730919 h 5913566"/>
              <a:gd name="connsiteX346" fmla="*/ 5614031 w 5979492"/>
              <a:gd name="connsiteY346" fmla="*/ 2730644 h 5913566"/>
              <a:gd name="connsiteX347" fmla="*/ 5604958 w 5979492"/>
              <a:gd name="connsiteY347" fmla="*/ 2730097 h 5913566"/>
              <a:gd name="connsiteX348" fmla="*/ 5595319 w 5979492"/>
              <a:gd name="connsiteY348" fmla="*/ 2729276 h 5913566"/>
              <a:gd name="connsiteX349" fmla="*/ 5586247 w 5979492"/>
              <a:gd name="connsiteY349" fmla="*/ 2728181 h 5913566"/>
              <a:gd name="connsiteX350" fmla="*/ 5576890 w 5979492"/>
              <a:gd name="connsiteY350" fmla="*/ 2726812 h 5913566"/>
              <a:gd name="connsiteX351" fmla="*/ 5568101 w 5979492"/>
              <a:gd name="connsiteY351" fmla="*/ 2724896 h 5913566"/>
              <a:gd name="connsiteX352" fmla="*/ 5559029 w 5979492"/>
              <a:gd name="connsiteY352" fmla="*/ 2722979 h 5913566"/>
              <a:gd name="connsiteX353" fmla="*/ 5549955 w 5979492"/>
              <a:gd name="connsiteY353" fmla="*/ 2720788 h 5913566"/>
              <a:gd name="connsiteX354" fmla="*/ 5541166 w 5979492"/>
              <a:gd name="connsiteY354" fmla="*/ 2717777 h 5913566"/>
              <a:gd name="connsiteX355" fmla="*/ 5532377 w 5979492"/>
              <a:gd name="connsiteY355" fmla="*/ 2714765 h 5913566"/>
              <a:gd name="connsiteX356" fmla="*/ 5523303 w 5979492"/>
              <a:gd name="connsiteY356" fmla="*/ 2711207 h 5913566"/>
              <a:gd name="connsiteX357" fmla="*/ 5514799 w 5979492"/>
              <a:gd name="connsiteY357" fmla="*/ 2707374 h 5913566"/>
              <a:gd name="connsiteX358" fmla="*/ 5506009 w 5979492"/>
              <a:gd name="connsiteY358" fmla="*/ 2702719 h 5913566"/>
              <a:gd name="connsiteX359" fmla="*/ 5497219 w 5979492"/>
              <a:gd name="connsiteY359" fmla="*/ 2697518 h 5913566"/>
              <a:gd name="connsiteX360" fmla="*/ 5488998 w 5979492"/>
              <a:gd name="connsiteY360" fmla="*/ 2692042 h 5913566"/>
              <a:gd name="connsiteX361" fmla="*/ 5480776 w 5979492"/>
              <a:gd name="connsiteY361" fmla="*/ 2686019 h 5913566"/>
              <a:gd name="connsiteX362" fmla="*/ 5472269 w 5979492"/>
              <a:gd name="connsiteY362" fmla="*/ 2683829 h 5913566"/>
              <a:gd name="connsiteX363" fmla="*/ 5464331 w 5979492"/>
              <a:gd name="connsiteY363" fmla="*/ 2681639 h 5913566"/>
              <a:gd name="connsiteX364" fmla="*/ 5456961 w 5979492"/>
              <a:gd name="connsiteY364" fmla="*/ 2678354 h 5913566"/>
              <a:gd name="connsiteX365" fmla="*/ 5449305 w 5979492"/>
              <a:gd name="connsiteY365" fmla="*/ 2675342 h 5913566"/>
              <a:gd name="connsiteX366" fmla="*/ 5442217 w 5979492"/>
              <a:gd name="connsiteY366" fmla="*/ 2671783 h 5913566"/>
              <a:gd name="connsiteX367" fmla="*/ 5435129 w 5979492"/>
              <a:gd name="connsiteY367" fmla="*/ 2668223 h 5913566"/>
              <a:gd name="connsiteX368" fmla="*/ 5428324 w 5979492"/>
              <a:gd name="connsiteY368" fmla="*/ 2664117 h 5913566"/>
              <a:gd name="connsiteX369" fmla="*/ 5421519 w 5979492"/>
              <a:gd name="connsiteY369" fmla="*/ 2659737 h 5913566"/>
              <a:gd name="connsiteX370" fmla="*/ 5408195 w 5979492"/>
              <a:gd name="connsiteY370" fmla="*/ 2650976 h 5913566"/>
              <a:gd name="connsiteX371" fmla="*/ 5395151 w 5979492"/>
              <a:gd name="connsiteY371" fmla="*/ 2641941 h 5913566"/>
              <a:gd name="connsiteX372" fmla="*/ 5382111 w 5979492"/>
              <a:gd name="connsiteY372" fmla="*/ 2632907 h 5913566"/>
              <a:gd name="connsiteX373" fmla="*/ 5368785 w 5979492"/>
              <a:gd name="connsiteY373" fmla="*/ 2624146 h 5913566"/>
              <a:gd name="connsiteX374" fmla="*/ 5321435 w 5979492"/>
              <a:gd name="connsiteY374" fmla="*/ 2591566 h 5913566"/>
              <a:gd name="connsiteX375" fmla="*/ 5251406 w 5979492"/>
              <a:gd name="connsiteY375" fmla="*/ 2551047 h 5913566"/>
              <a:gd name="connsiteX376" fmla="*/ 5218801 w 5979492"/>
              <a:gd name="connsiteY376" fmla="*/ 2523122 h 5913566"/>
              <a:gd name="connsiteX377" fmla="*/ 5207743 w 5979492"/>
              <a:gd name="connsiteY377" fmla="*/ 2518468 h 5913566"/>
              <a:gd name="connsiteX378" fmla="*/ 5196685 w 5979492"/>
              <a:gd name="connsiteY378" fmla="*/ 2513814 h 5913566"/>
              <a:gd name="connsiteX379" fmla="*/ 5185913 w 5979492"/>
              <a:gd name="connsiteY379" fmla="*/ 2508886 h 5913566"/>
              <a:gd name="connsiteX380" fmla="*/ 5175422 w 5979492"/>
              <a:gd name="connsiteY380" fmla="*/ 2504232 h 5913566"/>
              <a:gd name="connsiteX381" fmla="*/ 5170035 w 5979492"/>
              <a:gd name="connsiteY381" fmla="*/ 2501220 h 5913566"/>
              <a:gd name="connsiteX382" fmla="*/ 5164931 w 5979492"/>
              <a:gd name="connsiteY382" fmla="*/ 2498482 h 5913566"/>
              <a:gd name="connsiteX383" fmla="*/ 5160111 w 5979492"/>
              <a:gd name="connsiteY383" fmla="*/ 2495197 h 5913566"/>
              <a:gd name="connsiteX384" fmla="*/ 5155292 w 5979492"/>
              <a:gd name="connsiteY384" fmla="*/ 2491911 h 5913566"/>
              <a:gd name="connsiteX385" fmla="*/ 5150756 w 5979492"/>
              <a:gd name="connsiteY385" fmla="*/ 2488353 h 5913566"/>
              <a:gd name="connsiteX386" fmla="*/ 5146503 w 5979492"/>
              <a:gd name="connsiteY386" fmla="*/ 2484520 h 5913566"/>
              <a:gd name="connsiteX387" fmla="*/ 5142249 w 5979492"/>
              <a:gd name="connsiteY387" fmla="*/ 2480413 h 5913566"/>
              <a:gd name="connsiteX388" fmla="*/ 5138281 w 5979492"/>
              <a:gd name="connsiteY388" fmla="*/ 2475759 h 5913566"/>
              <a:gd name="connsiteX389" fmla="*/ 5131759 w 5979492"/>
              <a:gd name="connsiteY389" fmla="*/ 2468914 h 5913566"/>
              <a:gd name="connsiteX390" fmla="*/ 5125522 w 5979492"/>
              <a:gd name="connsiteY390" fmla="*/ 2461796 h 5913566"/>
              <a:gd name="connsiteX391" fmla="*/ 5119285 w 5979492"/>
              <a:gd name="connsiteY391" fmla="*/ 2454678 h 5913566"/>
              <a:gd name="connsiteX392" fmla="*/ 5113047 w 5979492"/>
              <a:gd name="connsiteY392" fmla="*/ 2447560 h 5913566"/>
              <a:gd name="connsiteX393" fmla="*/ 5106527 w 5979492"/>
              <a:gd name="connsiteY393" fmla="*/ 2440716 h 5913566"/>
              <a:gd name="connsiteX394" fmla="*/ 5099722 w 5979492"/>
              <a:gd name="connsiteY394" fmla="*/ 2434145 h 5913566"/>
              <a:gd name="connsiteX395" fmla="*/ 5096319 w 5979492"/>
              <a:gd name="connsiteY395" fmla="*/ 2431133 h 5913566"/>
              <a:gd name="connsiteX396" fmla="*/ 5092633 w 5979492"/>
              <a:gd name="connsiteY396" fmla="*/ 2428395 h 5913566"/>
              <a:gd name="connsiteX397" fmla="*/ 5088947 w 5979492"/>
              <a:gd name="connsiteY397" fmla="*/ 2425658 h 5913566"/>
              <a:gd name="connsiteX398" fmla="*/ 5084695 w 5979492"/>
              <a:gd name="connsiteY398" fmla="*/ 2423194 h 5913566"/>
              <a:gd name="connsiteX399" fmla="*/ 5080725 w 5979492"/>
              <a:gd name="connsiteY399" fmla="*/ 2421004 h 5913566"/>
              <a:gd name="connsiteX400" fmla="*/ 5076756 w 5979492"/>
              <a:gd name="connsiteY400" fmla="*/ 2418266 h 5913566"/>
              <a:gd name="connsiteX401" fmla="*/ 5068533 w 5979492"/>
              <a:gd name="connsiteY401" fmla="*/ 2412516 h 5913566"/>
              <a:gd name="connsiteX402" fmla="*/ 5063997 w 5979492"/>
              <a:gd name="connsiteY402" fmla="*/ 2410053 h 5913566"/>
              <a:gd name="connsiteX403" fmla="*/ 5059461 w 5979492"/>
              <a:gd name="connsiteY403" fmla="*/ 2407315 h 5913566"/>
              <a:gd name="connsiteX404" fmla="*/ 5055209 w 5979492"/>
              <a:gd name="connsiteY404" fmla="*/ 2405125 h 5913566"/>
              <a:gd name="connsiteX405" fmla="*/ 5050388 w 5979492"/>
              <a:gd name="connsiteY405" fmla="*/ 2403482 h 5913566"/>
              <a:gd name="connsiteX406" fmla="*/ 5045569 w 5979492"/>
              <a:gd name="connsiteY406" fmla="*/ 2402387 h 5913566"/>
              <a:gd name="connsiteX407" fmla="*/ 5043301 w 5979492"/>
              <a:gd name="connsiteY407" fmla="*/ 2401840 h 5913566"/>
              <a:gd name="connsiteX408" fmla="*/ 5040749 w 5979492"/>
              <a:gd name="connsiteY408" fmla="*/ 2401840 h 5913566"/>
              <a:gd name="connsiteX409" fmla="*/ 5038481 w 5979492"/>
              <a:gd name="connsiteY409" fmla="*/ 2401840 h 5913566"/>
              <a:gd name="connsiteX410" fmla="*/ 5036213 w 5979492"/>
              <a:gd name="connsiteY410" fmla="*/ 2401840 h 5913566"/>
              <a:gd name="connsiteX411" fmla="*/ 5033377 w 5979492"/>
              <a:gd name="connsiteY411" fmla="*/ 2402387 h 5913566"/>
              <a:gd name="connsiteX412" fmla="*/ 5031109 w 5979492"/>
              <a:gd name="connsiteY412" fmla="*/ 2402935 h 5913566"/>
              <a:gd name="connsiteX413" fmla="*/ 5028841 w 5979492"/>
              <a:gd name="connsiteY413" fmla="*/ 2403756 h 5913566"/>
              <a:gd name="connsiteX414" fmla="*/ 5026006 w 5979492"/>
              <a:gd name="connsiteY414" fmla="*/ 2404851 h 5913566"/>
              <a:gd name="connsiteX415" fmla="*/ 5023737 w 5979492"/>
              <a:gd name="connsiteY415" fmla="*/ 2406220 h 5913566"/>
              <a:gd name="connsiteX416" fmla="*/ 5020903 w 5979492"/>
              <a:gd name="connsiteY416" fmla="*/ 2408136 h 5913566"/>
              <a:gd name="connsiteX417" fmla="*/ 5018635 w 5979492"/>
              <a:gd name="connsiteY417" fmla="*/ 2410326 h 5913566"/>
              <a:gd name="connsiteX418" fmla="*/ 5016082 w 5979492"/>
              <a:gd name="connsiteY418" fmla="*/ 2412516 h 5913566"/>
              <a:gd name="connsiteX419" fmla="*/ 5013531 w 5979492"/>
              <a:gd name="connsiteY419" fmla="*/ 2415254 h 5913566"/>
              <a:gd name="connsiteX420" fmla="*/ 5010979 w 5979492"/>
              <a:gd name="connsiteY420" fmla="*/ 2418266 h 5913566"/>
              <a:gd name="connsiteX421" fmla="*/ 5012113 w 5979492"/>
              <a:gd name="connsiteY421" fmla="*/ 2419635 h 5913566"/>
              <a:gd name="connsiteX422" fmla="*/ 5012680 w 5979492"/>
              <a:gd name="connsiteY422" fmla="*/ 2421551 h 5913566"/>
              <a:gd name="connsiteX423" fmla="*/ 5012964 w 5979492"/>
              <a:gd name="connsiteY423" fmla="*/ 2422920 h 5913566"/>
              <a:gd name="connsiteX424" fmla="*/ 5012964 w 5979492"/>
              <a:gd name="connsiteY424" fmla="*/ 2424289 h 5913566"/>
              <a:gd name="connsiteX425" fmla="*/ 5012964 w 5979492"/>
              <a:gd name="connsiteY425" fmla="*/ 2425658 h 5913566"/>
              <a:gd name="connsiteX426" fmla="*/ 5012397 w 5979492"/>
              <a:gd name="connsiteY426" fmla="*/ 2427300 h 5913566"/>
              <a:gd name="connsiteX427" fmla="*/ 5011546 w 5979492"/>
              <a:gd name="connsiteY427" fmla="*/ 2428943 h 5913566"/>
              <a:gd name="connsiteX428" fmla="*/ 5010411 w 5979492"/>
              <a:gd name="connsiteY428" fmla="*/ 2430312 h 5913566"/>
              <a:gd name="connsiteX429" fmla="*/ 5012680 w 5979492"/>
              <a:gd name="connsiteY429" fmla="*/ 2435788 h 5913566"/>
              <a:gd name="connsiteX430" fmla="*/ 5013247 w 5979492"/>
              <a:gd name="connsiteY430" fmla="*/ 2438526 h 5913566"/>
              <a:gd name="connsiteX431" fmla="*/ 5014098 w 5979492"/>
              <a:gd name="connsiteY431" fmla="*/ 2441263 h 5913566"/>
              <a:gd name="connsiteX432" fmla="*/ 5014381 w 5979492"/>
              <a:gd name="connsiteY432" fmla="*/ 2444001 h 5913566"/>
              <a:gd name="connsiteX433" fmla="*/ 5014665 w 5979492"/>
              <a:gd name="connsiteY433" fmla="*/ 2447012 h 5913566"/>
              <a:gd name="connsiteX434" fmla="*/ 5014665 w 5979492"/>
              <a:gd name="connsiteY434" fmla="*/ 2452214 h 5913566"/>
              <a:gd name="connsiteX435" fmla="*/ 5014098 w 5979492"/>
              <a:gd name="connsiteY435" fmla="*/ 2457690 h 5913566"/>
              <a:gd name="connsiteX436" fmla="*/ 5012964 w 5979492"/>
              <a:gd name="connsiteY436" fmla="*/ 2463166 h 5913566"/>
              <a:gd name="connsiteX437" fmla="*/ 5010979 w 5979492"/>
              <a:gd name="connsiteY437" fmla="*/ 2468641 h 5913566"/>
              <a:gd name="connsiteX438" fmla="*/ 5008427 w 5979492"/>
              <a:gd name="connsiteY438" fmla="*/ 2473842 h 5913566"/>
              <a:gd name="connsiteX439" fmla="*/ 5007293 w 5979492"/>
              <a:gd name="connsiteY439" fmla="*/ 2478223 h 5913566"/>
              <a:gd name="connsiteX440" fmla="*/ 5005593 w 5979492"/>
              <a:gd name="connsiteY440" fmla="*/ 2482056 h 5913566"/>
              <a:gd name="connsiteX441" fmla="*/ 5003607 w 5979492"/>
              <a:gd name="connsiteY441" fmla="*/ 2485888 h 5913566"/>
              <a:gd name="connsiteX442" fmla="*/ 5000772 w 5979492"/>
              <a:gd name="connsiteY442" fmla="*/ 2489174 h 5913566"/>
              <a:gd name="connsiteX443" fmla="*/ 4998221 w 5979492"/>
              <a:gd name="connsiteY443" fmla="*/ 2492733 h 5913566"/>
              <a:gd name="connsiteX444" fmla="*/ 4994819 w 5979492"/>
              <a:gd name="connsiteY444" fmla="*/ 2496019 h 5913566"/>
              <a:gd name="connsiteX445" fmla="*/ 4988581 w 5979492"/>
              <a:gd name="connsiteY445" fmla="*/ 2502589 h 5913566"/>
              <a:gd name="connsiteX446" fmla="*/ 4985745 w 5979492"/>
              <a:gd name="connsiteY446" fmla="*/ 2505875 h 5913566"/>
              <a:gd name="connsiteX447" fmla="*/ 4982627 w 5979492"/>
              <a:gd name="connsiteY447" fmla="*/ 2509160 h 5913566"/>
              <a:gd name="connsiteX448" fmla="*/ 4980359 w 5979492"/>
              <a:gd name="connsiteY448" fmla="*/ 2512993 h 5913566"/>
              <a:gd name="connsiteX449" fmla="*/ 4978090 w 5979492"/>
              <a:gd name="connsiteY449" fmla="*/ 2516826 h 5913566"/>
              <a:gd name="connsiteX450" fmla="*/ 4976106 w 5979492"/>
              <a:gd name="connsiteY450" fmla="*/ 2520384 h 5913566"/>
              <a:gd name="connsiteX451" fmla="*/ 4974972 w 5979492"/>
              <a:gd name="connsiteY451" fmla="*/ 2524765 h 5913566"/>
              <a:gd name="connsiteX452" fmla="*/ 4974688 w 5979492"/>
              <a:gd name="connsiteY452" fmla="*/ 2526955 h 5913566"/>
              <a:gd name="connsiteX453" fmla="*/ 4974405 w 5979492"/>
              <a:gd name="connsiteY453" fmla="*/ 2529145 h 5913566"/>
              <a:gd name="connsiteX454" fmla="*/ 4974405 w 5979492"/>
              <a:gd name="connsiteY454" fmla="*/ 2531609 h 5913566"/>
              <a:gd name="connsiteX455" fmla="*/ 4974405 w 5979492"/>
              <a:gd name="connsiteY455" fmla="*/ 2533800 h 5913566"/>
              <a:gd name="connsiteX456" fmla="*/ 4982059 w 5979492"/>
              <a:gd name="connsiteY456" fmla="*/ 2537358 h 5913566"/>
              <a:gd name="connsiteX457" fmla="*/ 4988297 w 5979492"/>
              <a:gd name="connsiteY457" fmla="*/ 2540644 h 5913566"/>
              <a:gd name="connsiteX458" fmla="*/ 4990849 w 5979492"/>
              <a:gd name="connsiteY458" fmla="*/ 2542561 h 5913566"/>
              <a:gd name="connsiteX459" fmla="*/ 4993117 w 5979492"/>
              <a:gd name="connsiteY459" fmla="*/ 2544203 h 5913566"/>
              <a:gd name="connsiteX460" fmla="*/ 4994819 w 5979492"/>
              <a:gd name="connsiteY460" fmla="*/ 2545846 h 5913566"/>
              <a:gd name="connsiteX461" fmla="*/ 4996519 w 5979492"/>
              <a:gd name="connsiteY461" fmla="*/ 2547214 h 5913566"/>
              <a:gd name="connsiteX462" fmla="*/ 4997937 w 5979492"/>
              <a:gd name="connsiteY462" fmla="*/ 2549131 h 5913566"/>
              <a:gd name="connsiteX463" fmla="*/ 4998787 w 5979492"/>
              <a:gd name="connsiteY463" fmla="*/ 2550774 h 5913566"/>
              <a:gd name="connsiteX464" fmla="*/ 4999355 w 5979492"/>
              <a:gd name="connsiteY464" fmla="*/ 2552416 h 5913566"/>
              <a:gd name="connsiteX465" fmla="*/ 4999922 w 5979492"/>
              <a:gd name="connsiteY465" fmla="*/ 2554332 h 5913566"/>
              <a:gd name="connsiteX466" fmla="*/ 4999922 w 5979492"/>
              <a:gd name="connsiteY466" fmla="*/ 2555702 h 5913566"/>
              <a:gd name="connsiteX467" fmla="*/ 4999922 w 5979492"/>
              <a:gd name="connsiteY467" fmla="*/ 2557344 h 5913566"/>
              <a:gd name="connsiteX468" fmla="*/ 4999638 w 5979492"/>
              <a:gd name="connsiteY468" fmla="*/ 2558987 h 5913566"/>
              <a:gd name="connsiteX469" fmla="*/ 4999355 w 5979492"/>
              <a:gd name="connsiteY469" fmla="*/ 2560903 h 5913566"/>
              <a:gd name="connsiteX470" fmla="*/ 4997937 w 5979492"/>
              <a:gd name="connsiteY470" fmla="*/ 2563915 h 5913566"/>
              <a:gd name="connsiteX471" fmla="*/ 4995669 w 5979492"/>
              <a:gd name="connsiteY471" fmla="*/ 2567474 h 5913566"/>
              <a:gd name="connsiteX472" fmla="*/ 4992833 w 5979492"/>
              <a:gd name="connsiteY472" fmla="*/ 2570486 h 5913566"/>
              <a:gd name="connsiteX473" fmla="*/ 4989715 w 5979492"/>
              <a:gd name="connsiteY473" fmla="*/ 2574045 h 5913566"/>
              <a:gd name="connsiteX474" fmla="*/ 4986029 w 5979492"/>
              <a:gd name="connsiteY474" fmla="*/ 2577330 h 5913566"/>
              <a:gd name="connsiteX475" fmla="*/ 4982059 w 5979492"/>
              <a:gd name="connsiteY475" fmla="*/ 2580615 h 5913566"/>
              <a:gd name="connsiteX476" fmla="*/ 4973837 w 5979492"/>
              <a:gd name="connsiteY476" fmla="*/ 2587460 h 5913566"/>
              <a:gd name="connsiteX477" fmla="*/ 4964765 w 5979492"/>
              <a:gd name="connsiteY477" fmla="*/ 2594851 h 5913566"/>
              <a:gd name="connsiteX478" fmla="*/ 4955409 w 5979492"/>
              <a:gd name="connsiteY478" fmla="*/ 2601696 h 5913566"/>
              <a:gd name="connsiteX479" fmla="*/ 4946335 w 5979492"/>
              <a:gd name="connsiteY479" fmla="*/ 2608267 h 5913566"/>
              <a:gd name="connsiteX480" fmla="*/ 4936696 w 5979492"/>
              <a:gd name="connsiteY480" fmla="*/ 2614290 h 5913566"/>
              <a:gd name="connsiteX481" fmla="*/ 4927340 w 5979492"/>
              <a:gd name="connsiteY481" fmla="*/ 2619765 h 5913566"/>
              <a:gd name="connsiteX482" fmla="*/ 4917983 w 5979492"/>
              <a:gd name="connsiteY482" fmla="*/ 2624967 h 5913566"/>
              <a:gd name="connsiteX483" fmla="*/ 4908061 w 5979492"/>
              <a:gd name="connsiteY483" fmla="*/ 2629622 h 5913566"/>
              <a:gd name="connsiteX484" fmla="*/ 4898704 w 5979492"/>
              <a:gd name="connsiteY484" fmla="*/ 2634002 h 5913566"/>
              <a:gd name="connsiteX485" fmla="*/ 4888781 w 5979492"/>
              <a:gd name="connsiteY485" fmla="*/ 2638108 h 5913566"/>
              <a:gd name="connsiteX486" fmla="*/ 4878857 w 5979492"/>
              <a:gd name="connsiteY486" fmla="*/ 2641394 h 5913566"/>
              <a:gd name="connsiteX487" fmla="*/ 4868935 w 5979492"/>
              <a:gd name="connsiteY487" fmla="*/ 2644679 h 5913566"/>
              <a:gd name="connsiteX488" fmla="*/ 4859011 w 5979492"/>
              <a:gd name="connsiteY488" fmla="*/ 2647416 h 5913566"/>
              <a:gd name="connsiteX489" fmla="*/ 4848804 w 5979492"/>
              <a:gd name="connsiteY489" fmla="*/ 2650154 h 5913566"/>
              <a:gd name="connsiteX490" fmla="*/ 4838597 w 5979492"/>
              <a:gd name="connsiteY490" fmla="*/ 2652071 h 5913566"/>
              <a:gd name="connsiteX491" fmla="*/ 4828674 w 5979492"/>
              <a:gd name="connsiteY491" fmla="*/ 2653714 h 5913566"/>
              <a:gd name="connsiteX492" fmla="*/ 4818183 w 5979492"/>
              <a:gd name="connsiteY492" fmla="*/ 2655082 h 5913566"/>
              <a:gd name="connsiteX493" fmla="*/ 4808261 w 5979492"/>
              <a:gd name="connsiteY493" fmla="*/ 2656177 h 5913566"/>
              <a:gd name="connsiteX494" fmla="*/ 4797769 w 5979492"/>
              <a:gd name="connsiteY494" fmla="*/ 2656999 h 5913566"/>
              <a:gd name="connsiteX495" fmla="*/ 4787280 w 5979492"/>
              <a:gd name="connsiteY495" fmla="*/ 2657273 h 5913566"/>
              <a:gd name="connsiteX496" fmla="*/ 4776789 w 5979492"/>
              <a:gd name="connsiteY496" fmla="*/ 2657547 h 5913566"/>
              <a:gd name="connsiteX497" fmla="*/ 4766299 w 5979492"/>
              <a:gd name="connsiteY497" fmla="*/ 2657273 h 5913566"/>
              <a:gd name="connsiteX498" fmla="*/ 4755809 w 5979492"/>
              <a:gd name="connsiteY498" fmla="*/ 2656725 h 5913566"/>
              <a:gd name="connsiteX499" fmla="*/ 4745035 w 5979492"/>
              <a:gd name="connsiteY499" fmla="*/ 2656177 h 5913566"/>
              <a:gd name="connsiteX500" fmla="*/ 4734261 w 5979492"/>
              <a:gd name="connsiteY500" fmla="*/ 2654809 h 5913566"/>
              <a:gd name="connsiteX501" fmla="*/ 4723771 w 5979492"/>
              <a:gd name="connsiteY501" fmla="*/ 2653439 h 5913566"/>
              <a:gd name="connsiteX502" fmla="*/ 4712713 w 5979492"/>
              <a:gd name="connsiteY502" fmla="*/ 2652071 h 5913566"/>
              <a:gd name="connsiteX503" fmla="*/ 4702223 w 5979492"/>
              <a:gd name="connsiteY503" fmla="*/ 2650154 h 5913566"/>
              <a:gd name="connsiteX504" fmla="*/ 4691165 w 5979492"/>
              <a:gd name="connsiteY504" fmla="*/ 2647964 h 5913566"/>
              <a:gd name="connsiteX505" fmla="*/ 4680109 w 5979492"/>
              <a:gd name="connsiteY505" fmla="*/ 2645774 h 5913566"/>
              <a:gd name="connsiteX506" fmla="*/ 4669051 w 5979492"/>
              <a:gd name="connsiteY506" fmla="*/ 2643310 h 5913566"/>
              <a:gd name="connsiteX507" fmla="*/ 4658277 w 5979492"/>
              <a:gd name="connsiteY507" fmla="*/ 2640298 h 5913566"/>
              <a:gd name="connsiteX508" fmla="*/ 4647219 w 5979492"/>
              <a:gd name="connsiteY508" fmla="*/ 2637560 h 5913566"/>
              <a:gd name="connsiteX509" fmla="*/ 4647787 w 5979492"/>
              <a:gd name="connsiteY509" fmla="*/ 2670414 h 5913566"/>
              <a:gd name="connsiteX510" fmla="*/ 4761479 w 5979492"/>
              <a:gd name="connsiteY510" fmla="*/ 2774449 h 5913566"/>
              <a:gd name="connsiteX511" fmla="*/ 4770551 w 5979492"/>
              <a:gd name="connsiteY511" fmla="*/ 2784305 h 5913566"/>
              <a:gd name="connsiteX512" fmla="*/ 4779625 w 5979492"/>
              <a:gd name="connsiteY512" fmla="*/ 2793340 h 5913566"/>
              <a:gd name="connsiteX513" fmla="*/ 4789548 w 5979492"/>
              <a:gd name="connsiteY513" fmla="*/ 2802648 h 5913566"/>
              <a:gd name="connsiteX514" fmla="*/ 4799188 w 5979492"/>
              <a:gd name="connsiteY514" fmla="*/ 2811409 h 5913566"/>
              <a:gd name="connsiteX515" fmla="*/ 4819035 w 5979492"/>
              <a:gd name="connsiteY515" fmla="*/ 2829204 h 5913566"/>
              <a:gd name="connsiteX516" fmla="*/ 4838881 w 5979492"/>
              <a:gd name="connsiteY516" fmla="*/ 2847000 h 5913566"/>
              <a:gd name="connsiteX517" fmla="*/ 4848804 w 5979492"/>
              <a:gd name="connsiteY517" fmla="*/ 2855761 h 5913566"/>
              <a:gd name="connsiteX518" fmla="*/ 4858161 w 5979492"/>
              <a:gd name="connsiteY518" fmla="*/ 2864521 h 5913566"/>
              <a:gd name="connsiteX519" fmla="*/ 4867801 w 5979492"/>
              <a:gd name="connsiteY519" fmla="*/ 2874103 h 5913566"/>
              <a:gd name="connsiteX520" fmla="*/ 4876873 w 5979492"/>
              <a:gd name="connsiteY520" fmla="*/ 2883412 h 5913566"/>
              <a:gd name="connsiteX521" fmla="*/ 4885945 w 5979492"/>
              <a:gd name="connsiteY521" fmla="*/ 2893267 h 5913566"/>
              <a:gd name="connsiteX522" fmla="*/ 4894167 w 5979492"/>
              <a:gd name="connsiteY522" fmla="*/ 2903398 h 5913566"/>
              <a:gd name="connsiteX523" fmla="*/ 4902106 w 5979492"/>
              <a:gd name="connsiteY523" fmla="*/ 2913527 h 5913566"/>
              <a:gd name="connsiteX524" fmla="*/ 4906075 w 5979492"/>
              <a:gd name="connsiteY524" fmla="*/ 2919002 h 5913566"/>
              <a:gd name="connsiteX525" fmla="*/ 4909477 w 5979492"/>
              <a:gd name="connsiteY525" fmla="*/ 2924478 h 5913566"/>
              <a:gd name="connsiteX526" fmla="*/ 4912597 w 5979492"/>
              <a:gd name="connsiteY526" fmla="*/ 2926121 h 5913566"/>
              <a:gd name="connsiteX527" fmla="*/ 4914865 w 5979492"/>
              <a:gd name="connsiteY527" fmla="*/ 2927763 h 5913566"/>
              <a:gd name="connsiteX528" fmla="*/ 4916849 w 5979492"/>
              <a:gd name="connsiteY528" fmla="*/ 2929953 h 5913566"/>
              <a:gd name="connsiteX529" fmla="*/ 4918835 w 5979492"/>
              <a:gd name="connsiteY529" fmla="*/ 2931870 h 5913566"/>
              <a:gd name="connsiteX530" fmla="*/ 4920251 w 5979492"/>
              <a:gd name="connsiteY530" fmla="*/ 2934061 h 5913566"/>
              <a:gd name="connsiteX531" fmla="*/ 4921385 w 5979492"/>
              <a:gd name="connsiteY531" fmla="*/ 2936524 h 5913566"/>
              <a:gd name="connsiteX532" fmla="*/ 4922237 w 5979492"/>
              <a:gd name="connsiteY532" fmla="*/ 2938714 h 5913566"/>
              <a:gd name="connsiteX533" fmla="*/ 4922803 w 5979492"/>
              <a:gd name="connsiteY533" fmla="*/ 2941452 h 5913566"/>
              <a:gd name="connsiteX534" fmla="*/ 4923371 w 5979492"/>
              <a:gd name="connsiteY534" fmla="*/ 2943917 h 5913566"/>
              <a:gd name="connsiteX535" fmla="*/ 4923654 w 5979492"/>
              <a:gd name="connsiteY535" fmla="*/ 2946380 h 5913566"/>
              <a:gd name="connsiteX536" fmla="*/ 4923937 w 5979492"/>
              <a:gd name="connsiteY536" fmla="*/ 2951582 h 5913566"/>
              <a:gd name="connsiteX537" fmla="*/ 4923937 w 5979492"/>
              <a:gd name="connsiteY537" fmla="*/ 2957058 h 5913566"/>
              <a:gd name="connsiteX538" fmla="*/ 4923654 w 5979492"/>
              <a:gd name="connsiteY538" fmla="*/ 2962533 h 5913566"/>
              <a:gd name="connsiteX539" fmla="*/ 4923371 w 5979492"/>
              <a:gd name="connsiteY539" fmla="*/ 2968009 h 5913566"/>
              <a:gd name="connsiteX540" fmla="*/ 4923371 w 5979492"/>
              <a:gd name="connsiteY540" fmla="*/ 2973484 h 5913566"/>
              <a:gd name="connsiteX541" fmla="*/ 4923937 w 5979492"/>
              <a:gd name="connsiteY541" fmla="*/ 2978412 h 5913566"/>
              <a:gd name="connsiteX542" fmla="*/ 4924505 w 5979492"/>
              <a:gd name="connsiteY542" fmla="*/ 2981150 h 5913566"/>
              <a:gd name="connsiteX543" fmla="*/ 4925355 w 5979492"/>
              <a:gd name="connsiteY543" fmla="*/ 2983340 h 5913566"/>
              <a:gd name="connsiteX544" fmla="*/ 4926206 w 5979492"/>
              <a:gd name="connsiteY544" fmla="*/ 2986078 h 5913566"/>
              <a:gd name="connsiteX545" fmla="*/ 4927340 w 5979492"/>
              <a:gd name="connsiteY545" fmla="*/ 2988268 h 5913566"/>
              <a:gd name="connsiteX546" fmla="*/ 4928757 w 5979492"/>
              <a:gd name="connsiteY546" fmla="*/ 2990184 h 5913566"/>
              <a:gd name="connsiteX547" fmla="*/ 4930459 w 5979492"/>
              <a:gd name="connsiteY547" fmla="*/ 2992374 h 5913566"/>
              <a:gd name="connsiteX548" fmla="*/ 4933011 w 5979492"/>
              <a:gd name="connsiteY548" fmla="*/ 2994291 h 5913566"/>
              <a:gd name="connsiteX549" fmla="*/ 4935279 w 5979492"/>
              <a:gd name="connsiteY549" fmla="*/ 2995934 h 5913566"/>
              <a:gd name="connsiteX550" fmla="*/ 4938397 w 5979492"/>
              <a:gd name="connsiteY550" fmla="*/ 2997577 h 5913566"/>
              <a:gd name="connsiteX551" fmla="*/ 4941516 w 5979492"/>
              <a:gd name="connsiteY551" fmla="*/ 2999219 h 5913566"/>
              <a:gd name="connsiteX552" fmla="*/ 4946053 w 5979492"/>
              <a:gd name="connsiteY552" fmla="*/ 2999219 h 5913566"/>
              <a:gd name="connsiteX553" fmla="*/ 4950589 w 5979492"/>
              <a:gd name="connsiteY553" fmla="*/ 2999219 h 5913566"/>
              <a:gd name="connsiteX554" fmla="*/ 4959377 w 5979492"/>
              <a:gd name="connsiteY554" fmla="*/ 2998672 h 5913566"/>
              <a:gd name="connsiteX555" fmla="*/ 4967883 w 5979492"/>
              <a:gd name="connsiteY555" fmla="*/ 2997850 h 5913566"/>
              <a:gd name="connsiteX556" fmla="*/ 4972419 w 5979492"/>
              <a:gd name="connsiteY556" fmla="*/ 2997850 h 5913566"/>
              <a:gd name="connsiteX557" fmla="*/ 4976956 w 5979492"/>
              <a:gd name="connsiteY557" fmla="*/ 2997850 h 5913566"/>
              <a:gd name="connsiteX558" fmla="*/ 4980925 w 5979492"/>
              <a:gd name="connsiteY558" fmla="*/ 2998398 h 5913566"/>
              <a:gd name="connsiteX559" fmla="*/ 4985461 w 5979492"/>
              <a:gd name="connsiteY559" fmla="*/ 2998945 h 5913566"/>
              <a:gd name="connsiteX560" fmla="*/ 4989715 w 5979492"/>
              <a:gd name="connsiteY560" fmla="*/ 3000040 h 5913566"/>
              <a:gd name="connsiteX561" fmla="*/ 4993401 w 5979492"/>
              <a:gd name="connsiteY561" fmla="*/ 3001410 h 5913566"/>
              <a:gd name="connsiteX562" fmla="*/ 4997653 w 5979492"/>
              <a:gd name="connsiteY562" fmla="*/ 3003052 h 5913566"/>
              <a:gd name="connsiteX563" fmla="*/ 5001339 w 5979492"/>
              <a:gd name="connsiteY563" fmla="*/ 3005790 h 5913566"/>
              <a:gd name="connsiteX564" fmla="*/ 5005025 w 5979492"/>
              <a:gd name="connsiteY564" fmla="*/ 3008801 h 5913566"/>
              <a:gd name="connsiteX565" fmla="*/ 5008427 w 5979492"/>
              <a:gd name="connsiteY565" fmla="*/ 3012634 h 5913566"/>
              <a:gd name="connsiteX566" fmla="*/ 5018635 w 5979492"/>
              <a:gd name="connsiteY566" fmla="*/ 3024133 h 5913566"/>
              <a:gd name="connsiteX567" fmla="*/ 5028841 w 5979492"/>
              <a:gd name="connsiteY567" fmla="*/ 3035084 h 5913566"/>
              <a:gd name="connsiteX568" fmla="*/ 5039331 w 5979492"/>
              <a:gd name="connsiteY568" fmla="*/ 3046035 h 5913566"/>
              <a:gd name="connsiteX569" fmla="*/ 5050388 w 5979492"/>
              <a:gd name="connsiteY569" fmla="*/ 3056986 h 5913566"/>
              <a:gd name="connsiteX570" fmla="*/ 5072503 w 5979492"/>
              <a:gd name="connsiteY570" fmla="*/ 3078067 h 5913566"/>
              <a:gd name="connsiteX571" fmla="*/ 5094901 w 5979492"/>
              <a:gd name="connsiteY571" fmla="*/ 3099147 h 5913566"/>
              <a:gd name="connsiteX572" fmla="*/ 5105675 w 5979492"/>
              <a:gd name="connsiteY572" fmla="*/ 3109825 h 5913566"/>
              <a:gd name="connsiteX573" fmla="*/ 5116449 w 5979492"/>
              <a:gd name="connsiteY573" fmla="*/ 3120776 h 5913566"/>
              <a:gd name="connsiteX574" fmla="*/ 5126940 w 5979492"/>
              <a:gd name="connsiteY574" fmla="*/ 3132000 h 5913566"/>
              <a:gd name="connsiteX575" fmla="*/ 5136579 w 5979492"/>
              <a:gd name="connsiteY575" fmla="*/ 3143226 h 5913566"/>
              <a:gd name="connsiteX576" fmla="*/ 5146503 w 5979492"/>
              <a:gd name="connsiteY576" fmla="*/ 3154998 h 5913566"/>
              <a:gd name="connsiteX577" fmla="*/ 5150756 w 5979492"/>
              <a:gd name="connsiteY577" fmla="*/ 3161021 h 5913566"/>
              <a:gd name="connsiteX578" fmla="*/ 5155292 w 5979492"/>
              <a:gd name="connsiteY578" fmla="*/ 3167044 h 5913566"/>
              <a:gd name="connsiteX579" fmla="*/ 5159829 w 5979492"/>
              <a:gd name="connsiteY579" fmla="*/ 3173341 h 5913566"/>
              <a:gd name="connsiteX580" fmla="*/ 5163797 w 5979492"/>
              <a:gd name="connsiteY580" fmla="*/ 3179637 h 5913566"/>
              <a:gd name="connsiteX581" fmla="*/ 5167767 w 5979492"/>
              <a:gd name="connsiteY581" fmla="*/ 3186208 h 5913566"/>
              <a:gd name="connsiteX582" fmla="*/ 5171453 w 5979492"/>
              <a:gd name="connsiteY582" fmla="*/ 3192779 h 5913566"/>
              <a:gd name="connsiteX583" fmla="*/ 5177974 w 5979492"/>
              <a:gd name="connsiteY583" fmla="*/ 3199897 h 5913566"/>
              <a:gd name="connsiteX584" fmla="*/ 5184495 w 5979492"/>
              <a:gd name="connsiteY584" fmla="*/ 3206742 h 5913566"/>
              <a:gd name="connsiteX585" fmla="*/ 5191299 w 5979492"/>
              <a:gd name="connsiteY585" fmla="*/ 3213586 h 5913566"/>
              <a:gd name="connsiteX586" fmla="*/ 5194985 w 5979492"/>
              <a:gd name="connsiteY586" fmla="*/ 3217145 h 5913566"/>
              <a:gd name="connsiteX587" fmla="*/ 5198954 w 5979492"/>
              <a:gd name="connsiteY587" fmla="*/ 3219883 h 5913566"/>
              <a:gd name="connsiteX588" fmla="*/ 5208311 w 5979492"/>
              <a:gd name="connsiteY588" fmla="*/ 3227822 h 5913566"/>
              <a:gd name="connsiteX589" fmla="*/ 5217383 w 5979492"/>
              <a:gd name="connsiteY589" fmla="*/ 3235214 h 5913566"/>
              <a:gd name="connsiteX590" fmla="*/ 5226456 w 5979492"/>
              <a:gd name="connsiteY590" fmla="*/ 3242880 h 5913566"/>
              <a:gd name="connsiteX591" fmla="*/ 5234961 w 5979492"/>
              <a:gd name="connsiteY591" fmla="*/ 3250819 h 5913566"/>
              <a:gd name="connsiteX592" fmla="*/ 5243183 w 5979492"/>
              <a:gd name="connsiteY592" fmla="*/ 3258759 h 5913566"/>
              <a:gd name="connsiteX593" fmla="*/ 5251122 w 5979492"/>
              <a:gd name="connsiteY593" fmla="*/ 3266972 h 5913566"/>
              <a:gd name="connsiteX594" fmla="*/ 5258495 w 5979492"/>
              <a:gd name="connsiteY594" fmla="*/ 3274912 h 5913566"/>
              <a:gd name="connsiteX595" fmla="*/ 5265582 w 5979492"/>
              <a:gd name="connsiteY595" fmla="*/ 3283125 h 5913566"/>
              <a:gd name="connsiteX596" fmla="*/ 5272387 w 5979492"/>
              <a:gd name="connsiteY596" fmla="*/ 3291886 h 5913566"/>
              <a:gd name="connsiteX597" fmla="*/ 5278624 w 5979492"/>
              <a:gd name="connsiteY597" fmla="*/ 3300373 h 5913566"/>
              <a:gd name="connsiteX598" fmla="*/ 5284579 w 5979492"/>
              <a:gd name="connsiteY598" fmla="*/ 3309134 h 5913566"/>
              <a:gd name="connsiteX599" fmla="*/ 5290249 w 5979492"/>
              <a:gd name="connsiteY599" fmla="*/ 3317895 h 5913566"/>
              <a:gd name="connsiteX600" fmla="*/ 5295351 w 5979492"/>
              <a:gd name="connsiteY600" fmla="*/ 3326656 h 5913566"/>
              <a:gd name="connsiteX601" fmla="*/ 5300172 w 5979492"/>
              <a:gd name="connsiteY601" fmla="*/ 3335964 h 5913566"/>
              <a:gd name="connsiteX602" fmla="*/ 5304708 w 5979492"/>
              <a:gd name="connsiteY602" fmla="*/ 3344998 h 5913566"/>
              <a:gd name="connsiteX603" fmla="*/ 5308677 w 5979492"/>
              <a:gd name="connsiteY603" fmla="*/ 3354581 h 5913566"/>
              <a:gd name="connsiteX604" fmla="*/ 5312363 w 5979492"/>
              <a:gd name="connsiteY604" fmla="*/ 3363889 h 5913566"/>
              <a:gd name="connsiteX605" fmla="*/ 5315482 w 5979492"/>
              <a:gd name="connsiteY605" fmla="*/ 3373471 h 5913566"/>
              <a:gd name="connsiteX606" fmla="*/ 5318601 w 5979492"/>
              <a:gd name="connsiteY606" fmla="*/ 3383054 h 5913566"/>
              <a:gd name="connsiteX607" fmla="*/ 5320869 w 5979492"/>
              <a:gd name="connsiteY607" fmla="*/ 3392910 h 5913566"/>
              <a:gd name="connsiteX608" fmla="*/ 5323137 w 5979492"/>
              <a:gd name="connsiteY608" fmla="*/ 3402765 h 5913566"/>
              <a:gd name="connsiteX609" fmla="*/ 5324838 w 5979492"/>
              <a:gd name="connsiteY609" fmla="*/ 3413169 h 5913566"/>
              <a:gd name="connsiteX610" fmla="*/ 5325972 w 5979492"/>
              <a:gd name="connsiteY610" fmla="*/ 3423298 h 5913566"/>
              <a:gd name="connsiteX611" fmla="*/ 5326823 w 5979492"/>
              <a:gd name="connsiteY611" fmla="*/ 3433702 h 5913566"/>
              <a:gd name="connsiteX612" fmla="*/ 5327106 w 5979492"/>
              <a:gd name="connsiteY612" fmla="*/ 3444105 h 5913566"/>
              <a:gd name="connsiteX613" fmla="*/ 5327106 w 5979492"/>
              <a:gd name="connsiteY613" fmla="*/ 3455056 h 5913566"/>
              <a:gd name="connsiteX614" fmla="*/ 5326823 w 5979492"/>
              <a:gd name="connsiteY614" fmla="*/ 3465460 h 5913566"/>
              <a:gd name="connsiteX615" fmla="*/ 5325972 w 5979492"/>
              <a:gd name="connsiteY615" fmla="*/ 3476685 h 5913566"/>
              <a:gd name="connsiteX616" fmla="*/ 5324838 w 5979492"/>
              <a:gd name="connsiteY616" fmla="*/ 3487636 h 5913566"/>
              <a:gd name="connsiteX617" fmla="*/ 5323137 w 5979492"/>
              <a:gd name="connsiteY617" fmla="*/ 3498861 h 5913566"/>
              <a:gd name="connsiteX618" fmla="*/ 5320869 w 5979492"/>
              <a:gd name="connsiteY618" fmla="*/ 3510086 h 5913566"/>
              <a:gd name="connsiteX619" fmla="*/ 5318317 w 5979492"/>
              <a:gd name="connsiteY619" fmla="*/ 3521858 h 5913566"/>
              <a:gd name="connsiteX620" fmla="*/ 5318601 w 5979492"/>
              <a:gd name="connsiteY620" fmla="*/ 3565936 h 5913566"/>
              <a:gd name="connsiteX621" fmla="*/ 5318033 w 5979492"/>
              <a:gd name="connsiteY621" fmla="*/ 3569221 h 5913566"/>
              <a:gd name="connsiteX622" fmla="*/ 5316899 w 5979492"/>
              <a:gd name="connsiteY622" fmla="*/ 3572507 h 5913566"/>
              <a:gd name="connsiteX623" fmla="*/ 5315199 w 5979492"/>
              <a:gd name="connsiteY623" fmla="*/ 3575792 h 5913566"/>
              <a:gd name="connsiteX624" fmla="*/ 5313781 w 5979492"/>
              <a:gd name="connsiteY624" fmla="*/ 3578803 h 5913566"/>
              <a:gd name="connsiteX625" fmla="*/ 5312080 w 5979492"/>
              <a:gd name="connsiteY625" fmla="*/ 3582088 h 5913566"/>
              <a:gd name="connsiteX626" fmla="*/ 5310095 w 5979492"/>
              <a:gd name="connsiteY626" fmla="*/ 3584826 h 5913566"/>
              <a:gd name="connsiteX627" fmla="*/ 5305559 w 5979492"/>
              <a:gd name="connsiteY627" fmla="*/ 3590849 h 5913566"/>
              <a:gd name="connsiteX628" fmla="*/ 5300456 w 5979492"/>
              <a:gd name="connsiteY628" fmla="*/ 3596599 h 5913566"/>
              <a:gd name="connsiteX629" fmla="*/ 5295351 w 5979492"/>
              <a:gd name="connsiteY629" fmla="*/ 3602348 h 5913566"/>
              <a:gd name="connsiteX630" fmla="*/ 5290532 w 5979492"/>
              <a:gd name="connsiteY630" fmla="*/ 3608098 h 5913566"/>
              <a:gd name="connsiteX631" fmla="*/ 5285429 w 5979492"/>
              <a:gd name="connsiteY631" fmla="*/ 3614121 h 5913566"/>
              <a:gd name="connsiteX632" fmla="*/ 5281176 w 5979492"/>
              <a:gd name="connsiteY632" fmla="*/ 3619596 h 5913566"/>
              <a:gd name="connsiteX633" fmla="*/ 5279191 w 5979492"/>
              <a:gd name="connsiteY633" fmla="*/ 3622882 h 5913566"/>
              <a:gd name="connsiteX634" fmla="*/ 5277490 w 5979492"/>
              <a:gd name="connsiteY634" fmla="*/ 3625893 h 5913566"/>
              <a:gd name="connsiteX635" fmla="*/ 5275789 w 5979492"/>
              <a:gd name="connsiteY635" fmla="*/ 3629178 h 5913566"/>
              <a:gd name="connsiteX636" fmla="*/ 5274655 w 5979492"/>
              <a:gd name="connsiteY636" fmla="*/ 3632190 h 5913566"/>
              <a:gd name="connsiteX637" fmla="*/ 5273804 w 5979492"/>
              <a:gd name="connsiteY637" fmla="*/ 3635749 h 5913566"/>
              <a:gd name="connsiteX638" fmla="*/ 5273237 w 5979492"/>
              <a:gd name="connsiteY638" fmla="*/ 3639308 h 5913566"/>
              <a:gd name="connsiteX639" fmla="*/ 5272953 w 5979492"/>
              <a:gd name="connsiteY639" fmla="*/ 3642593 h 5913566"/>
              <a:gd name="connsiteX640" fmla="*/ 5272953 w 5979492"/>
              <a:gd name="connsiteY640" fmla="*/ 3646426 h 5913566"/>
              <a:gd name="connsiteX641" fmla="*/ 5273521 w 5979492"/>
              <a:gd name="connsiteY641" fmla="*/ 3649985 h 5913566"/>
              <a:gd name="connsiteX642" fmla="*/ 5274655 w 5979492"/>
              <a:gd name="connsiteY642" fmla="*/ 3654092 h 5913566"/>
              <a:gd name="connsiteX643" fmla="*/ 5275789 w 5979492"/>
              <a:gd name="connsiteY643" fmla="*/ 3658198 h 5913566"/>
              <a:gd name="connsiteX644" fmla="*/ 5278057 w 5979492"/>
              <a:gd name="connsiteY644" fmla="*/ 3662031 h 5913566"/>
              <a:gd name="connsiteX645" fmla="*/ 5280325 w 5979492"/>
              <a:gd name="connsiteY645" fmla="*/ 3666412 h 5913566"/>
              <a:gd name="connsiteX646" fmla="*/ 5283161 w 5979492"/>
              <a:gd name="connsiteY646" fmla="*/ 3671066 h 5913566"/>
              <a:gd name="connsiteX647" fmla="*/ 5283161 w 5979492"/>
              <a:gd name="connsiteY647" fmla="*/ 3671887 h 5913566"/>
              <a:gd name="connsiteX648" fmla="*/ 5282311 w 5979492"/>
              <a:gd name="connsiteY648" fmla="*/ 3672982 h 5913566"/>
              <a:gd name="connsiteX649" fmla="*/ 5279758 w 5979492"/>
              <a:gd name="connsiteY649" fmla="*/ 3676268 h 5913566"/>
              <a:gd name="connsiteX650" fmla="*/ 5276640 w 5979492"/>
              <a:gd name="connsiteY650" fmla="*/ 3679279 h 5913566"/>
              <a:gd name="connsiteX651" fmla="*/ 5275222 w 5979492"/>
              <a:gd name="connsiteY651" fmla="*/ 3680100 h 5913566"/>
              <a:gd name="connsiteX652" fmla="*/ 5274371 w 5979492"/>
              <a:gd name="connsiteY652" fmla="*/ 3680375 h 5913566"/>
              <a:gd name="connsiteX653" fmla="*/ 5265865 w 5979492"/>
              <a:gd name="connsiteY653" fmla="*/ 3678184 h 5913566"/>
              <a:gd name="connsiteX654" fmla="*/ 5257927 w 5979492"/>
              <a:gd name="connsiteY654" fmla="*/ 3676542 h 5913566"/>
              <a:gd name="connsiteX655" fmla="*/ 5254241 w 5979492"/>
              <a:gd name="connsiteY655" fmla="*/ 3675994 h 5913566"/>
              <a:gd name="connsiteX656" fmla="*/ 5250556 w 5979492"/>
              <a:gd name="connsiteY656" fmla="*/ 3675720 h 5913566"/>
              <a:gd name="connsiteX657" fmla="*/ 5247437 w 5979492"/>
              <a:gd name="connsiteY657" fmla="*/ 3675720 h 5913566"/>
              <a:gd name="connsiteX658" fmla="*/ 5244035 w 5979492"/>
              <a:gd name="connsiteY658" fmla="*/ 3675994 h 5913566"/>
              <a:gd name="connsiteX659" fmla="*/ 5241199 w 5979492"/>
              <a:gd name="connsiteY659" fmla="*/ 3676268 h 5913566"/>
              <a:gd name="connsiteX660" fmla="*/ 5238364 w 5979492"/>
              <a:gd name="connsiteY660" fmla="*/ 3676542 h 5913566"/>
              <a:gd name="connsiteX661" fmla="*/ 5235529 w 5979492"/>
              <a:gd name="connsiteY661" fmla="*/ 3677637 h 5913566"/>
              <a:gd name="connsiteX662" fmla="*/ 5232977 w 5979492"/>
              <a:gd name="connsiteY662" fmla="*/ 3678458 h 5913566"/>
              <a:gd name="connsiteX663" fmla="*/ 5230425 w 5979492"/>
              <a:gd name="connsiteY663" fmla="*/ 3679279 h 5913566"/>
              <a:gd name="connsiteX664" fmla="*/ 5228440 w 5979492"/>
              <a:gd name="connsiteY664" fmla="*/ 3680648 h 5913566"/>
              <a:gd name="connsiteX665" fmla="*/ 5226172 w 5979492"/>
              <a:gd name="connsiteY665" fmla="*/ 3681743 h 5913566"/>
              <a:gd name="connsiteX666" fmla="*/ 5224187 w 5979492"/>
              <a:gd name="connsiteY666" fmla="*/ 3683660 h 5913566"/>
              <a:gd name="connsiteX667" fmla="*/ 5222487 w 5979492"/>
              <a:gd name="connsiteY667" fmla="*/ 3685303 h 5913566"/>
              <a:gd name="connsiteX668" fmla="*/ 5220785 w 5979492"/>
              <a:gd name="connsiteY668" fmla="*/ 3686945 h 5913566"/>
              <a:gd name="connsiteX669" fmla="*/ 5219367 w 5979492"/>
              <a:gd name="connsiteY669" fmla="*/ 3688861 h 5913566"/>
              <a:gd name="connsiteX670" fmla="*/ 5217667 w 5979492"/>
              <a:gd name="connsiteY670" fmla="*/ 3691051 h 5913566"/>
              <a:gd name="connsiteX671" fmla="*/ 5215115 w 5979492"/>
              <a:gd name="connsiteY671" fmla="*/ 3695706 h 5913566"/>
              <a:gd name="connsiteX672" fmla="*/ 5213131 w 5979492"/>
              <a:gd name="connsiteY672" fmla="*/ 3700907 h 5913566"/>
              <a:gd name="connsiteX673" fmla="*/ 5211145 w 5979492"/>
              <a:gd name="connsiteY673" fmla="*/ 3706930 h 5913566"/>
              <a:gd name="connsiteX674" fmla="*/ 5210011 w 5979492"/>
              <a:gd name="connsiteY674" fmla="*/ 3713228 h 5913566"/>
              <a:gd name="connsiteX675" fmla="*/ 5209161 w 5979492"/>
              <a:gd name="connsiteY675" fmla="*/ 3720072 h 5913566"/>
              <a:gd name="connsiteX676" fmla="*/ 5208595 w 5979492"/>
              <a:gd name="connsiteY676" fmla="*/ 3727190 h 5913566"/>
              <a:gd name="connsiteX677" fmla="*/ 5207743 w 5979492"/>
              <a:gd name="connsiteY677" fmla="*/ 3727464 h 5913566"/>
              <a:gd name="connsiteX678" fmla="*/ 5204624 w 5979492"/>
              <a:gd name="connsiteY678" fmla="*/ 3728012 h 5913566"/>
              <a:gd name="connsiteX679" fmla="*/ 5194985 w 5979492"/>
              <a:gd name="connsiteY679" fmla="*/ 3728559 h 5913566"/>
              <a:gd name="connsiteX680" fmla="*/ 5171169 w 5979492"/>
              <a:gd name="connsiteY680" fmla="*/ 3729107 h 5913566"/>
              <a:gd name="connsiteX681" fmla="*/ 5165215 w 5979492"/>
              <a:gd name="connsiteY681" fmla="*/ 3728559 h 5913566"/>
              <a:gd name="connsiteX682" fmla="*/ 5158977 w 5979492"/>
              <a:gd name="connsiteY682" fmla="*/ 3728285 h 5913566"/>
              <a:gd name="connsiteX683" fmla="*/ 5153024 w 5979492"/>
              <a:gd name="connsiteY683" fmla="*/ 3728285 h 5913566"/>
              <a:gd name="connsiteX684" fmla="*/ 5146785 w 5979492"/>
              <a:gd name="connsiteY684" fmla="*/ 3728559 h 5913566"/>
              <a:gd name="connsiteX685" fmla="*/ 5134027 w 5979492"/>
              <a:gd name="connsiteY685" fmla="*/ 3729380 h 5913566"/>
              <a:gd name="connsiteX686" fmla="*/ 5121553 w 5979492"/>
              <a:gd name="connsiteY686" fmla="*/ 3730749 h 5913566"/>
              <a:gd name="connsiteX687" fmla="*/ 5109077 w 5979492"/>
              <a:gd name="connsiteY687" fmla="*/ 3732392 h 5913566"/>
              <a:gd name="connsiteX688" fmla="*/ 5096319 w 5979492"/>
              <a:gd name="connsiteY688" fmla="*/ 3734308 h 5913566"/>
              <a:gd name="connsiteX689" fmla="*/ 5083845 w 5979492"/>
              <a:gd name="connsiteY689" fmla="*/ 3736225 h 5913566"/>
              <a:gd name="connsiteX690" fmla="*/ 5071369 w 5979492"/>
              <a:gd name="connsiteY690" fmla="*/ 3737593 h 5913566"/>
              <a:gd name="connsiteX691" fmla="*/ 5058611 w 5979492"/>
              <a:gd name="connsiteY691" fmla="*/ 3738689 h 5913566"/>
              <a:gd name="connsiteX692" fmla="*/ 5052373 w 5979492"/>
              <a:gd name="connsiteY692" fmla="*/ 3738963 h 5913566"/>
              <a:gd name="connsiteX693" fmla="*/ 5046135 w 5979492"/>
              <a:gd name="connsiteY693" fmla="*/ 3739236 h 5913566"/>
              <a:gd name="connsiteX694" fmla="*/ 5039898 w 5979492"/>
              <a:gd name="connsiteY694" fmla="*/ 3739236 h 5913566"/>
              <a:gd name="connsiteX695" fmla="*/ 5033661 w 5979492"/>
              <a:gd name="connsiteY695" fmla="*/ 3738963 h 5913566"/>
              <a:gd name="connsiteX696" fmla="*/ 5027707 w 5979492"/>
              <a:gd name="connsiteY696" fmla="*/ 3738415 h 5913566"/>
              <a:gd name="connsiteX697" fmla="*/ 5021469 w 5979492"/>
              <a:gd name="connsiteY697" fmla="*/ 3737593 h 5913566"/>
              <a:gd name="connsiteX698" fmla="*/ 5015232 w 5979492"/>
              <a:gd name="connsiteY698" fmla="*/ 3736498 h 5913566"/>
              <a:gd name="connsiteX699" fmla="*/ 5009277 w 5979492"/>
              <a:gd name="connsiteY699" fmla="*/ 3735130 h 5913566"/>
              <a:gd name="connsiteX700" fmla="*/ 5003324 w 5979492"/>
              <a:gd name="connsiteY700" fmla="*/ 3732940 h 5913566"/>
              <a:gd name="connsiteX701" fmla="*/ 4997087 w 5979492"/>
              <a:gd name="connsiteY701" fmla="*/ 3731023 h 5913566"/>
              <a:gd name="connsiteX702" fmla="*/ 4991132 w 5979492"/>
              <a:gd name="connsiteY702" fmla="*/ 3728559 h 5913566"/>
              <a:gd name="connsiteX703" fmla="*/ 4984895 w 5979492"/>
              <a:gd name="connsiteY703" fmla="*/ 3725274 h 5913566"/>
              <a:gd name="connsiteX704" fmla="*/ 4978941 w 5979492"/>
              <a:gd name="connsiteY704" fmla="*/ 3721989 h 5913566"/>
              <a:gd name="connsiteX705" fmla="*/ 4972987 w 5979492"/>
              <a:gd name="connsiteY705" fmla="*/ 3718156 h 5913566"/>
              <a:gd name="connsiteX706" fmla="*/ 4910329 w 5979492"/>
              <a:gd name="connsiteY706" fmla="*/ 3704193 h 5913566"/>
              <a:gd name="connsiteX707" fmla="*/ 4908627 w 5979492"/>
              <a:gd name="connsiteY707" fmla="*/ 3707752 h 5913566"/>
              <a:gd name="connsiteX708" fmla="*/ 4906927 w 5979492"/>
              <a:gd name="connsiteY708" fmla="*/ 3711311 h 5913566"/>
              <a:gd name="connsiteX709" fmla="*/ 4905225 w 5979492"/>
              <a:gd name="connsiteY709" fmla="*/ 3714323 h 5913566"/>
              <a:gd name="connsiteX710" fmla="*/ 4902673 w 5979492"/>
              <a:gd name="connsiteY710" fmla="*/ 3717334 h 5913566"/>
              <a:gd name="connsiteX711" fmla="*/ 4900689 w 5979492"/>
              <a:gd name="connsiteY711" fmla="*/ 3719798 h 5913566"/>
              <a:gd name="connsiteX712" fmla="*/ 4898137 w 5979492"/>
              <a:gd name="connsiteY712" fmla="*/ 3722262 h 5913566"/>
              <a:gd name="connsiteX713" fmla="*/ 4895585 w 5979492"/>
              <a:gd name="connsiteY713" fmla="*/ 3723905 h 5913566"/>
              <a:gd name="connsiteX714" fmla="*/ 4892751 w 5979492"/>
              <a:gd name="connsiteY714" fmla="*/ 3725274 h 5913566"/>
              <a:gd name="connsiteX715" fmla="*/ 4889915 w 5979492"/>
              <a:gd name="connsiteY715" fmla="*/ 3726369 h 5913566"/>
              <a:gd name="connsiteX716" fmla="*/ 4887080 w 5979492"/>
              <a:gd name="connsiteY716" fmla="*/ 3726917 h 5913566"/>
              <a:gd name="connsiteX717" fmla="*/ 4883961 w 5979492"/>
              <a:gd name="connsiteY717" fmla="*/ 3727190 h 5913566"/>
              <a:gd name="connsiteX718" fmla="*/ 4880843 w 5979492"/>
              <a:gd name="connsiteY718" fmla="*/ 3726917 h 5913566"/>
              <a:gd name="connsiteX719" fmla="*/ 4877440 w 5979492"/>
              <a:gd name="connsiteY719" fmla="*/ 3726095 h 5913566"/>
              <a:gd name="connsiteX720" fmla="*/ 4874321 w 5979492"/>
              <a:gd name="connsiteY720" fmla="*/ 3724726 h 5913566"/>
              <a:gd name="connsiteX721" fmla="*/ 4870635 w 5979492"/>
              <a:gd name="connsiteY721" fmla="*/ 3722809 h 5913566"/>
              <a:gd name="connsiteX722" fmla="*/ 4867517 w 5979492"/>
              <a:gd name="connsiteY722" fmla="*/ 3720072 h 5913566"/>
              <a:gd name="connsiteX723" fmla="*/ 4854758 w 5979492"/>
              <a:gd name="connsiteY723" fmla="*/ 3709942 h 5913566"/>
              <a:gd name="connsiteX724" fmla="*/ 4841716 w 5979492"/>
              <a:gd name="connsiteY724" fmla="*/ 3699539 h 5913566"/>
              <a:gd name="connsiteX725" fmla="*/ 4815632 w 5979492"/>
              <a:gd name="connsiteY725" fmla="*/ 3679279 h 5913566"/>
              <a:gd name="connsiteX726" fmla="*/ 4789264 w 5979492"/>
              <a:gd name="connsiteY726" fmla="*/ 3659293 h 5913566"/>
              <a:gd name="connsiteX727" fmla="*/ 4763180 w 5979492"/>
              <a:gd name="connsiteY727" fmla="*/ 3639034 h 5913566"/>
              <a:gd name="connsiteX728" fmla="*/ 4750422 w 5979492"/>
              <a:gd name="connsiteY728" fmla="*/ 3628630 h 5913566"/>
              <a:gd name="connsiteX729" fmla="*/ 4737380 w 5979492"/>
              <a:gd name="connsiteY729" fmla="*/ 3618227 h 5913566"/>
              <a:gd name="connsiteX730" fmla="*/ 4724905 w 5979492"/>
              <a:gd name="connsiteY730" fmla="*/ 3607823 h 5913566"/>
              <a:gd name="connsiteX731" fmla="*/ 4712430 w 5979492"/>
              <a:gd name="connsiteY731" fmla="*/ 3596872 h 5913566"/>
              <a:gd name="connsiteX732" fmla="*/ 4700238 w 5979492"/>
              <a:gd name="connsiteY732" fmla="*/ 3585921 h 5913566"/>
              <a:gd name="connsiteX733" fmla="*/ 4688614 w 5979492"/>
              <a:gd name="connsiteY733" fmla="*/ 3574423 h 5913566"/>
              <a:gd name="connsiteX734" fmla="*/ 4677273 w 5979492"/>
              <a:gd name="connsiteY734" fmla="*/ 3562924 h 5913566"/>
              <a:gd name="connsiteX735" fmla="*/ 4666215 w 5979492"/>
              <a:gd name="connsiteY735" fmla="*/ 3550878 h 5913566"/>
              <a:gd name="connsiteX736" fmla="*/ 4657143 w 5979492"/>
              <a:gd name="connsiteY736" fmla="*/ 3542939 h 5913566"/>
              <a:gd name="connsiteX737" fmla="*/ 4647787 w 5979492"/>
              <a:gd name="connsiteY737" fmla="*/ 3535547 h 5913566"/>
              <a:gd name="connsiteX738" fmla="*/ 4638147 w 5979492"/>
              <a:gd name="connsiteY738" fmla="*/ 3528703 h 5913566"/>
              <a:gd name="connsiteX739" fmla="*/ 4628223 w 5979492"/>
              <a:gd name="connsiteY739" fmla="*/ 3521858 h 5913566"/>
              <a:gd name="connsiteX740" fmla="*/ 4608377 w 5979492"/>
              <a:gd name="connsiteY740" fmla="*/ 3508716 h 5913566"/>
              <a:gd name="connsiteX741" fmla="*/ 4588247 w 5979492"/>
              <a:gd name="connsiteY741" fmla="*/ 3495575 h 5913566"/>
              <a:gd name="connsiteX742" fmla="*/ 4578607 w 5979492"/>
              <a:gd name="connsiteY742" fmla="*/ 3489005 h 5913566"/>
              <a:gd name="connsiteX743" fmla="*/ 4568401 w 5979492"/>
              <a:gd name="connsiteY743" fmla="*/ 3482161 h 5913566"/>
              <a:gd name="connsiteX744" fmla="*/ 4559043 w 5979492"/>
              <a:gd name="connsiteY744" fmla="*/ 3475042 h 5913566"/>
              <a:gd name="connsiteX745" fmla="*/ 4549688 w 5979492"/>
              <a:gd name="connsiteY745" fmla="*/ 3467377 h 5913566"/>
              <a:gd name="connsiteX746" fmla="*/ 4540615 w 5979492"/>
              <a:gd name="connsiteY746" fmla="*/ 3459711 h 5913566"/>
              <a:gd name="connsiteX747" fmla="*/ 4531825 w 5979492"/>
              <a:gd name="connsiteY747" fmla="*/ 3451771 h 5913566"/>
              <a:gd name="connsiteX748" fmla="*/ 4527856 w 5979492"/>
              <a:gd name="connsiteY748" fmla="*/ 3447391 h 5913566"/>
              <a:gd name="connsiteX749" fmla="*/ 4523887 w 5979492"/>
              <a:gd name="connsiteY749" fmla="*/ 3443284 h 5913566"/>
              <a:gd name="connsiteX750" fmla="*/ 4520201 w 5979492"/>
              <a:gd name="connsiteY750" fmla="*/ 3438630 h 5913566"/>
              <a:gd name="connsiteX751" fmla="*/ 4516232 w 5979492"/>
              <a:gd name="connsiteY751" fmla="*/ 3433976 h 5913566"/>
              <a:gd name="connsiteX752" fmla="*/ 4506309 w 5979492"/>
              <a:gd name="connsiteY752" fmla="*/ 3429321 h 5913566"/>
              <a:gd name="connsiteX753" fmla="*/ 4496669 w 5979492"/>
              <a:gd name="connsiteY753" fmla="*/ 3424668 h 5913566"/>
              <a:gd name="connsiteX754" fmla="*/ 4487313 w 5979492"/>
              <a:gd name="connsiteY754" fmla="*/ 3419465 h 5913566"/>
              <a:gd name="connsiteX755" fmla="*/ 4477956 w 5979492"/>
              <a:gd name="connsiteY755" fmla="*/ 3413717 h 5913566"/>
              <a:gd name="connsiteX756" fmla="*/ 4469451 w 5979492"/>
              <a:gd name="connsiteY756" fmla="*/ 3407693 h 5913566"/>
              <a:gd name="connsiteX757" fmla="*/ 4460945 w 5979492"/>
              <a:gd name="connsiteY757" fmla="*/ 3401670 h 5913566"/>
              <a:gd name="connsiteX758" fmla="*/ 4452439 w 5979492"/>
              <a:gd name="connsiteY758" fmla="*/ 3395100 h 5913566"/>
              <a:gd name="connsiteX759" fmla="*/ 4444501 w 5979492"/>
              <a:gd name="connsiteY759" fmla="*/ 3388529 h 5913566"/>
              <a:gd name="connsiteX760" fmla="*/ 4436562 w 5979492"/>
              <a:gd name="connsiteY760" fmla="*/ 3381684 h 5913566"/>
              <a:gd name="connsiteX761" fmla="*/ 4428623 w 5979492"/>
              <a:gd name="connsiteY761" fmla="*/ 3374840 h 5913566"/>
              <a:gd name="connsiteX762" fmla="*/ 4413313 w 5979492"/>
              <a:gd name="connsiteY762" fmla="*/ 3360604 h 5913566"/>
              <a:gd name="connsiteX763" fmla="*/ 4383259 w 5979492"/>
              <a:gd name="connsiteY763" fmla="*/ 3331309 h 5913566"/>
              <a:gd name="connsiteX764" fmla="*/ 4319751 w 5979492"/>
              <a:gd name="connsiteY764" fmla="*/ 3283125 h 5913566"/>
              <a:gd name="connsiteX765" fmla="*/ 4255959 w 5979492"/>
              <a:gd name="connsiteY765" fmla="*/ 3222073 h 5913566"/>
              <a:gd name="connsiteX766" fmla="*/ 4170618 w 5979492"/>
              <a:gd name="connsiteY766" fmla="*/ 3149249 h 5913566"/>
              <a:gd name="connsiteX767" fmla="*/ 4076205 w 5979492"/>
              <a:gd name="connsiteY767" fmla="*/ 3057260 h 5913566"/>
              <a:gd name="connsiteX768" fmla="*/ 3927639 w 5979492"/>
              <a:gd name="connsiteY768" fmla="*/ 2908599 h 5913566"/>
              <a:gd name="connsiteX769" fmla="*/ 3852505 w 5979492"/>
              <a:gd name="connsiteY769" fmla="*/ 2827014 h 5913566"/>
              <a:gd name="connsiteX770" fmla="*/ 3777088 w 5979492"/>
              <a:gd name="connsiteY770" fmla="*/ 2745155 h 5913566"/>
              <a:gd name="connsiteX771" fmla="*/ 3689763 w 5979492"/>
              <a:gd name="connsiteY771" fmla="*/ 2668498 h 5913566"/>
              <a:gd name="connsiteX772" fmla="*/ 3602155 w 5979492"/>
              <a:gd name="connsiteY772" fmla="*/ 2591293 h 5913566"/>
              <a:gd name="connsiteX773" fmla="*/ 3596201 w 5979492"/>
              <a:gd name="connsiteY773" fmla="*/ 2590745 h 5913566"/>
              <a:gd name="connsiteX774" fmla="*/ 3590815 w 5979492"/>
              <a:gd name="connsiteY774" fmla="*/ 2589924 h 5913566"/>
              <a:gd name="connsiteX775" fmla="*/ 3585711 w 5979492"/>
              <a:gd name="connsiteY775" fmla="*/ 2588555 h 5913566"/>
              <a:gd name="connsiteX776" fmla="*/ 3580891 w 5979492"/>
              <a:gd name="connsiteY776" fmla="*/ 2586638 h 5913566"/>
              <a:gd name="connsiteX777" fmla="*/ 3576354 w 5979492"/>
              <a:gd name="connsiteY777" fmla="*/ 2584448 h 5913566"/>
              <a:gd name="connsiteX778" fmla="*/ 3572102 w 5979492"/>
              <a:gd name="connsiteY778" fmla="*/ 2581984 h 5913566"/>
              <a:gd name="connsiteX779" fmla="*/ 3567849 w 5979492"/>
              <a:gd name="connsiteY779" fmla="*/ 2579520 h 5913566"/>
              <a:gd name="connsiteX780" fmla="*/ 3563879 w 5979492"/>
              <a:gd name="connsiteY780" fmla="*/ 2576509 h 5913566"/>
              <a:gd name="connsiteX781" fmla="*/ 3560194 w 5979492"/>
              <a:gd name="connsiteY781" fmla="*/ 2573497 h 5913566"/>
              <a:gd name="connsiteX782" fmla="*/ 3556225 w 5979492"/>
              <a:gd name="connsiteY782" fmla="*/ 2569938 h 5913566"/>
              <a:gd name="connsiteX783" fmla="*/ 3549136 w 5979492"/>
              <a:gd name="connsiteY783" fmla="*/ 2563093 h 5913566"/>
              <a:gd name="connsiteX784" fmla="*/ 3542331 w 5979492"/>
              <a:gd name="connsiteY784" fmla="*/ 2556249 h 5913566"/>
              <a:gd name="connsiteX785" fmla="*/ 3535244 w 5979492"/>
              <a:gd name="connsiteY785" fmla="*/ 2549131 h 5913566"/>
              <a:gd name="connsiteX786" fmla="*/ 3483359 w 5979492"/>
              <a:gd name="connsiteY786" fmla="*/ 2513266 h 5913566"/>
              <a:gd name="connsiteX787" fmla="*/ 3457559 w 5979492"/>
              <a:gd name="connsiteY787" fmla="*/ 2495197 h 5913566"/>
              <a:gd name="connsiteX788" fmla="*/ 3431758 w 5979492"/>
              <a:gd name="connsiteY788" fmla="*/ 2476854 h 5913566"/>
              <a:gd name="connsiteX789" fmla="*/ 3428073 w 5979492"/>
              <a:gd name="connsiteY789" fmla="*/ 2474390 h 5913566"/>
              <a:gd name="connsiteX790" fmla="*/ 3424103 w 5979492"/>
              <a:gd name="connsiteY790" fmla="*/ 2472474 h 5913566"/>
              <a:gd name="connsiteX791" fmla="*/ 3420701 w 5979492"/>
              <a:gd name="connsiteY791" fmla="*/ 2470831 h 5913566"/>
              <a:gd name="connsiteX792" fmla="*/ 3418149 w 5979492"/>
              <a:gd name="connsiteY792" fmla="*/ 2470284 h 5913566"/>
              <a:gd name="connsiteX793" fmla="*/ 3415597 w 5979492"/>
              <a:gd name="connsiteY793" fmla="*/ 2470009 h 5913566"/>
              <a:gd name="connsiteX794" fmla="*/ 3413329 w 5979492"/>
              <a:gd name="connsiteY794" fmla="*/ 2470284 h 5913566"/>
              <a:gd name="connsiteX795" fmla="*/ 3411344 w 5979492"/>
              <a:gd name="connsiteY795" fmla="*/ 2471104 h 5913566"/>
              <a:gd name="connsiteX796" fmla="*/ 3409643 w 5979492"/>
              <a:gd name="connsiteY796" fmla="*/ 2472474 h 5913566"/>
              <a:gd name="connsiteX797" fmla="*/ 3408226 w 5979492"/>
              <a:gd name="connsiteY797" fmla="*/ 2474116 h 5913566"/>
              <a:gd name="connsiteX798" fmla="*/ 3406808 w 5979492"/>
              <a:gd name="connsiteY798" fmla="*/ 2475759 h 5913566"/>
              <a:gd name="connsiteX799" fmla="*/ 3405674 w 5979492"/>
              <a:gd name="connsiteY799" fmla="*/ 2478223 h 5913566"/>
              <a:gd name="connsiteX800" fmla="*/ 3404539 w 5979492"/>
              <a:gd name="connsiteY800" fmla="*/ 2480413 h 5913566"/>
              <a:gd name="connsiteX801" fmla="*/ 3402839 w 5979492"/>
              <a:gd name="connsiteY801" fmla="*/ 2485615 h 5913566"/>
              <a:gd name="connsiteX802" fmla="*/ 3400854 w 5979492"/>
              <a:gd name="connsiteY802" fmla="*/ 2491091 h 5913566"/>
              <a:gd name="connsiteX803" fmla="*/ 3405958 w 5979492"/>
              <a:gd name="connsiteY803" fmla="*/ 2492459 h 5913566"/>
              <a:gd name="connsiteX804" fmla="*/ 3410494 w 5979492"/>
              <a:gd name="connsiteY804" fmla="*/ 2494102 h 5913566"/>
              <a:gd name="connsiteX805" fmla="*/ 3415030 w 5979492"/>
              <a:gd name="connsiteY805" fmla="*/ 2495744 h 5913566"/>
              <a:gd name="connsiteX806" fmla="*/ 3419283 w 5979492"/>
              <a:gd name="connsiteY806" fmla="*/ 2497935 h 5913566"/>
              <a:gd name="connsiteX807" fmla="*/ 3423252 w 5979492"/>
              <a:gd name="connsiteY807" fmla="*/ 2500125 h 5913566"/>
              <a:gd name="connsiteX808" fmla="*/ 3426938 w 5979492"/>
              <a:gd name="connsiteY808" fmla="*/ 2502315 h 5913566"/>
              <a:gd name="connsiteX809" fmla="*/ 3430624 w 5979492"/>
              <a:gd name="connsiteY809" fmla="*/ 2505053 h 5913566"/>
              <a:gd name="connsiteX810" fmla="*/ 3433743 w 5979492"/>
              <a:gd name="connsiteY810" fmla="*/ 2507791 h 5913566"/>
              <a:gd name="connsiteX811" fmla="*/ 3436861 w 5979492"/>
              <a:gd name="connsiteY811" fmla="*/ 2511076 h 5913566"/>
              <a:gd name="connsiteX812" fmla="*/ 3439697 w 5979492"/>
              <a:gd name="connsiteY812" fmla="*/ 2514088 h 5913566"/>
              <a:gd name="connsiteX813" fmla="*/ 3442531 w 5979492"/>
              <a:gd name="connsiteY813" fmla="*/ 2517646 h 5913566"/>
              <a:gd name="connsiteX814" fmla="*/ 3444800 w 5979492"/>
              <a:gd name="connsiteY814" fmla="*/ 2521206 h 5913566"/>
              <a:gd name="connsiteX815" fmla="*/ 3446785 w 5979492"/>
              <a:gd name="connsiteY815" fmla="*/ 2525312 h 5913566"/>
              <a:gd name="connsiteX816" fmla="*/ 3448769 w 5979492"/>
              <a:gd name="connsiteY816" fmla="*/ 2529419 h 5913566"/>
              <a:gd name="connsiteX817" fmla="*/ 3450470 w 5979492"/>
              <a:gd name="connsiteY817" fmla="*/ 2533525 h 5913566"/>
              <a:gd name="connsiteX818" fmla="*/ 3451888 w 5979492"/>
              <a:gd name="connsiteY818" fmla="*/ 2538180 h 5913566"/>
              <a:gd name="connsiteX819" fmla="*/ 3465497 w 5979492"/>
              <a:gd name="connsiteY819" fmla="*/ 2550226 h 5913566"/>
              <a:gd name="connsiteX820" fmla="*/ 3475137 w 5979492"/>
              <a:gd name="connsiteY820" fmla="*/ 2557070 h 5913566"/>
              <a:gd name="connsiteX821" fmla="*/ 3484493 w 5979492"/>
              <a:gd name="connsiteY821" fmla="*/ 2563641 h 5913566"/>
              <a:gd name="connsiteX822" fmla="*/ 3494417 w 5979492"/>
              <a:gd name="connsiteY822" fmla="*/ 2570212 h 5913566"/>
              <a:gd name="connsiteX823" fmla="*/ 3504339 w 5979492"/>
              <a:gd name="connsiteY823" fmla="*/ 2576235 h 5913566"/>
              <a:gd name="connsiteX824" fmla="*/ 3524470 w 5979492"/>
              <a:gd name="connsiteY824" fmla="*/ 2588828 h 5913566"/>
              <a:gd name="connsiteX825" fmla="*/ 3534393 w 5979492"/>
              <a:gd name="connsiteY825" fmla="*/ 2595126 h 5913566"/>
              <a:gd name="connsiteX826" fmla="*/ 3543750 w 5979492"/>
              <a:gd name="connsiteY826" fmla="*/ 2601696 h 5913566"/>
              <a:gd name="connsiteX827" fmla="*/ 3553105 w 5979492"/>
              <a:gd name="connsiteY827" fmla="*/ 2608540 h 5913566"/>
              <a:gd name="connsiteX828" fmla="*/ 3557359 w 5979492"/>
              <a:gd name="connsiteY828" fmla="*/ 2612100 h 5913566"/>
              <a:gd name="connsiteX829" fmla="*/ 3561895 w 5979492"/>
              <a:gd name="connsiteY829" fmla="*/ 2615658 h 5913566"/>
              <a:gd name="connsiteX830" fmla="*/ 3566147 w 5979492"/>
              <a:gd name="connsiteY830" fmla="*/ 2619765 h 5913566"/>
              <a:gd name="connsiteX831" fmla="*/ 3569834 w 5979492"/>
              <a:gd name="connsiteY831" fmla="*/ 2623872 h 5913566"/>
              <a:gd name="connsiteX832" fmla="*/ 3573803 w 5979492"/>
              <a:gd name="connsiteY832" fmla="*/ 2627705 h 5913566"/>
              <a:gd name="connsiteX833" fmla="*/ 3577205 w 5979492"/>
              <a:gd name="connsiteY833" fmla="*/ 2632085 h 5913566"/>
              <a:gd name="connsiteX834" fmla="*/ 3580891 w 5979492"/>
              <a:gd name="connsiteY834" fmla="*/ 2636740 h 5913566"/>
              <a:gd name="connsiteX835" fmla="*/ 3584010 w 5979492"/>
              <a:gd name="connsiteY835" fmla="*/ 2641120 h 5913566"/>
              <a:gd name="connsiteX836" fmla="*/ 3587128 w 5979492"/>
              <a:gd name="connsiteY836" fmla="*/ 2646048 h 5913566"/>
              <a:gd name="connsiteX837" fmla="*/ 3589680 w 5979492"/>
              <a:gd name="connsiteY837" fmla="*/ 2651249 h 5913566"/>
              <a:gd name="connsiteX838" fmla="*/ 3592515 w 5979492"/>
              <a:gd name="connsiteY838" fmla="*/ 2656725 h 5913566"/>
              <a:gd name="connsiteX839" fmla="*/ 3594784 w 5979492"/>
              <a:gd name="connsiteY839" fmla="*/ 2662200 h 5913566"/>
              <a:gd name="connsiteX840" fmla="*/ 3596485 w 5979492"/>
              <a:gd name="connsiteY840" fmla="*/ 2667676 h 5913566"/>
              <a:gd name="connsiteX841" fmla="*/ 3598469 w 5979492"/>
              <a:gd name="connsiteY841" fmla="*/ 2673699 h 5913566"/>
              <a:gd name="connsiteX842" fmla="*/ 3605557 w 5979492"/>
              <a:gd name="connsiteY842" fmla="*/ 2684924 h 5913566"/>
              <a:gd name="connsiteX843" fmla="*/ 3613212 w 5979492"/>
              <a:gd name="connsiteY843" fmla="*/ 2695601 h 5913566"/>
              <a:gd name="connsiteX844" fmla="*/ 3621435 w 5979492"/>
              <a:gd name="connsiteY844" fmla="*/ 2705457 h 5913566"/>
              <a:gd name="connsiteX845" fmla="*/ 3629657 w 5979492"/>
              <a:gd name="connsiteY845" fmla="*/ 2715587 h 5913566"/>
              <a:gd name="connsiteX846" fmla="*/ 3638729 w 5979492"/>
              <a:gd name="connsiteY846" fmla="*/ 2724896 h 5913566"/>
              <a:gd name="connsiteX847" fmla="*/ 3647802 w 5979492"/>
              <a:gd name="connsiteY847" fmla="*/ 2734477 h 5913566"/>
              <a:gd name="connsiteX848" fmla="*/ 3657159 w 5979492"/>
              <a:gd name="connsiteY848" fmla="*/ 2743238 h 5913566"/>
              <a:gd name="connsiteX849" fmla="*/ 3666799 w 5979492"/>
              <a:gd name="connsiteY849" fmla="*/ 2752273 h 5913566"/>
              <a:gd name="connsiteX850" fmla="*/ 3676721 w 5979492"/>
              <a:gd name="connsiteY850" fmla="*/ 2761034 h 5913566"/>
              <a:gd name="connsiteX851" fmla="*/ 3686361 w 5979492"/>
              <a:gd name="connsiteY851" fmla="*/ 2769795 h 5913566"/>
              <a:gd name="connsiteX852" fmla="*/ 3706775 w 5979492"/>
              <a:gd name="connsiteY852" fmla="*/ 2786495 h 5913566"/>
              <a:gd name="connsiteX853" fmla="*/ 3726905 w 5979492"/>
              <a:gd name="connsiteY853" fmla="*/ 2803196 h 5913566"/>
              <a:gd name="connsiteX854" fmla="*/ 3747035 w 5979492"/>
              <a:gd name="connsiteY854" fmla="*/ 2820170 h 5913566"/>
              <a:gd name="connsiteX855" fmla="*/ 3749020 w 5979492"/>
              <a:gd name="connsiteY855" fmla="*/ 2821812 h 5913566"/>
              <a:gd name="connsiteX856" fmla="*/ 3750437 w 5979492"/>
              <a:gd name="connsiteY856" fmla="*/ 2823181 h 5913566"/>
              <a:gd name="connsiteX857" fmla="*/ 3751288 w 5979492"/>
              <a:gd name="connsiteY857" fmla="*/ 2824550 h 5913566"/>
              <a:gd name="connsiteX858" fmla="*/ 3751855 w 5979492"/>
              <a:gd name="connsiteY858" fmla="*/ 2825919 h 5913566"/>
              <a:gd name="connsiteX859" fmla="*/ 3756108 w 5979492"/>
              <a:gd name="connsiteY859" fmla="*/ 2831394 h 5913566"/>
              <a:gd name="connsiteX860" fmla="*/ 3760361 w 5979492"/>
              <a:gd name="connsiteY860" fmla="*/ 2836322 h 5913566"/>
              <a:gd name="connsiteX861" fmla="*/ 3769434 w 5979492"/>
              <a:gd name="connsiteY861" fmla="*/ 2846452 h 5913566"/>
              <a:gd name="connsiteX862" fmla="*/ 3778506 w 5979492"/>
              <a:gd name="connsiteY862" fmla="*/ 2855761 h 5913566"/>
              <a:gd name="connsiteX863" fmla="*/ 3788429 w 5979492"/>
              <a:gd name="connsiteY863" fmla="*/ 2865069 h 5913566"/>
              <a:gd name="connsiteX864" fmla="*/ 3798353 w 5979492"/>
              <a:gd name="connsiteY864" fmla="*/ 2873830 h 5913566"/>
              <a:gd name="connsiteX865" fmla="*/ 3808560 w 5979492"/>
              <a:gd name="connsiteY865" fmla="*/ 2882591 h 5913566"/>
              <a:gd name="connsiteX866" fmla="*/ 3829257 w 5979492"/>
              <a:gd name="connsiteY866" fmla="*/ 2900386 h 5913566"/>
              <a:gd name="connsiteX867" fmla="*/ 3839463 w 5979492"/>
              <a:gd name="connsiteY867" fmla="*/ 2909421 h 5913566"/>
              <a:gd name="connsiteX868" fmla="*/ 3849103 w 5979492"/>
              <a:gd name="connsiteY868" fmla="*/ 2918455 h 5913566"/>
              <a:gd name="connsiteX869" fmla="*/ 3858460 w 5979492"/>
              <a:gd name="connsiteY869" fmla="*/ 2927490 h 5913566"/>
              <a:gd name="connsiteX870" fmla="*/ 3867815 w 5979492"/>
              <a:gd name="connsiteY870" fmla="*/ 2937346 h 5913566"/>
              <a:gd name="connsiteX871" fmla="*/ 3872352 w 5979492"/>
              <a:gd name="connsiteY871" fmla="*/ 2942547 h 5913566"/>
              <a:gd name="connsiteX872" fmla="*/ 3876605 w 5979492"/>
              <a:gd name="connsiteY872" fmla="*/ 2947475 h 5913566"/>
              <a:gd name="connsiteX873" fmla="*/ 3880575 w 5979492"/>
              <a:gd name="connsiteY873" fmla="*/ 2952677 h 5913566"/>
              <a:gd name="connsiteX874" fmla="*/ 3884544 w 5979492"/>
              <a:gd name="connsiteY874" fmla="*/ 2957879 h 5913566"/>
              <a:gd name="connsiteX875" fmla="*/ 3888513 w 5979492"/>
              <a:gd name="connsiteY875" fmla="*/ 2963354 h 5913566"/>
              <a:gd name="connsiteX876" fmla="*/ 3892199 w 5979492"/>
              <a:gd name="connsiteY876" fmla="*/ 2969104 h 5913566"/>
              <a:gd name="connsiteX877" fmla="*/ 3895318 w 5979492"/>
              <a:gd name="connsiteY877" fmla="*/ 2974853 h 5913566"/>
              <a:gd name="connsiteX878" fmla="*/ 3898720 w 5979492"/>
              <a:gd name="connsiteY878" fmla="*/ 2980876 h 5913566"/>
              <a:gd name="connsiteX879" fmla="*/ 3905807 w 5979492"/>
              <a:gd name="connsiteY879" fmla="*/ 2990732 h 5913566"/>
              <a:gd name="connsiteX880" fmla="*/ 3913179 w 5979492"/>
              <a:gd name="connsiteY880" fmla="*/ 3000862 h 5913566"/>
              <a:gd name="connsiteX881" fmla="*/ 3920551 w 5979492"/>
              <a:gd name="connsiteY881" fmla="*/ 3010444 h 5913566"/>
              <a:gd name="connsiteX882" fmla="*/ 3928206 w 5979492"/>
              <a:gd name="connsiteY882" fmla="*/ 3020300 h 5913566"/>
              <a:gd name="connsiteX883" fmla="*/ 3936145 w 5979492"/>
              <a:gd name="connsiteY883" fmla="*/ 3029608 h 5913566"/>
              <a:gd name="connsiteX884" fmla="*/ 3944651 w 5979492"/>
              <a:gd name="connsiteY884" fmla="*/ 3039191 h 5913566"/>
              <a:gd name="connsiteX885" fmla="*/ 3952872 w 5979492"/>
              <a:gd name="connsiteY885" fmla="*/ 3048225 h 5913566"/>
              <a:gd name="connsiteX886" fmla="*/ 3961095 w 5979492"/>
              <a:gd name="connsiteY886" fmla="*/ 3057260 h 5913566"/>
              <a:gd name="connsiteX887" fmla="*/ 3978673 w 5979492"/>
              <a:gd name="connsiteY887" fmla="*/ 3075055 h 5913566"/>
              <a:gd name="connsiteX888" fmla="*/ 3996535 w 5979492"/>
              <a:gd name="connsiteY888" fmla="*/ 3092303 h 5913566"/>
              <a:gd name="connsiteX889" fmla="*/ 4014397 w 5979492"/>
              <a:gd name="connsiteY889" fmla="*/ 3109551 h 5913566"/>
              <a:gd name="connsiteX890" fmla="*/ 4033110 w 5979492"/>
              <a:gd name="connsiteY890" fmla="*/ 3126525 h 5913566"/>
              <a:gd name="connsiteX891" fmla="*/ 4070251 w 5979492"/>
              <a:gd name="connsiteY891" fmla="*/ 3160200 h 5913566"/>
              <a:gd name="connsiteX892" fmla="*/ 4088680 w 5979492"/>
              <a:gd name="connsiteY892" fmla="*/ 3177174 h 5913566"/>
              <a:gd name="connsiteX893" fmla="*/ 4106541 w 5979492"/>
              <a:gd name="connsiteY893" fmla="*/ 3194148 h 5913566"/>
              <a:gd name="connsiteX894" fmla="*/ 4124404 w 5979492"/>
              <a:gd name="connsiteY894" fmla="*/ 3211670 h 5913566"/>
              <a:gd name="connsiteX895" fmla="*/ 4141982 w 5979492"/>
              <a:gd name="connsiteY895" fmla="*/ 3229465 h 5913566"/>
              <a:gd name="connsiteX896" fmla="*/ 4150204 w 5979492"/>
              <a:gd name="connsiteY896" fmla="*/ 3238226 h 5913566"/>
              <a:gd name="connsiteX897" fmla="*/ 4158710 w 5979492"/>
              <a:gd name="connsiteY897" fmla="*/ 3247534 h 5913566"/>
              <a:gd name="connsiteX898" fmla="*/ 4166932 w 5979492"/>
              <a:gd name="connsiteY898" fmla="*/ 3256842 h 5913566"/>
              <a:gd name="connsiteX899" fmla="*/ 4174871 w 5979492"/>
              <a:gd name="connsiteY899" fmla="*/ 3266425 h 5913566"/>
              <a:gd name="connsiteX900" fmla="*/ 4184227 w 5979492"/>
              <a:gd name="connsiteY900" fmla="*/ 3274638 h 5913566"/>
              <a:gd name="connsiteX901" fmla="*/ 4194433 w 5979492"/>
              <a:gd name="connsiteY901" fmla="*/ 3282577 h 5913566"/>
              <a:gd name="connsiteX902" fmla="*/ 4204073 w 5979492"/>
              <a:gd name="connsiteY902" fmla="*/ 3291065 h 5913566"/>
              <a:gd name="connsiteX903" fmla="*/ 4208893 w 5979492"/>
              <a:gd name="connsiteY903" fmla="*/ 3294898 h 5913566"/>
              <a:gd name="connsiteX904" fmla="*/ 4213713 w 5979492"/>
              <a:gd name="connsiteY904" fmla="*/ 3299278 h 5913566"/>
              <a:gd name="connsiteX905" fmla="*/ 4217967 w 5979492"/>
              <a:gd name="connsiteY905" fmla="*/ 3303658 h 5913566"/>
              <a:gd name="connsiteX906" fmla="*/ 4222219 w 5979492"/>
              <a:gd name="connsiteY906" fmla="*/ 3308039 h 5913566"/>
              <a:gd name="connsiteX907" fmla="*/ 4226472 w 5979492"/>
              <a:gd name="connsiteY907" fmla="*/ 3312967 h 5913566"/>
              <a:gd name="connsiteX908" fmla="*/ 4229875 w 5979492"/>
              <a:gd name="connsiteY908" fmla="*/ 3317895 h 5913566"/>
              <a:gd name="connsiteX909" fmla="*/ 4233559 w 5979492"/>
              <a:gd name="connsiteY909" fmla="*/ 3323096 h 5913566"/>
              <a:gd name="connsiteX910" fmla="*/ 4236395 w 5979492"/>
              <a:gd name="connsiteY910" fmla="*/ 3328572 h 5913566"/>
              <a:gd name="connsiteX911" fmla="*/ 4238947 w 5979492"/>
              <a:gd name="connsiteY911" fmla="*/ 3334595 h 5913566"/>
              <a:gd name="connsiteX912" fmla="*/ 4240931 w 5979492"/>
              <a:gd name="connsiteY912" fmla="*/ 3340345 h 5913566"/>
              <a:gd name="connsiteX913" fmla="*/ 4257375 w 5979492"/>
              <a:gd name="connsiteY913" fmla="*/ 3355128 h 5913566"/>
              <a:gd name="connsiteX914" fmla="*/ 4274104 w 5979492"/>
              <a:gd name="connsiteY914" fmla="*/ 3369365 h 5913566"/>
              <a:gd name="connsiteX915" fmla="*/ 4283177 w 5979492"/>
              <a:gd name="connsiteY915" fmla="*/ 3376483 h 5913566"/>
              <a:gd name="connsiteX916" fmla="*/ 4291965 w 5979492"/>
              <a:gd name="connsiteY916" fmla="*/ 3383874 h 5913566"/>
              <a:gd name="connsiteX917" fmla="*/ 4300188 w 5979492"/>
              <a:gd name="connsiteY917" fmla="*/ 3391814 h 5913566"/>
              <a:gd name="connsiteX918" fmla="*/ 4307843 w 5979492"/>
              <a:gd name="connsiteY918" fmla="*/ 3399754 h 5913566"/>
              <a:gd name="connsiteX919" fmla="*/ 4315498 w 5979492"/>
              <a:gd name="connsiteY919" fmla="*/ 3407967 h 5913566"/>
              <a:gd name="connsiteX920" fmla="*/ 4322586 w 5979492"/>
              <a:gd name="connsiteY920" fmla="*/ 3416180 h 5913566"/>
              <a:gd name="connsiteX921" fmla="*/ 4329675 w 5979492"/>
              <a:gd name="connsiteY921" fmla="*/ 3424941 h 5913566"/>
              <a:gd name="connsiteX922" fmla="*/ 4336479 w 5979492"/>
              <a:gd name="connsiteY922" fmla="*/ 3433702 h 5913566"/>
              <a:gd name="connsiteX923" fmla="*/ 4342999 w 5979492"/>
              <a:gd name="connsiteY923" fmla="*/ 3442737 h 5913566"/>
              <a:gd name="connsiteX924" fmla="*/ 4349237 w 5979492"/>
              <a:gd name="connsiteY924" fmla="*/ 3451771 h 5913566"/>
              <a:gd name="connsiteX925" fmla="*/ 4361429 w 5979492"/>
              <a:gd name="connsiteY925" fmla="*/ 3470114 h 5913566"/>
              <a:gd name="connsiteX926" fmla="*/ 4373337 w 5979492"/>
              <a:gd name="connsiteY926" fmla="*/ 3488457 h 5913566"/>
              <a:gd name="connsiteX927" fmla="*/ 4385528 w 5979492"/>
              <a:gd name="connsiteY927" fmla="*/ 3506800 h 5913566"/>
              <a:gd name="connsiteX928" fmla="*/ 4391199 w 5979492"/>
              <a:gd name="connsiteY928" fmla="*/ 3513371 h 5913566"/>
              <a:gd name="connsiteX929" fmla="*/ 4397153 w 5979492"/>
              <a:gd name="connsiteY929" fmla="*/ 3519942 h 5913566"/>
              <a:gd name="connsiteX930" fmla="*/ 4402823 w 5979492"/>
              <a:gd name="connsiteY930" fmla="*/ 3526512 h 5913566"/>
              <a:gd name="connsiteX931" fmla="*/ 4408209 w 5979492"/>
              <a:gd name="connsiteY931" fmla="*/ 3533083 h 5913566"/>
              <a:gd name="connsiteX932" fmla="*/ 4410478 w 5979492"/>
              <a:gd name="connsiteY932" fmla="*/ 3536368 h 5913566"/>
              <a:gd name="connsiteX933" fmla="*/ 4412463 w 5979492"/>
              <a:gd name="connsiteY933" fmla="*/ 3540201 h 5913566"/>
              <a:gd name="connsiteX934" fmla="*/ 4414731 w 5979492"/>
              <a:gd name="connsiteY934" fmla="*/ 3544034 h 5913566"/>
              <a:gd name="connsiteX935" fmla="*/ 4416433 w 5979492"/>
              <a:gd name="connsiteY935" fmla="*/ 3547593 h 5913566"/>
              <a:gd name="connsiteX936" fmla="*/ 4417849 w 5979492"/>
              <a:gd name="connsiteY936" fmla="*/ 3551700 h 5913566"/>
              <a:gd name="connsiteX937" fmla="*/ 4418983 w 5979492"/>
              <a:gd name="connsiteY937" fmla="*/ 3555533 h 5913566"/>
              <a:gd name="connsiteX938" fmla="*/ 4419835 w 5979492"/>
              <a:gd name="connsiteY938" fmla="*/ 3559913 h 5913566"/>
              <a:gd name="connsiteX939" fmla="*/ 4420117 w 5979492"/>
              <a:gd name="connsiteY939" fmla="*/ 3564567 h 5913566"/>
              <a:gd name="connsiteX940" fmla="*/ 4425221 w 5979492"/>
              <a:gd name="connsiteY940" fmla="*/ 3569495 h 5913566"/>
              <a:gd name="connsiteX941" fmla="*/ 4429475 w 5979492"/>
              <a:gd name="connsiteY941" fmla="*/ 3574149 h 5913566"/>
              <a:gd name="connsiteX942" fmla="*/ 4432877 w 5979492"/>
              <a:gd name="connsiteY942" fmla="*/ 3578803 h 5913566"/>
              <a:gd name="connsiteX943" fmla="*/ 4435995 w 5979492"/>
              <a:gd name="connsiteY943" fmla="*/ 3583731 h 5913566"/>
              <a:gd name="connsiteX944" fmla="*/ 4438263 w 5979492"/>
              <a:gd name="connsiteY944" fmla="*/ 3588659 h 5913566"/>
              <a:gd name="connsiteX945" fmla="*/ 4439681 w 5979492"/>
              <a:gd name="connsiteY945" fmla="*/ 3593314 h 5913566"/>
              <a:gd name="connsiteX946" fmla="*/ 4440815 w 5979492"/>
              <a:gd name="connsiteY946" fmla="*/ 3598242 h 5913566"/>
              <a:gd name="connsiteX947" fmla="*/ 4441099 w 5979492"/>
              <a:gd name="connsiteY947" fmla="*/ 3603170 h 5913566"/>
              <a:gd name="connsiteX948" fmla="*/ 4440815 w 5979492"/>
              <a:gd name="connsiteY948" fmla="*/ 3608098 h 5913566"/>
              <a:gd name="connsiteX949" fmla="*/ 4439397 w 5979492"/>
              <a:gd name="connsiteY949" fmla="*/ 3612751 h 5913566"/>
              <a:gd name="connsiteX950" fmla="*/ 4437980 w 5979492"/>
              <a:gd name="connsiteY950" fmla="*/ 3617679 h 5913566"/>
              <a:gd name="connsiteX951" fmla="*/ 4435712 w 5979492"/>
              <a:gd name="connsiteY951" fmla="*/ 3622607 h 5913566"/>
              <a:gd name="connsiteX952" fmla="*/ 4432593 w 5979492"/>
              <a:gd name="connsiteY952" fmla="*/ 3627535 h 5913566"/>
              <a:gd name="connsiteX953" fmla="*/ 4429191 w 5979492"/>
              <a:gd name="connsiteY953" fmla="*/ 3632190 h 5913566"/>
              <a:gd name="connsiteX954" fmla="*/ 4424938 w 5979492"/>
              <a:gd name="connsiteY954" fmla="*/ 3636844 h 5913566"/>
              <a:gd name="connsiteX955" fmla="*/ 4420401 w 5979492"/>
              <a:gd name="connsiteY955" fmla="*/ 3641772 h 5913566"/>
              <a:gd name="connsiteX956" fmla="*/ 4433443 w 5979492"/>
              <a:gd name="connsiteY956" fmla="*/ 3670792 h 5913566"/>
              <a:gd name="connsiteX957" fmla="*/ 4434861 w 5979492"/>
              <a:gd name="connsiteY957" fmla="*/ 3684481 h 5913566"/>
              <a:gd name="connsiteX958" fmla="*/ 4435995 w 5979492"/>
              <a:gd name="connsiteY958" fmla="*/ 3698444 h 5913566"/>
              <a:gd name="connsiteX959" fmla="*/ 4437129 w 5979492"/>
              <a:gd name="connsiteY959" fmla="*/ 3712133 h 5913566"/>
              <a:gd name="connsiteX960" fmla="*/ 4437413 w 5979492"/>
              <a:gd name="connsiteY960" fmla="*/ 3718977 h 5913566"/>
              <a:gd name="connsiteX961" fmla="*/ 4437413 w 5979492"/>
              <a:gd name="connsiteY961" fmla="*/ 3725821 h 5913566"/>
              <a:gd name="connsiteX962" fmla="*/ 4437129 w 5979492"/>
              <a:gd name="connsiteY962" fmla="*/ 3732665 h 5913566"/>
              <a:gd name="connsiteX963" fmla="*/ 4436562 w 5979492"/>
              <a:gd name="connsiteY963" fmla="*/ 3739510 h 5913566"/>
              <a:gd name="connsiteX964" fmla="*/ 4435712 w 5979492"/>
              <a:gd name="connsiteY964" fmla="*/ 3746354 h 5913566"/>
              <a:gd name="connsiteX965" fmla="*/ 4434293 w 5979492"/>
              <a:gd name="connsiteY965" fmla="*/ 3752925 h 5913566"/>
              <a:gd name="connsiteX966" fmla="*/ 4432025 w 5979492"/>
              <a:gd name="connsiteY966" fmla="*/ 3759770 h 5913566"/>
              <a:gd name="connsiteX967" fmla="*/ 4429475 w 5979492"/>
              <a:gd name="connsiteY967" fmla="*/ 3766340 h 5913566"/>
              <a:gd name="connsiteX968" fmla="*/ 4426072 w 5979492"/>
              <a:gd name="connsiteY968" fmla="*/ 3772911 h 5913566"/>
              <a:gd name="connsiteX969" fmla="*/ 4422103 w 5979492"/>
              <a:gd name="connsiteY969" fmla="*/ 3779482 h 5913566"/>
              <a:gd name="connsiteX970" fmla="*/ 4421819 w 5979492"/>
              <a:gd name="connsiteY970" fmla="*/ 3781945 h 5913566"/>
              <a:gd name="connsiteX971" fmla="*/ 4421251 w 5979492"/>
              <a:gd name="connsiteY971" fmla="*/ 3784410 h 5913566"/>
              <a:gd name="connsiteX972" fmla="*/ 4420117 w 5979492"/>
              <a:gd name="connsiteY972" fmla="*/ 3787147 h 5913566"/>
              <a:gd name="connsiteX973" fmla="*/ 4419267 w 5979492"/>
              <a:gd name="connsiteY973" fmla="*/ 3789611 h 5913566"/>
              <a:gd name="connsiteX974" fmla="*/ 4416999 w 5979492"/>
              <a:gd name="connsiteY974" fmla="*/ 3794266 h 5913566"/>
              <a:gd name="connsiteX975" fmla="*/ 4413880 w 5979492"/>
              <a:gd name="connsiteY975" fmla="*/ 3799193 h 5913566"/>
              <a:gd name="connsiteX976" fmla="*/ 4410762 w 5979492"/>
              <a:gd name="connsiteY976" fmla="*/ 3803574 h 5913566"/>
              <a:gd name="connsiteX977" fmla="*/ 4407075 w 5979492"/>
              <a:gd name="connsiteY977" fmla="*/ 3808228 h 5913566"/>
              <a:gd name="connsiteX978" fmla="*/ 4403957 w 5979492"/>
              <a:gd name="connsiteY978" fmla="*/ 3813156 h 5913566"/>
              <a:gd name="connsiteX979" fmla="*/ 4400555 w 5979492"/>
              <a:gd name="connsiteY979" fmla="*/ 3817810 h 5913566"/>
              <a:gd name="connsiteX980" fmla="*/ 4397720 w 5979492"/>
              <a:gd name="connsiteY980" fmla="*/ 3822464 h 5913566"/>
              <a:gd name="connsiteX981" fmla="*/ 4396585 w 5979492"/>
              <a:gd name="connsiteY981" fmla="*/ 3825202 h 5913566"/>
              <a:gd name="connsiteX982" fmla="*/ 4395735 w 5979492"/>
              <a:gd name="connsiteY982" fmla="*/ 3827666 h 5913566"/>
              <a:gd name="connsiteX983" fmla="*/ 4394601 w 5979492"/>
              <a:gd name="connsiteY983" fmla="*/ 3830404 h 5913566"/>
              <a:gd name="connsiteX984" fmla="*/ 4394033 w 5979492"/>
              <a:gd name="connsiteY984" fmla="*/ 3832868 h 5913566"/>
              <a:gd name="connsiteX985" fmla="*/ 4393467 w 5979492"/>
              <a:gd name="connsiteY985" fmla="*/ 3835332 h 5913566"/>
              <a:gd name="connsiteX986" fmla="*/ 4393467 w 5979492"/>
              <a:gd name="connsiteY986" fmla="*/ 3838343 h 5913566"/>
              <a:gd name="connsiteX987" fmla="*/ 4393467 w 5979492"/>
              <a:gd name="connsiteY987" fmla="*/ 3841081 h 5913566"/>
              <a:gd name="connsiteX988" fmla="*/ 4394033 w 5979492"/>
              <a:gd name="connsiteY988" fmla="*/ 3844093 h 5913566"/>
              <a:gd name="connsiteX989" fmla="*/ 4394601 w 5979492"/>
              <a:gd name="connsiteY989" fmla="*/ 3847104 h 5913566"/>
              <a:gd name="connsiteX990" fmla="*/ 4396019 w 5979492"/>
              <a:gd name="connsiteY990" fmla="*/ 3850116 h 5913566"/>
              <a:gd name="connsiteX991" fmla="*/ 4397436 w 5979492"/>
              <a:gd name="connsiteY991" fmla="*/ 3853401 h 5913566"/>
              <a:gd name="connsiteX992" fmla="*/ 4399137 w 5979492"/>
              <a:gd name="connsiteY992" fmla="*/ 3856687 h 5913566"/>
              <a:gd name="connsiteX993" fmla="*/ 4401689 w 5979492"/>
              <a:gd name="connsiteY993" fmla="*/ 3859972 h 5913566"/>
              <a:gd name="connsiteX994" fmla="*/ 4404241 w 5979492"/>
              <a:gd name="connsiteY994" fmla="*/ 3863530 h 5913566"/>
              <a:gd name="connsiteX995" fmla="*/ 4407075 w 5979492"/>
              <a:gd name="connsiteY995" fmla="*/ 3867638 h 5913566"/>
              <a:gd name="connsiteX996" fmla="*/ 4409061 w 5979492"/>
              <a:gd name="connsiteY996" fmla="*/ 3870923 h 5913566"/>
              <a:gd name="connsiteX997" fmla="*/ 4410478 w 5979492"/>
              <a:gd name="connsiteY997" fmla="*/ 3874208 h 5913566"/>
              <a:gd name="connsiteX998" fmla="*/ 4410762 w 5979492"/>
              <a:gd name="connsiteY998" fmla="*/ 3876946 h 5913566"/>
              <a:gd name="connsiteX999" fmla="*/ 4410478 w 5979492"/>
              <a:gd name="connsiteY999" fmla="*/ 3879409 h 5913566"/>
              <a:gd name="connsiteX1000" fmla="*/ 4409911 w 5979492"/>
              <a:gd name="connsiteY1000" fmla="*/ 3881874 h 5913566"/>
              <a:gd name="connsiteX1001" fmla="*/ 4408493 w 5979492"/>
              <a:gd name="connsiteY1001" fmla="*/ 3883790 h 5913566"/>
              <a:gd name="connsiteX1002" fmla="*/ 4406225 w 5979492"/>
              <a:gd name="connsiteY1002" fmla="*/ 3885159 h 5913566"/>
              <a:gd name="connsiteX1003" fmla="*/ 4403957 w 5979492"/>
              <a:gd name="connsiteY1003" fmla="*/ 3886528 h 5913566"/>
              <a:gd name="connsiteX1004" fmla="*/ 4400838 w 5979492"/>
              <a:gd name="connsiteY1004" fmla="*/ 3887349 h 5913566"/>
              <a:gd name="connsiteX1005" fmla="*/ 4397720 w 5979492"/>
              <a:gd name="connsiteY1005" fmla="*/ 3887897 h 5913566"/>
              <a:gd name="connsiteX1006" fmla="*/ 4394033 w 5979492"/>
              <a:gd name="connsiteY1006" fmla="*/ 3888170 h 5913566"/>
              <a:gd name="connsiteX1007" fmla="*/ 4390631 w 5979492"/>
              <a:gd name="connsiteY1007" fmla="*/ 3887897 h 5913566"/>
              <a:gd name="connsiteX1008" fmla="*/ 4386379 w 5979492"/>
              <a:gd name="connsiteY1008" fmla="*/ 3887349 h 5913566"/>
              <a:gd name="connsiteX1009" fmla="*/ 4382409 w 5979492"/>
              <a:gd name="connsiteY1009" fmla="*/ 3885980 h 5913566"/>
              <a:gd name="connsiteX1010" fmla="*/ 4378157 w 5979492"/>
              <a:gd name="connsiteY1010" fmla="*/ 3884612 h 5913566"/>
              <a:gd name="connsiteX1011" fmla="*/ 4372486 w 5979492"/>
              <a:gd name="connsiteY1011" fmla="*/ 3882969 h 5913566"/>
              <a:gd name="connsiteX1012" fmla="*/ 4367667 w 5979492"/>
              <a:gd name="connsiteY1012" fmla="*/ 3881874 h 5913566"/>
              <a:gd name="connsiteX1013" fmla="*/ 4363413 w 5979492"/>
              <a:gd name="connsiteY1013" fmla="*/ 3881326 h 5913566"/>
              <a:gd name="connsiteX1014" fmla="*/ 4359444 w 5979492"/>
              <a:gd name="connsiteY1014" fmla="*/ 3881326 h 5913566"/>
              <a:gd name="connsiteX1015" fmla="*/ 4356041 w 5979492"/>
              <a:gd name="connsiteY1015" fmla="*/ 3881874 h 5913566"/>
              <a:gd name="connsiteX1016" fmla="*/ 4352639 w 5979492"/>
              <a:gd name="connsiteY1016" fmla="*/ 3882969 h 5913566"/>
              <a:gd name="connsiteX1017" fmla="*/ 4350088 w 5979492"/>
              <a:gd name="connsiteY1017" fmla="*/ 3884337 h 5913566"/>
              <a:gd name="connsiteX1018" fmla="*/ 4347536 w 5979492"/>
              <a:gd name="connsiteY1018" fmla="*/ 3885980 h 5913566"/>
              <a:gd name="connsiteX1019" fmla="*/ 4345551 w 5979492"/>
              <a:gd name="connsiteY1019" fmla="*/ 3888445 h 5913566"/>
              <a:gd name="connsiteX1020" fmla="*/ 4343851 w 5979492"/>
              <a:gd name="connsiteY1020" fmla="*/ 3890908 h 5913566"/>
              <a:gd name="connsiteX1021" fmla="*/ 4342149 w 5979492"/>
              <a:gd name="connsiteY1021" fmla="*/ 3893920 h 5913566"/>
              <a:gd name="connsiteX1022" fmla="*/ 4340731 w 5979492"/>
              <a:gd name="connsiteY1022" fmla="*/ 3896931 h 5913566"/>
              <a:gd name="connsiteX1023" fmla="*/ 4339597 w 5979492"/>
              <a:gd name="connsiteY1023" fmla="*/ 3900491 h 5913566"/>
              <a:gd name="connsiteX1024" fmla="*/ 4338463 w 5979492"/>
              <a:gd name="connsiteY1024" fmla="*/ 3904049 h 5913566"/>
              <a:gd name="connsiteX1025" fmla="*/ 4337046 w 5979492"/>
              <a:gd name="connsiteY1025" fmla="*/ 3911442 h 5913566"/>
              <a:gd name="connsiteX1026" fmla="*/ 4337613 w 5979492"/>
              <a:gd name="connsiteY1026" fmla="*/ 3915275 h 5913566"/>
              <a:gd name="connsiteX1027" fmla="*/ 4338463 w 5979492"/>
              <a:gd name="connsiteY1027" fmla="*/ 3918833 h 5913566"/>
              <a:gd name="connsiteX1028" fmla="*/ 4339597 w 5979492"/>
              <a:gd name="connsiteY1028" fmla="*/ 3922119 h 5913566"/>
              <a:gd name="connsiteX1029" fmla="*/ 4340731 w 5979492"/>
              <a:gd name="connsiteY1029" fmla="*/ 3925404 h 5913566"/>
              <a:gd name="connsiteX1030" fmla="*/ 4342717 w 5979492"/>
              <a:gd name="connsiteY1030" fmla="*/ 3928142 h 5913566"/>
              <a:gd name="connsiteX1031" fmla="*/ 4344417 w 5979492"/>
              <a:gd name="connsiteY1031" fmla="*/ 3931154 h 5913566"/>
              <a:gd name="connsiteX1032" fmla="*/ 4346401 w 5979492"/>
              <a:gd name="connsiteY1032" fmla="*/ 3933891 h 5913566"/>
              <a:gd name="connsiteX1033" fmla="*/ 4348670 w 5979492"/>
              <a:gd name="connsiteY1033" fmla="*/ 3936355 h 5913566"/>
              <a:gd name="connsiteX1034" fmla="*/ 4353490 w 5979492"/>
              <a:gd name="connsiteY1034" fmla="*/ 3941283 h 5913566"/>
              <a:gd name="connsiteX1035" fmla="*/ 4359161 w 5979492"/>
              <a:gd name="connsiteY1035" fmla="*/ 3945938 h 5913566"/>
              <a:gd name="connsiteX1036" fmla="*/ 4364831 w 5979492"/>
              <a:gd name="connsiteY1036" fmla="*/ 3950591 h 5913566"/>
              <a:gd name="connsiteX1037" fmla="*/ 4370785 w 5979492"/>
              <a:gd name="connsiteY1037" fmla="*/ 3954698 h 5913566"/>
              <a:gd name="connsiteX1038" fmla="*/ 4375321 w 5979492"/>
              <a:gd name="connsiteY1038" fmla="*/ 3956889 h 5913566"/>
              <a:gd name="connsiteX1039" fmla="*/ 4379575 w 5979492"/>
              <a:gd name="connsiteY1039" fmla="*/ 3959352 h 5913566"/>
              <a:gd name="connsiteX1040" fmla="*/ 4387513 w 5979492"/>
              <a:gd name="connsiteY1040" fmla="*/ 3964280 h 5913566"/>
              <a:gd name="connsiteX1041" fmla="*/ 4395451 w 5979492"/>
              <a:gd name="connsiteY1041" fmla="*/ 3969756 h 5913566"/>
              <a:gd name="connsiteX1042" fmla="*/ 4402256 w 5979492"/>
              <a:gd name="connsiteY1042" fmla="*/ 3975505 h 5913566"/>
              <a:gd name="connsiteX1043" fmla="*/ 4409061 w 5979492"/>
              <a:gd name="connsiteY1043" fmla="*/ 3981802 h 5913566"/>
              <a:gd name="connsiteX1044" fmla="*/ 4415298 w 5979492"/>
              <a:gd name="connsiteY1044" fmla="*/ 3988099 h 5913566"/>
              <a:gd name="connsiteX1045" fmla="*/ 4421251 w 5979492"/>
              <a:gd name="connsiteY1045" fmla="*/ 3994943 h 5913566"/>
              <a:gd name="connsiteX1046" fmla="*/ 4426639 w 5979492"/>
              <a:gd name="connsiteY1046" fmla="*/ 4001788 h 5913566"/>
              <a:gd name="connsiteX1047" fmla="*/ 4432309 w 5979492"/>
              <a:gd name="connsiteY1047" fmla="*/ 4008632 h 5913566"/>
              <a:gd name="connsiteX1048" fmla="*/ 4437696 w 5979492"/>
              <a:gd name="connsiteY1048" fmla="*/ 4015750 h 5913566"/>
              <a:gd name="connsiteX1049" fmla="*/ 4447903 w 5979492"/>
              <a:gd name="connsiteY1049" fmla="*/ 4030261 h 5913566"/>
              <a:gd name="connsiteX1050" fmla="*/ 4458393 w 5979492"/>
              <a:gd name="connsiteY1050" fmla="*/ 4045318 h 5913566"/>
              <a:gd name="connsiteX1051" fmla="*/ 4463497 w 5979492"/>
              <a:gd name="connsiteY1051" fmla="*/ 4052436 h 5913566"/>
              <a:gd name="connsiteX1052" fmla="*/ 4469167 w 5979492"/>
              <a:gd name="connsiteY1052" fmla="*/ 4059281 h 5913566"/>
              <a:gd name="connsiteX1053" fmla="*/ 4479375 w 5979492"/>
              <a:gd name="connsiteY1053" fmla="*/ 4070780 h 5913566"/>
              <a:gd name="connsiteX1054" fmla="*/ 4489581 w 5979492"/>
              <a:gd name="connsiteY1054" fmla="*/ 4082278 h 5913566"/>
              <a:gd name="connsiteX1055" fmla="*/ 4499504 w 5979492"/>
              <a:gd name="connsiteY1055" fmla="*/ 4094050 h 5913566"/>
              <a:gd name="connsiteX1056" fmla="*/ 4508861 w 5979492"/>
              <a:gd name="connsiteY1056" fmla="*/ 4105823 h 5913566"/>
              <a:gd name="connsiteX1057" fmla="*/ 4518217 w 5979492"/>
              <a:gd name="connsiteY1057" fmla="*/ 4117869 h 5913566"/>
              <a:gd name="connsiteX1058" fmla="*/ 4527573 w 5979492"/>
              <a:gd name="connsiteY1058" fmla="*/ 4129915 h 5913566"/>
              <a:gd name="connsiteX1059" fmla="*/ 4545719 w 5979492"/>
              <a:gd name="connsiteY1059" fmla="*/ 4154555 h 5913566"/>
              <a:gd name="connsiteX1060" fmla="*/ 4563013 w 5979492"/>
              <a:gd name="connsiteY1060" fmla="*/ 4179195 h 5913566"/>
              <a:gd name="connsiteX1061" fmla="*/ 4580309 w 5979492"/>
              <a:gd name="connsiteY1061" fmla="*/ 4204382 h 5913566"/>
              <a:gd name="connsiteX1062" fmla="*/ 4597035 w 5979492"/>
              <a:gd name="connsiteY1062" fmla="*/ 4229570 h 5913566"/>
              <a:gd name="connsiteX1063" fmla="*/ 4614047 w 5979492"/>
              <a:gd name="connsiteY1063" fmla="*/ 4254757 h 5913566"/>
              <a:gd name="connsiteX1064" fmla="*/ 4633893 w 5979492"/>
              <a:gd name="connsiteY1064" fmla="*/ 4282682 h 5913566"/>
              <a:gd name="connsiteX1065" fmla="*/ 4654024 w 5979492"/>
              <a:gd name="connsiteY1065" fmla="*/ 4310333 h 5913566"/>
              <a:gd name="connsiteX1066" fmla="*/ 4661112 w 5979492"/>
              <a:gd name="connsiteY1066" fmla="*/ 4317178 h 5913566"/>
              <a:gd name="connsiteX1067" fmla="*/ 4667633 w 5979492"/>
              <a:gd name="connsiteY1067" fmla="*/ 4324570 h 5913566"/>
              <a:gd name="connsiteX1068" fmla="*/ 4673303 w 5979492"/>
              <a:gd name="connsiteY1068" fmla="*/ 4331688 h 5913566"/>
              <a:gd name="connsiteX1069" fmla="*/ 4678407 w 5979492"/>
              <a:gd name="connsiteY1069" fmla="*/ 4338806 h 5913566"/>
              <a:gd name="connsiteX1070" fmla="*/ 4682659 w 5979492"/>
              <a:gd name="connsiteY1070" fmla="*/ 4346199 h 5913566"/>
              <a:gd name="connsiteX1071" fmla="*/ 4686062 w 5979492"/>
              <a:gd name="connsiteY1071" fmla="*/ 4353317 h 5913566"/>
              <a:gd name="connsiteX1072" fmla="*/ 4689181 w 5979492"/>
              <a:gd name="connsiteY1072" fmla="*/ 4360708 h 5913566"/>
              <a:gd name="connsiteX1073" fmla="*/ 4691449 w 5979492"/>
              <a:gd name="connsiteY1073" fmla="*/ 4368101 h 5913566"/>
              <a:gd name="connsiteX1074" fmla="*/ 4693433 w 5979492"/>
              <a:gd name="connsiteY1074" fmla="*/ 4376040 h 5913566"/>
              <a:gd name="connsiteX1075" fmla="*/ 4694567 w 5979492"/>
              <a:gd name="connsiteY1075" fmla="*/ 4383432 h 5913566"/>
              <a:gd name="connsiteX1076" fmla="*/ 4695701 w 5979492"/>
              <a:gd name="connsiteY1076" fmla="*/ 4391098 h 5913566"/>
              <a:gd name="connsiteX1077" fmla="*/ 4696269 w 5979492"/>
              <a:gd name="connsiteY1077" fmla="*/ 4398489 h 5913566"/>
              <a:gd name="connsiteX1078" fmla="*/ 4696269 w 5979492"/>
              <a:gd name="connsiteY1078" fmla="*/ 4406155 h 5913566"/>
              <a:gd name="connsiteX1079" fmla="*/ 4695985 w 5979492"/>
              <a:gd name="connsiteY1079" fmla="*/ 4414095 h 5913566"/>
              <a:gd name="connsiteX1080" fmla="*/ 4695701 w 5979492"/>
              <a:gd name="connsiteY1080" fmla="*/ 4421761 h 5913566"/>
              <a:gd name="connsiteX1081" fmla="*/ 4694567 w 5979492"/>
              <a:gd name="connsiteY1081" fmla="*/ 4429427 h 5913566"/>
              <a:gd name="connsiteX1082" fmla="*/ 4693717 w 5979492"/>
              <a:gd name="connsiteY1082" fmla="*/ 4437092 h 5913566"/>
              <a:gd name="connsiteX1083" fmla="*/ 4692583 w 5979492"/>
              <a:gd name="connsiteY1083" fmla="*/ 4445306 h 5913566"/>
              <a:gd name="connsiteX1084" fmla="*/ 4690031 w 5979492"/>
              <a:gd name="connsiteY1084" fmla="*/ 4460637 h 5913566"/>
              <a:gd name="connsiteX1085" fmla="*/ 4686913 w 5979492"/>
              <a:gd name="connsiteY1085" fmla="*/ 4476242 h 5913566"/>
              <a:gd name="connsiteX1086" fmla="*/ 4684361 w 5979492"/>
              <a:gd name="connsiteY1086" fmla="*/ 4492121 h 5913566"/>
              <a:gd name="connsiteX1087" fmla="*/ 4682093 w 5979492"/>
              <a:gd name="connsiteY1087" fmla="*/ 4507452 h 5913566"/>
              <a:gd name="connsiteX1088" fmla="*/ 4681243 w 5979492"/>
              <a:gd name="connsiteY1088" fmla="*/ 4515392 h 5913566"/>
              <a:gd name="connsiteX1089" fmla="*/ 4680675 w 5979492"/>
              <a:gd name="connsiteY1089" fmla="*/ 4523058 h 5913566"/>
              <a:gd name="connsiteX1090" fmla="*/ 4680391 w 5979492"/>
              <a:gd name="connsiteY1090" fmla="*/ 4530724 h 5913566"/>
              <a:gd name="connsiteX1091" fmla="*/ 4680109 w 5979492"/>
              <a:gd name="connsiteY1091" fmla="*/ 4538389 h 5913566"/>
              <a:gd name="connsiteX1092" fmla="*/ 4680675 w 5979492"/>
              <a:gd name="connsiteY1092" fmla="*/ 4546055 h 5913566"/>
              <a:gd name="connsiteX1093" fmla="*/ 4681243 w 5979492"/>
              <a:gd name="connsiteY1093" fmla="*/ 4553721 h 5913566"/>
              <a:gd name="connsiteX1094" fmla="*/ 4682093 w 5979492"/>
              <a:gd name="connsiteY1094" fmla="*/ 4557554 h 5913566"/>
              <a:gd name="connsiteX1095" fmla="*/ 4682943 w 5979492"/>
              <a:gd name="connsiteY1095" fmla="*/ 4561660 h 5913566"/>
              <a:gd name="connsiteX1096" fmla="*/ 4682943 w 5979492"/>
              <a:gd name="connsiteY1096" fmla="*/ 4564945 h 5913566"/>
              <a:gd name="connsiteX1097" fmla="*/ 4682659 w 5979492"/>
              <a:gd name="connsiteY1097" fmla="*/ 4568778 h 5913566"/>
              <a:gd name="connsiteX1098" fmla="*/ 4681525 w 5979492"/>
              <a:gd name="connsiteY1098" fmla="*/ 4572338 h 5913566"/>
              <a:gd name="connsiteX1099" fmla="*/ 4680675 w 5979492"/>
              <a:gd name="connsiteY1099" fmla="*/ 4575623 h 5913566"/>
              <a:gd name="connsiteX1100" fmla="*/ 4679257 w 5979492"/>
              <a:gd name="connsiteY1100" fmla="*/ 4578908 h 5913566"/>
              <a:gd name="connsiteX1101" fmla="*/ 4677840 w 5979492"/>
              <a:gd name="connsiteY1101" fmla="*/ 4582194 h 5913566"/>
              <a:gd name="connsiteX1102" fmla="*/ 4675572 w 5979492"/>
              <a:gd name="connsiteY1102" fmla="*/ 4585479 h 5913566"/>
              <a:gd name="connsiteX1103" fmla="*/ 4673871 w 5979492"/>
              <a:gd name="connsiteY1103" fmla="*/ 4588217 h 5913566"/>
              <a:gd name="connsiteX1104" fmla="*/ 4669051 w 5979492"/>
              <a:gd name="connsiteY1104" fmla="*/ 4594513 h 5913566"/>
              <a:gd name="connsiteX1105" fmla="*/ 4664231 w 5979492"/>
              <a:gd name="connsiteY1105" fmla="*/ 4600263 h 5913566"/>
              <a:gd name="connsiteX1106" fmla="*/ 4659127 w 5979492"/>
              <a:gd name="connsiteY1106" fmla="*/ 4606286 h 5913566"/>
              <a:gd name="connsiteX1107" fmla="*/ 4654024 w 5979492"/>
              <a:gd name="connsiteY1107" fmla="*/ 4612035 h 5913566"/>
              <a:gd name="connsiteX1108" fmla="*/ 4649771 w 5979492"/>
              <a:gd name="connsiteY1108" fmla="*/ 4618058 h 5913566"/>
              <a:gd name="connsiteX1109" fmla="*/ 4647503 w 5979492"/>
              <a:gd name="connsiteY1109" fmla="*/ 4621070 h 5913566"/>
              <a:gd name="connsiteX1110" fmla="*/ 4645801 w 5979492"/>
              <a:gd name="connsiteY1110" fmla="*/ 4624355 h 5913566"/>
              <a:gd name="connsiteX1111" fmla="*/ 4644101 w 5979492"/>
              <a:gd name="connsiteY1111" fmla="*/ 4627366 h 5913566"/>
              <a:gd name="connsiteX1112" fmla="*/ 4642399 w 5979492"/>
              <a:gd name="connsiteY1112" fmla="*/ 4630926 h 5913566"/>
              <a:gd name="connsiteX1113" fmla="*/ 4641549 w 5979492"/>
              <a:gd name="connsiteY1113" fmla="*/ 4634211 h 5913566"/>
              <a:gd name="connsiteX1114" fmla="*/ 4640698 w 5979492"/>
              <a:gd name="connsiteY1114" fmla="*/ 4637770 h 5913566"/>
              <a:gd name="connsiteX1115" fmla="*/ 4640415 w 5979492"/>
              <a:gd name="connsiteY1115" fmla="*/ 4641055 h 5913566"/>
              <a:gd name="connsiteX1116" fmla="*/ 4640415 w 5979492"/>
              <a:gd name="connsiteY1116" fmla="*/ 4644888 h 5913566"/>
              <a:gd name="connsiteX1117" fmla="*/ 4640698 w 5979492"/>
              <a:gd name="connsiteY1117" fmla="*/ 4648721 h 5913566"/>
              <a:gd name="connsiteX1118" fmla="*/ 4641549 w 5979492"/>
              <a:gd name="connsiteY1118" fmla="*/ 4652554 h 5913566"/>
              <a:gd name="connsiteX1119" fmla="*/ 4642683 w 5979492"/>
              <a:gd name="connsiteY1119" fmla="*/ 4656661 h 5913566"/>
              <a:gd name="connsiteX1120" fmla="*/ 4644951 w 5979492"/>
              <a:gd name="connsiteY1120" fmla="*/ 4661041 h 5913566"/>
              <a:gd name="connsiteX1121" fmla="*/ 4637013 w 5979492"/>
              <a:gd name="connsiteY1121" fmla="*/ 4657208 h 5913566"/>
              <a:gd name="connsiteX1122" fmla="*/ 4629641 w 5979492"/>
              <a:gd name="connsiteY1122" fmla="*/ 4655018 h 5913566"/>
              <a:gd name="connsiteX1123" fmla="*/ 4626522 w 5979492"/>
              <a:gd name="connsiteY1123" fmla="*/ 4653649 h 5913566"/>
              <a:gd name="connsiteX1124" fmla="*/ 4623120 w 5979492"/>
              <a:gd name="connsiteY1124" fmla="*/ 4653101 h 5913566"/>
              <a:gd name="connsiteX1125" fmla="*/ 4620285 w 5979492"/>
              <a:gd name="connsiteY1125" fmla="*/ 4652554 h 5913566"/>
              <a:gd name="connsiteX1126" fmla="*/ 4617449 w 5979492"/>
              <a:gd name="connsiteY1126" fmla="*/ 4652280 h 5913566"/>
              <a:gd name="connsiteX1127" fmla="*/ 4614614 w 5979492"/>
              <a:gd name="connsiteY1127" fmla="*/ 4652280 h 5913566"/>
              <a:gd name="connsiteX1128" fmla="*/ 4612063 w 5979492"/>
              <a:gd name="connsiteY1128" fmla="*/ 4652280 h 5913566"/>
              <a:gd name="connsiteX1129" fmla="*/ 4609227 w 5979492"/>
              <a:gd name="connsiteY1129" fmla="*/ 4652554 h 5913566"/>
              <a:gd name="connsiteX1130" fmla="*/ 4606959 w 5979492"/>
              <a:gd name="connsiteY1130" fmla="*/ 4653101 h 5913566"/>
              <a:gd name="connsiteX1131" fmla="*/ 4604975 w 5979492"/>
              <a:gd name="connsiteY1131" fmla="*/ 4653649 h 5913566"/>
              <a:gd name="connsiteX1132" fmla="*/ 4602423 w 5979492"/>
              <a:gd name="connsiteY1132" fmla="*/ 4654744 h 5913566"/>
              <a:gd name="connsiteX1133" fmla="*/ 4600438 w 5979492"/>
              <a:gd name="connsiteY1133" fmla="*/ 4655839 h 5913566"/>
              <a:gd name="connsiteX1134" fmla="*/ 4598737 w 5979492"/>
              <a:gd name="connsiteY1134" fmla="*/ 4656934 h 5913566"/>
              <a:gd name="connsiteX1135" fmla="*/ 4595051 w 5979492"/>
              <a:gd name="connsiteY1135" fmla="*/ 4659399 h 5913566"/>
              <a:gd name="connsiteX1136" fmla="*/ 4591933 w 5979492"/>
              <a:gd name="connsiteY1136" fmla="*/ 4662684 h 5913566"/>
              <a:gd name="connsiteX1137" fmla="*/ 4588530 w 5979492"/>
              <a:gd name="connsiteY1137" fmla="*/ 4665969 h 5913566"/>
              <a:gd name="connsiteX1138" fmla="*/ 4585979 w 5979492"/>
              <a:gd name="connsiteY1138" fmla="*/ 4670075 h 5913566"/>
              <a:gd name="connsiteX1139" fmla="*/ 4583427 w 5979492"/>
              <a:gd name="connsiteY1139" fmla="*/ 4674456 h 5913566"/>
              <a:gd name="connsiteX1140" fmla="*/ 4581159 w 5979492"/>
              <a:gd name="connsiteY1140" fmla="*/ 4678836 h 5913566"/>
              <a:gd name="connsiteX1141" fmla="*/ 4576622 w 5979492"/>
              <a:gd name="connsiteY1141" fmla="*/ 4688419 h 5913566"/>
              <a:gd name="connsiteX1142" fmla="*/ 4572369 w 5979492"/>
              <a:gd name="connsiteY1142" fmla="*/ 4698001 h 5913566"/>
              <a:gd name="connsiteX1143" fmla="*/ 4567833 w 5979492"/>
              <a:gd name="connsiteY1143" fmla="*/ 4707583 h 5913566"/>
              <a:gd name="connsiteX1144" fmla="*/ 4565565 w 5979492"/>
              <a:gd name="connsiteY1144" fmla="*/ 4712237 h 5913566"/>
              <a:gd name="connsiteX1145" fmla="*/ 4562730 w 5979492"/>
              <a:gd name="connsiteY1145" fmla="*/ 4716344 h 5913566"/>
              <a:gd name="connsiteX1146" fmla="*/ 4560178 w 5979492"/>
              <a:gd name="connsiteY1146" fmla="*/ 4720450 h 5913566"/>
              <a:gd name="connsiteX1147" fmla="*/ 4557059 w 5979492"/>
              <a:gd name="connsiteY1147" fmla="*/ 4724283 h 5913566"/>
              <a:gd name="connsiteX1148" fmla="*/ 4553657 w 5979492"/>
              <a:gd name="connsiteY1148" fmla="*/ 4727295 h 5913566"/>
              <a:gd name="connsiteX1149" fmla="*/ 4549971 w 5979492"/>
              <a:gd name="connsiteY1149" fmla="*/ 4729759 h 5913566"/>
              <a:gd name="connsiteX1150" fmla="*/ 4547987 w 5979492"/>
              <a:gd name="connsiteY1150" fmla="*/ 4731401 h 5913566"/>
              <a:gd name="connsiteX1151" fmla="*/ 4546001 w 5979492"/>
              <a:gd name="connsiteY1151" fmla="*/ 4732223 h 5913566"/>
              <a:gd name="connsiteX1152" fmla="*/ 4543451 w 5979492"/>
              <a:gd name="connsiteY1152" fmla="*/ 4733044 h 5913566"/>
              <a:gd name="connsiteX1153" fmla="*/ 4541465 w 5979492"/>
              <a:gd name="connsiteY1153" fmla="*/ 4733866 h 5913566"/>
              <a:gd name="connsiteX1154" fmla="*/ 4538914 w 5979492"/>
              <a:gd name="connsiteY1154" fmla="*/ 4734139 h 5913566"/>
              <a:gd name="connsiteX1155" fmla="*/ 4536362 w 5979492"/>
              <a:gd name="connsiteY1155" fmla="*/ 4734687 h 5913566"/>
              <a:gd name="connsiteX1156" fmla="*/ 4533811 w 5979492"/>
              <a:gd name="connsiteY1156" fmla="*/ 4734687 h 5913566"/>
              <a:gd name="connsiteX1157" fmla="*/ 4530691 w 5979492"/>
              <a:gd name="connsiteY1157" fmla="*/ 4734687 h 5913566"/>
              <a:gd name="connsiteX1158" fmla="*/ 4527856 w 5979492"/>
              <a:gd name="connsiteY1158" fmla="*/ 4734687 h 5913566"/>
              <a:gd name="connsiteX1159" fmla="*/ 4524738 w 5979492"/>
              <a:gd name="connsiteY1159" fmla="*/ 4734139 h 5913566"/>
              <a:gd name="connsiteX1160" fmla="*/ 4521619 w 5979492"/>
              <a:gd name="connsiteY1160" fmla="*/ 4733592 h 5913566"/>
              <a:gd name="connsiteX1161" fmla="*/ 4517933 w 5979492"/>
              <a:gd name="connsiteY1161" fmla="*/ 4732771 h 5913566"/>
              <a:gd name="connsiteX1162" fmla="*/ 4512830 w 5979492"/>
              <a:gd name="connsiteY1162" fmla="*/ 4731401 h 5913566"/>
              <a:gd name="connsiteX1163" fmla="*/ 4507159 w 5979492"/>
              <a:gd name="connsiteY1163" fmla="*/ 4730580 h 5913566"/>
              <a:gd name="connsiteX1164" fmla="*/ 4501489 w 5979492"/>
              <a:gd name="connsiteY1164" fmla="*/ 4729485 h 5913566"/>
              <a:gd name="connsiteX1165" fmla="*/ 4495819 w 5979492"/>
              <a:gd name="connsiteY1165" fmla="*/ 4728938 h 5913566"/>
              <a:gd name="connsiteX1166" fmla="*/ 4490148 w 5979492"/>
              <a:gd name="connsiteY1166" fmla="*/ 4728664 h 5913566"/>
              <a:gd name="connsiteX1167" fmla="*/ 4484477 w 5979492"/>
              <a:gd name="connsiteY1167" fmla="*/ 4728664 h 5913566"/>
              <a:gd name="connsiteX1168" fmla="*/ 4473420 w 5979492"/>
              <a:gd name="connsiteY1168" fmla="*/ 4728938 h 5913566"/>
              <a:gd name="connsiteX1169" fmla="*/ 4461796 w 5979492"/>
              <a:gd name="connsiteY1169" fmla="*/ 4729485 h 5913566"/>
              <a:gd name="connsiteX1170" fmla="*/ 4450171 w 5979492"/>
              <a:gd name="connsiteY1170" fmla="*/ 4730854 h 5913566"/>
              <a:gd name="connsiteX1171" fmla="*/ 4427206 w 5979492"/>
              <a:gd name="connsiteY1171" fmla="*/ 4733318 h 5913566"/>
              <a:gd name="connsiteX1172" fmla="*/ 4415865 w 5979492"/>
              <a:gd name="connsiteY1172" fmla="*/ 4734413 h 5913566"/>
              <a:gd name="connsiteX1173" fmla="*/ 4404241 w 5979492"/>
              <a:gd name="connsiteY1173" fmla="*/ 4734961 h 5913566"/>
              <a:gd name="connsiteX1174" fmla="*/ 4398570 w 5979492"/>
              <a:gd name="connsiteY1174" fmla="*/ 4734961 h 5913566"/>
              <a:gd name="connsiteX1175" fmla="*/ 4392617 w 5979492"/>
              <a:gd name="connsiteY1175" fmla="*/ 4734961 h 5913566"/>
              <a:gd name="connsiteX1176" fmla="*/ 4386946 w 5979492"/>
              <a:gd name="connsiteY1176" fmla="*/ 4734413 h 5913566"/>
              <a:gd name="connsiteX1177" fmla="*/ 4381275 w 5979492"/>
              <a:gd name="connsiteY1177" fmla="*/ 4734139 h 5913566"/>
              <a:gd name="connsiteX1178" fmla="*/ 4375888 w 5979492"/>
              <a:gd name="connsiteY1178" fmla="*/ 4733318 h 5913566"/>
              <a:gd name="connsiteX1179" fmla="*/ 4370217 w 5979492"/>
              <a:gd name="connsiteY1179" fmla="*/ 4732223 h 5913566"/>
              <a:gd name="connsiteX1180" fmla="*/ 4364547 w 5979492"/>
              <a:gd name="connsiteY1180" fmla="*/ 4731128 h 5913566"/>
              <a:gd name="connsiteX1181" fmla="*/ 4358877 w 5979492"/>
              <a:gd name="connsiteY1181" fmla="*/ 4729211 h 5913566"/>
              <a:gd name="connsiteX1182" fmla="*/ 4353207 w 5979492"/>
              <a:gd name="connsiteY1182" fmla="*/ 4727295 h 5913566"/>
              <a:gd name="connsiteX1183" fmla="*/ 4347820 w 5979492"/>
              <a:gd name="connsiteY1183" fmla="*/ 4725105 h 5913566"/>
              <a:gd name="connsiteX1184" fmla="*/ 4342149 w 5979492"/>
              <a:gd name="connsiteY1184" fmla="*/ 4722093 h 5913566"/>
              <a:gd name="connsiteX1185" fmla="*/ 4337046 w 5979492"/>
              <a:gd name="connsiteY1185" fmla="*/ 4719082 h 5913566"/>
              <a:gd name="connsiteX1186" fmla="*/ 4331375 w 5979492"/>
              <a:gd name="connsiteY1186" fmla="*/ 4720177 h 5913566"/>
              <a:gd name="connsiteX1187" fmla="*/ 4325705 w 5979492"/>
              <a:gd name="connsiteY1187" fmla="*/ 4720724 h 5913566"/>
              <a:gd name="connsiteX1188" fmla="*/ 4320317 w 5979492"/>
              <a:gd name="connsiteY1188" fmla="*/ 4721272 h 5913566"/>
              <a:gd name="connsiteX1189" fmla="*/ 4314931 w 5979492"/>
              <a:gd name="connsiteY1189" fmla="*/ 4721545 h 5913566"/>
              <a:gd name="connsiteX1190" fmla="*/ 4310111 w 5979492"/>
              <a:gd name="connsiteY1190" fmla="*/ 4721545 h 5913566"/>
              <a:gd name="connsiteX1191" fmla="*/ 4305007 w 5979492"/>
              <a:gd name="connsiteY1191" fmla="*/ 4721545 h 5913566"/>
              <a:gd name="connsiteX1192" fmla="*/ 4299904 w 5979492"/>
              <a:gd name="connsiteY1192" fmla="*/ 4720998 h 5913566"/>
              <a:gd name="connsiteX1193" fmla="*/ 4295085 w 5979492"/>
              <a:gd name="connsiteY1193" fmla="*/ 4720450 h 5913566"/>
              <a:gd name="connsiteX1194" fmla="*/ 4290831 w 5979492"/>
              <a:gd name="connsiteY1194" fmla="*/ 4719629 h 5913566"/>
              <a:gd name="connsiteX1195" fmla="*/ 4286012 w 5979492"/>
              <a:gd name="connsiteY1195" fmla="*/ 4718808 h 5913566"/>
              <a:gd name="connsiteX1196" fmla="*/ 4281475 w 5979492"/>
              <a:gd name="connsiteY1196" fmla="*/ 4717165 h 5913566"/>
              <a:gd name="connsiteX1197" fmla="*/ 4277506 w 5979492"/>
              <a:gd name="connsiteY1197" fmla="*/ 4716070 h 5913566"/>
              <a:gd name="connsiteX1198" fmla="*/ 4272970 w 5979492"/>
              <a:gd name="connsiteY1198" fmla="*/ 4714427 h 5913566"/>
              <a:gd name="connsiteX1199" fmla="*/ 4268717 w 5979492"/>
              <a:gd name="connsiteY1199" fmla="*/ 4712785 h 5913566"/>
              <a:gd name="connsiteX1200" fmla="*/ 4265031 w 5979492"/>
              <a:gd name="connsiteY1200" fmla="*/ 4710594 h 5913566"/>
              <a:gd name="connsiteX1201" fmla="*/ 4260778 w 5979492"/>
              <a:gd name="connsiteY1201" fmla="*/ 4708678 h 5913566"/>
              <a:gd name="connsiteX1202" fmla="*/ 4256809 w 5979492"/>
              <a:gd name="connsiteY1202" fmla="*/ 4706488 h 5913566"/>
              <a:gd name="connsiteX1203" fmla="*/ 4253407 w 5979492"/>
              <a:gd name="connsiteY1203" fmla="*/ 4704024 h 5913566"/>
              <a:gd name="connsiteX1204" fmla="*/ 4246035 w 5979492"/>
              <a:gd name="connsiteY1204" fmla="*/ 4699096 h 5913566"/>
              <a:gd name="connsiteX1205" fmla="*/ 4238947 w 5979492"/>
              <a:gd name="connsiteY1205" fmla="*/ 4693347 h 5913566"/>
              <a:gd name="connsiteX1206" fmla="*/ 4232143 w 5979492"/>
              <a:gd name="connsiteY1206" fmla="*/ 4687050 h 5913566"/>
              <a:gd name="connsiteX1207" fmla="*/ 4225621 w 5979492"/>
              <a:gd name="connsiteY1207" fmla="*/ 4680479 h 5913566"/>
              <a:gd name="connsiteX1208" fmla="*/ 4219383 w 5979492"/>
              <a:gd name="connsiteY1208" fmla="*/ 4673361 h 5913566"/>
              <a:gd name="connsiteX1209" fmla="*/ 4213146 w 5979492"/>
              <a:gd name="connsiteY1209" fmla="*/ 4665969 h 5913566"/>
              <a:gd name="connsiteX1210" fmla="*/ 4207193 w 5979492"/>
              <a:gd name="connsiteY1210" fmla="*/ 4658303 h 5913566"/>
              <a:gd name="connsiteX1211" fmla="*/ 4182526 w 5979492"/>
              <a:gd name="connsiteY1211" fmla="*/ 4635580 h 5913566"/>
              <a:gd name="connsiteX1212" fmla="*/ 4158143 w 5979492"/>
              <a:gd name="connsiteY1212" fmla="*/ 4612582 h 5913566"/>
              <a:gd name="connsiteX1213" fmla="*/ 4103990 w 5979492"/>
              <a:gd name="connsiteY1213" fmla="*/ 4556459 h 5913566"/>
              <a:gd name="connsiteX1214" fmla="*/ 4072803 w 5979492"/>
              <a:gd name="connsiteY1214" fmla="*/ 4527986 h 5913566"/>
              <a:gd name="connsiteX1215" fmla="*/ 4026305 w 5979492"/>
              <a:gd name="connsiteY1215" fmla="*/ 4478980 h 5913566"/>
              <a:gd name="connsiteX1216" fmla="*/ 4026021 w 5979492"/>
              <a:gd name="connsiteY1216" fmla="*/ 4479801 h 5913566"/>
              <a:gd name="connsiteX1217" fmla="*/ 3876321 w 5979492"/>
              <a:gd name="connsiteY1217" fmla="*/ 4331962 h 5913566"/>
              <a:gd name="connsiteX1218" fmla="*/ 3728039 w 5979492"/>
              <a:gd name="connsiteY1218" fmla="*/ 4196443 h 5913566"/>
              <a:gd name="connsiteX1219" fmla="*/ 3716699 w 5979492"/>
              <a:gd name="connsiteY1219" fmla="*/ 4194252 h 5913566"/>
              <a:gd name="connsiteX1220" fmla="*/ 3712162 w 5979492"/>
              <a:gd name="connsiteY1220" fmla="*/ 4192884 h 5913566"/>
              <a:gd name="connsiteX1221" fmla="*/ 3708193 w 5979492"/>
              <a:gd name="connsiteY1221" fmla="*/ 4191241 h 5913566"/>
              <a:gd name="connsiteX1222" fmla="*/ 3704507 w 5979492"/>
              <a:gd name="connsiteY1222" fmla="*/ 4189324 h 5913566"/>
              <a:gd name="connsiteX1223" fmla="*/ 3700537 w 5979492"/>
              <a:gd name="connsiteY1223" fmla="*/ 4187408 h 5913566"/>
              <a:gd name="connsiteX1224" fmla="*/ 3697135 w 5979492"/>
              <a:gd name="connsiteY1224" fmla="*/ 4185218 h 5913566"/>
              <a:gd name="connsiteX1225" fmla="*/ 3693733 w 5979492"/>
              <a:gd name="connsiteY1225" fmla="*/ 4182754 h 5913566"/>
              <a:gd name="connsiteX1226" fmla="*/ 3690614 w 5979492"/>
              <a:gd name="connsiteY1226" fmla="*/ 4180290 h 5913566"/>
              <a:gd name="connsiteX1227" fmla="*/ 3687212 w 5979492"/>
              <a:gd name="connsiteY1227" fmla="*/ 4177278 h 5913566"/>
              <a:gd name="connsiteX1228" fmla="*/ 3681258 w 5979492"/>
              <a:gd name="connsiteY1228" fmla="*/ 4172077 h 5913566"/>
              <a:gd name="connsiteX1229" fmla="*/ 3676154 w 5979492"/>
              <a:gd name="connsiteY1229" fmla="*/ 4166054 h 5913566"/>
              <a:gd name="connsiteX1230" fmla="*/ 3670484 w 5979492"/>
              <a:gd name="connsiteY1230" fmla="*/ 4159756 h 5913566"/>
              <a:gd name="connsiteX1231" fmla="*/ 3665381 w 5979492"/>
              <a:gd name="connsiteY1231" fmla="*/ 4153460 h 5913566"/>
              <a:gd name="connsiteX1232" fmla="*/ 3667365 w 5979492"/>
              <a:gd name="connsiteY1232" fmla="*/ 4147984 h 5913566"/>
              <a:gd name="connsiteX1233" fmla="*/ 3663679 w 5979492"/>
              <a:gd name="connsiteY1233" fmla="*/ 4147710 h 5913566"/>
              <a:gd name="connsiteX1234" fmla="*/ 3660277 w 5979492"/>
              <a:gd name="connsiteY1234" fmla="*/ 4147437 h 5913566"/>
              <a:gd name="connsiteX1235" fmla="*/ 3657442 w 5979492"/>
              <a:gd name="connsiteY1235" fmla="*/ 4146615 h 5913566"/>
              <a:gd name="connsiteX1236" fmla="*/ 3654607 w 5979492"/>
              <a:gd name="connsiteY1236" fmla="*/ 4145247 h 5913566"/>
              <a:gd name="connsiteX1237" fmla="*/ 3652338 w 5979492"/>
              <a:gd name="connsiteY1237" fmla="*/ 4143604 h 5913566"/>
              <a:gd name="connsiteX1238" fmla="*/ 3650070 w 5979492"/>
              <a:gd name="connsiteY1238" fmla="*/ 4141961 h 5913566"/>
              <a:gd name="connsiteX1239" fmla="*/ 3648086 w 5979492"/>
              <a:gd name="connsiteY1239" fmla="*/ 4140319 h 5913566"/>
              <a:gd name="connsiteX1240" fmla="*/ 3646385 w 5979492"/>
              <a:gd name="connsiteY1240" fmla="*/ 4137854 h 5913566"/>
              <a:gd name="connsiteX1241" fmla="*/ 3642983 w 5979492"/>
              <a:gd name="connsiteY1241" fmla="*/ 4133474 h 5913566"/>
              <a:gd name="connsiteX1242" fmla="*/ 3640147 w 5979492"/>
              <a:gd name="connsiteY1242" fmla="*/ 4128820 h 5913566"/>
              <a:gd name="connsiteX1243" fmla="*/ 3637312 w 5979492"/>
              <a:gd name="connsiteY1243" fmla="*/ 4124165 h 5913566"/>
              <a:gd name="connsiteX1244" fmla="*/ 3635327 w 5979492"/>
              <a:gd name="connsiteY1244" fmla="*/ 4122249 h 5913566"/>
              <a:gd name="connsiteX1245" fmla="*/ 3633626 w 5979492"/>
              <a:gd name="connsiteY1245" fmla="*/ 4120059 h 5913566"/>
              <a:gd name="connsiteX1246" fmla="*/ 3625687 w 5979492"/>
              <a:gd name="connsiteY1246" fmla="*/ 4115952 h 5913566"/>
              <a:gd name="connsiteX1247" fmla="*/ 3618033 w 5979492"/>
              <a:gd name="connsiteY1247" fmla="*/ 4111572 h 5913566"/>
              <a:gd name="connsiteX1248" fmla="*/ 3610944 w 5979492"/>
              <a:gd name="connsiteY1248" fmla="*/ 4106644 h 5913566"/>
              <a:gd name="connsiteX1249" fmla="*/ 3607542 w 5979492"/>
              <a:gd name="connsiteY1249" fmla="*/ 4104180 h 5913566"/>
              <a:gd name="connsiteX1250" fmla="*/ 3604423 w 5979492"/>
              <a:gd name="connsiteY1250" fmla="*/ 4101442 h 5913566"/>
              <a:gd name="connsiteX1251" fmla="*/ 3601304 w 5979492"/>
              <a:gd name="connsiteY1251" fmla="*/ 4098705 h 5913566"/>
              <a:gd name="connsiteX1252" fmla="*/ 3598469 w 5979492"/>
              <a:gd name="connsiteY1252" fmla="*/ 4095419 h 5913566"/>
              <a:gd name="connsiteX1253" fmla="*/ 3595634 w 5979492"/>
              <a:gd name="connsiteY1253" fmla="*/ 4092407 h 5913566"/>
              <a:gd name="connsiteX1254" fmla="*/ 3593366 w 5979492"/>
              <a:gd name="connsiteY1254" fmla="*/ 4088849 h 5913566"/>
              <a:gd name="connsiteX1255" fmla="*/ 3591381 w 5979492"/>
              <a:gd name="connsiteY1255" fmla="*/ 4085563 h 5913566"/>
              <a:gd name="connsiteX1256" fmla="*/ 3589396 w 5979492"/>
              <a:gd name="connsiteY1256" fmla="*/ 4081456 h 5913566"/>
              <a:gd name="connsiteX1257" fmla="*/ 3587979 w 5979492"/>
              <a:gd name="connsiteY1257" fmla="*/ 4077623 h 5913566"/>
              <a:gd name="connsiteX1258" fmla="*/ 3586561 w 5979492"/>
              <a:gd name="connsiteY1258" fmla="*/ 4073243 h 5913566"/>
              <a:gd name="connsiteX1259" fmla="*/ 3564446 w 5979492"/>
              <a:gd name="connsiteY1259" fmla="*/ 4094872 h 5913566"/>
              <a:gd name="connsiteX1260" fmla="*/ 3581742 w 5979492"/>
              <a:gd name="connsiteY1260" fmla="*/ 4136759 h 5913566"/>
              <a:gd name="connsiteX1261" fmla="*/ 3585711 w 5979492"/>
              <a:gd name="connsiteY1261" fmla="*/ 4134296 h 5913566"/>
              <a:gd name="connsiteX1262" fmla="*/ 3592515 w 5979492"/>
              <a:gd name="connsiteY1262" fmla="*/ 4135664 h 5913566"/>
              <a:gd name="connsiteX1263" fmla="*/ 3599036 w 5979492"/>
              <a:gd name="connsiteY1263" fmla="*/ 4137307 h 5913566"/>
              <a:gd name="connsiteX1264" fmla="*/ 3605273 w 5979492"/>
              <a:gd name="connsiteY1264" fmla="*/ 4139224 h 5913566"/>
              <a:gd name="connsiteX1265" fmla="*/ 3610944 w 5979492"/>
              <a:gd name="connsiteY1265" fmla="*/ 4141687 h 5913566"/>
              <a:gd name="connsiteX1266" fmla="*/ 3616331 w 5979492"/>
              <a:gd name="connsiteY1266" fmla="*/ 4143877 h 5913566"/>
              <a:gd name="connsiteX1267" fmla="*/ 3621435 w 5979492"/>
              <a:gd name="connsiteY1267" fmla="*/ 4146889 h 5913566"/>
              <a:gd name="connsiteX1268" fmla="*/ 3626254 w 5979492"/>
              <a:gd name="connsiteY1268" fmla="*/ 4150175 h 5913566"/>
              <a:gd name="connsiteX1269" fmla="*/ 3630791 w 5979492"/>
              <a:gd name="connsiteY1269" fmla="*/ 4153733 h 5913566"/>
              <a:gd name="connsiteX1270" fmla="*/ 3634477 w 5979492"/>
              <a:gd name="connsiteY1270" fmla="*/ 4157566 h 5913566"/>
              <a:gd name="connsiteX1271" fmla="*/ 3638162 w 5979492"/>
              <a:gd name="connsiteY1271" fmla="*/ 4161947 h 5913566"/>
              <a:gd name="connsiteX1272" fmla="*/ 3641281 w 5979492"/>
              <a:gd name="connsiteY1272" fmla="*/ 4166601 h 5913566"/>
              <a:gd name="connsiteX1273" fmla="*/ 3643833 w 5979492"/>
              <a:gd name="connsiteY1273" fmla="*/ 4171255 h 5913566"/>
              <a:gd name="connsiteX1274" fmla="*/ 3646101 w 5979492"/>
              <a:gd name="connsiteY1274" fmla="*/ 4176730 h 5913566"/>
              <a:gd name="connsiteX1275" fmla="*/ 3647519 w 5979492"/>
              <a:gd name="connsiteY1275" fmla="*/ 4182754 h 5913566"/>
              <a:gd name="connsiteX1276" fmla="*/ 3648653 w 5979492"/>
              <a:gd name="connsiteY1276" fmla="*/ 4189051 h 5913566"/>
              <a:gd name="connsiteX1277" fmla="*/ 3649503 w 5979492"/>
              <a:gd name="connsiteY1277" fmla="*/ 4195622 h 5913566"/>
              <a:gd name="connsiteX1278" fmla="*/ 3667649 w 5979492"/>
              <a:gd name="connsiteY1278" fmla="*/ 4224368 h 5913566"/>
              <a:gd name="connsiteX1279" fmla="*/ 3672752 w 5979492"/>
              <a:gd name="connsiteY1279" fmla="*/ 4227380 h 5913566"/>
              <a:gd name="connsiteX1280" fmla="*/ 3677288 w 5979492"/>
              <a:gd name="connsiteY1280" fmla="*/ 4230938 h 5913566"/>
              <a:gd name="connsiteX1281" fmla="*/ 3686361 w 5979492"/>
              <a:gd name="connsiteY1281" fmla="*/ 4238057 h 5913566"/>
              <a:gd name="connsiteX1282" fmla="*/ 3694584 w 5979492"/>
              <a:gd name="connsiteY1282" fmla="*/ 4245449 h 5913566"/>
              <a:gd name="connsiteX1283" fmla="*/ 3702805 w 5979492"/>
              <a:gd name="connsiteY1283" fmla="*/ 4253388 h 5913566"/>
              <a:gd name="connsiteX1284" fmla="*/ 3710177 w 5979492"/>
              <a:gd name="connsiteY1284" fmla="*/ 4261601 h 5913566"/>
              <a:gd name="connsiteX1285" fmla="*/ 3717265 w 5979492"/>
              <a:gd name="connsiteY1285" fmla="*/ 4270089 h 5913566"/>
              <a:gd name="connsiteX1286" fmla="*/ 3724070 w 5979492"/>
              <a:gd name="connsiteY1286" fmla="*/ 4278575 h 5913566"/>
              <a:gd name="connsiteX1287" fmla="*/ 3730875 w 5979492"/>
              <a:gd name="connsiteY1287" fmla="*/ 4287336 h 5913566"/>
              <a:gd name="connsiteX1288" fmla="*/ 3737112 w 5979492"/>
              <a:gd name="connsiteY1288" fmla="*/ 4296097 h 5913566"/>
              <a:gd name="connsiteX1289" fmla="*/ 3743349 w 5979492"/>
              <a:gd name="connsiteY1289" fmla="*/ 4305405 h 5913566"/>
              <a:gd name="connsiteX1290" fmla="*/ 3755825 w 5979492"/>
              <a:gd name="connsiteY1290" fmla="*/ 4323201 h 5913566"/>
              <a:gd name="connsiteX1291" fmla="*/ 3768299 w 5979492"/>
              <a:gd name="connsiteY1291" fmla="*/ 4341271 h 5913566"/>
              <a:gd name="connsiteX1292" fmla="*/ 3774820 w 5979492"/>
              <a:gd name="connsiteY1292" fmla="*/ 4350579 h 5913566"/>
              <a:gd name="connsiteX1293" fmla="*/ 3781341 w 5979492"/>
              <a:gd name="connsiteY1293" fmla="*/ 4359066 h 5913566"/>
              <a:gd name="connsiteX1294" fmla="*/ 3836912 w 5979492"/>
              <a:gd name="connsiteY1294" fmla="*/ 4430247 h 5913566"/>
              <a:gd name="connsiteX1295" fmla="*/ 3864413 w 5979492"/>
              <a:gd name="connsiteY1295" fmla="*/ 4466386 h 5913566"/>
              <a:gd name="connsiteX1296" fmla="*/ 3878022 w 5979492"/>
              <a:gd name="connsiteY1296" fmla="*/ 4484455 h 5913566"/>
              <a:gd name="connsiteX1297" fmla="*/ 3891065 w 5979492"/>
              <a:gd name="connsiteY1297" fmla="*/ 4502799 h 5913566"/>
              <a:gd name="connsiteX1298" fmla="*/ 3904107 w 5979492"/>
              <a:gd name="connsiteY1298" fmla="*/ 4521141 h 5913566"/>
              <a:gd name="connsiteX1299" fmla="*/ 3916865 w 5979492"/>
              <a:gd name="connsiteY1299" fmla="*/ 4539210 h 5913566"/>
              <a:gd name="connsiteX1300" fmla="*/ 3929341 w 5979492"/>
              <a:gd name="connsiteY1300" fmla="*/ 4558101 h 5913566"/>
              <a:gd name="connsiteX1301" fmla="*/ 3941531 w 5979492"/>
              <a:gd name="connsiteY1301" fmla="*/ 4576991 h 5913566"/>
              <a:gd name="connsiteX1302" fmla="*/ 3953156 w 5979492"/>
              <a:gd name="connsiteY1302" fmla="*/ 4596156 h 5913566"/>
              <a:gd name="connsiteX1303" fmla="*/ 3964497 w 5979492"/>
              <a:gd name="connsiteY1303" fmla="*/ 4615594 h 5913566"/>
              <a:gd name="connsiteX1304" fmla="*/ 3974987 w 5979492"/>
              <a:gd name="connsiteY1304" fmla="*/ 4635306 h 5913566"/>
              <a:gd name="connsiteX1305" fmla="*/ 3985194 w 5979492"/>
              <a:gd name="connsiteY1305" fmla="*/ 4655291 h 5913566"/>
              <a:gd name="connsiteX1306" fmla="*/ 3989163 w 5979492"/>
              <a:gd name="connsiteY1306" fmla="*/ 4663779 h 5913566"/>
              <a:gd name="connsiteX1307" fmla="*/ 3991148 w 5979492"/>
              <a:gd name="connsiteY1307" fmla="*/ 4668159 h 5913566"/>
              <a:gd name="connsiteX1308" fmla="*/ 3992565 w 5979492"/>
              <a:gd name="connsiteY1308" fmla="*/ 4671992 h 5913566"/>
              <a:gd name="connsiteX1309" fmla="*/ 3993699 w 5979492"/>
              <a:gd name="connsiteY1309" fmla="*/ 4676373 h 5913566"/>
              <a:gd name="connsiteX1310" fmla="*/ 3993699 w 5979492"/>
              <a:gd name="connsiteY1310" fmla="*/ 4678563 h 5913566"/>
              <a:gd name="connsiteX1311" fmla="*/ 3993983 w 5979492"/>
              <a:gd name="connsiteY1311" fmla="*/ 4680753 h 5913566"/>
              <a:gd name="connsiteX1312" fmla="*/ 3993699 w 5979492"/>
              <a:gd name="connsiteY1312" fmla="*/ 4682943 h 5913566"/>
              <a:gd name="connsiteX1313" fmla="*/ 3993417 w 5979492"/>
              <a:gd name="connsiteY1313" fmla="*/ 4685134 h 5913566"/>
              <a:gd name="connsiteX1314" fmla="*/ 3992849 w 5979492"/>
              <a:gd name="connsiteY1314" fmla="*/ 4687597 h 5913566"/>
              <a:gd name="connsiteX1315" fmla="*/ 3991999 w 5979492"/>
              <a:gd name="connsiteY1315" fmla="*/ 4690062 h 5913566"/>
              <a:gd name="connsiteX1316" fmla="*/ 3994834 w 5979492"/>
              <a:gd name="connsiteY1316" fmla="*/ 4699370 h 5913566"/>
              <a:gd name="connsiteX1317" fmla="*/ 3997669 w 5979492"/>
              <a:gd name="connsiteY1317" fmla="*/ 4708404 h 5913566"/>
              <a:gd name="connsiteX1318" fmla="*/ 3999370 w 5979492"/>
              <a:gd name="connsiteY1318" fmla="*/ 4717712 h 5913566"/>
              <a:gd name="connsiteX1319" fmla="*/ 4000788 w 5979492"/>
              <a:gd name="connsiteY1319" fmla="*/ 4727021 h 5913566"/>
              <a:gd name="connsiteX1320" fmla="*/ 4001638 w 5979492"/>
              <a:gd name="connsiteY1320" fmla="*/ 4736056 h 5913566"/>
              <a:gd name="connsiteX1321" fmla="*/ 4002205 w 5979492"/>
              <a:gd name="connsiteY1321" fmla="*/ 4745364 h 5913566"/>
              <a:gd name="connsiteX1322" fmla="*/ 4002489 w 5979492"/>
              <a:gd name="connsiteY1322" fmla="*/ 4754398 h 5913566"/>
              <a:gd name="connsiteX1323" fmla="*/ 4002205 w 5979492"/>
              <a:gd name="connsiteY1323" fmla="*/ 4763981 h 5913566"/>
              <a:gd name="connsiteX1324" fmla="*/ 4001922 w 5979492"/>
              <a:gd name="connsiteY1324" fmla="*/ 4773015 h 5913566"/>
              <a:gd name="connsiteX1325" fmla="*/ 4001355 w 5979492"/>
              <a:gd name="connsiteY1325" fmla="*/ 4782598 h 5913566"/>
              <a:gd name="connsiteX1326" fmla="*/ 4000504 w 5979492"/>
              <a:gd name="connsiteY1326" fmla="*/ 4791632 h 5913566"/>
              <a:gd name="connsiteX1327" fmla="*/ 3999370 w 5979492"/>
              <a:gd name="connsiteY1327" fmla="*/ 4800940 h 5913566"/>
              <a:gd name="connsiteX1328" fmla="*/ 3996819 w 5979492"/>
              <a:gd name="connsiteY1328" fmla="*/ 4819557 h 5913566"/>
              <a:gd name="connsiteX1329" fmla="*/ 3993983 w 5979492"/>
              <a:gd name="connsiteY1329" fmla="*/ 4837901 h 5913566"/>
              <a:gd name="connsiteX1330" fmla="*/ 3991715 w 5979492"/>
              <a:gd name="connsiteY1330" fmla="*/ 4897310 h 5913566"/>
              <a:gd name="connsiteX1331" fmla="*/ 3990297 w 5979492"/>
              <a:gd name="connsiteY1331" fmla="*/ 4908535 h 5913566"/>
              <a:gd name="connsiteX1332" fmla="*/ 3988313 w 5979492"/>
              <a:gd name="connsiteY1332" fmla="*/ 4919212 h 5913566"/>
              <a:gd name="connsiteX1333" fmla="*/ 3985761 w 5979492"/>
              <a:gd name="connsiteY1333" fmla="*/ 4929890 h 5913566"/>
              <a:gd name="connsiteX1334" fmla="*/ 3984344 w 5979492"/>
              <a:gd name="connsiteY1334" fmla="*/ 4935091 h 5913566"/>
              <a:gd name="connsiteX1335" fmla="*/ 3982359 w 5979492"/>
              <a:gd name="connsiteY1335" fmla="*/ 4940293 h 5913566"/>
              <a:gd name="connsiteX1336" fmla="*/ 3980657 w 5979492"/>
              <a:gd name="connsiteY1336" fmla="*/ 4944947 h 5913566"/>
              <a:gd name="connsiteX1337" fmla="*/ 3978673 w 5979492"/>
              <a:gd name="connsiteY1337" fmla="*/ 4949875 h 5913566"/>
              <a:gd name="connsiteX1338" fmla="*/ 3976688 w 5979492"/>
              <a:gd name="connsiteY1338" fmla="*/ 4954803 h 5913566"/>
              <a:gd name="connsiteX1339" fmla="*/ 3974137 w 5979492"/>
              <a:gd name="connsiteY1339" fmla="*/ 4959457 h 5913566"/>
              <a:gd name="connsiteX1340" fmla="*/ 3971585 w 5979492"/>
              <a:gd name="connsiteY1340" fmla="*/ 4963838 h 5913566"/>
              <a:gd name="connsiteX1341" fmla="*/ 3968749 w 5979492"/>
              <a:gd name="connsiteY1341" fmla="*/ 4968218 h 5913566"/>
              <a:gd name="connsiteX1342" fmla="*/ 3966198 w 5979492"/>
              <a:gd name="connsiteY1342" fmla="*/ 4972872 h 5913566"/>
              <a:gd name="connsiteX1343" fmla="*/ 3963079 w 5979492"/>
              <a:gd name="connsiteY1343" fmla="*/ 4976705 h 5913566"/>
              <a:gd name="connsiteX1344" fmla="*/ 3959961 w 5979492"/>
              <a:gd name="connsiteY1344" fmla="*/ 4981085 h 5913566"/>
              <a:gd name="connsiteX1345" fmla="*/ 3956559 w 5979492"/>
              <a:gd name="connsiteY1345" fmla="*/ 4985192 h 5913566"/>
              <a:gd name="connsiteX1346" fmla="*/ 3953439 w 5979492"/>
              <a:gd name="connsiteY1346" fmla="*/ 4989025 h 5913566"/>
              <a:gd name="connsiteX1347" fmla="*/ 3949470 w 5979492"/>
              <a:gd name="connsiteY1347" fmla="*/ 4993131 h 5913566"/>
              <a:gd name="connsiteX1348" fmla="*/ 3946068 w 5979492"/>
              <a:gd name="connsiteY1348" fmla="*/ 4996964 h 5913566"/>
              <a:gd name="connsiteX1349" fmla="*/ 3942099 w 5979492"/>
              <a:gd name="connsiteY1349" fmla="*/ 5000524 h 5913566"/>
              <a:gd name="connsiteX1350" fmla="*/ 3938129 w 5979492"/>
              <a:gd name="connsiteY1350" fmla="*/ 5004082 h 5913566"/>
              <a:gd name="connsiteX1351" fmla="*/ 3933593 w 5979492"/>
              <a:gd name="connsiteY1351" fmla="*/ 5007368 h 5913566"/>
              <a:gd name="connsiteX1352" fmla="*/ 3924804 w 5979492"/>
              <a:gd name="connsiteY1352" fmla="*/ 5014213 h 5913566"/>
              <a:gd name="connsiteX1353" fmla="*/ 3915164 w 5979492"/>
              <a:gd name="connsiteY1353" fmla="*/ 5020509 h 5913566"/>
              <a:gd name="connsiteX1354" fmla="*/ 3904957 w 5979492"/>
              <a:gd name="connsiteY1354" fmla="*/ 5026532 h 5913566"/>
              <a:gd name="connsiteX1355" fmla="*/ 3894183 w 5979492"/>
              <a:gd name="connsiteY1355" fmla="*/ 5032008 h 5913566"/>
              <a:gd name="connsiteX1356" fmla="*/ 3894751 w 5979492"/>
              <a:gd name="connsiteY1356" fmla="*/ 5038852 h 5913566"/>
              <a:gd name="connsiteX1357" fmla="*/ 3895034 w 5979492"/>
              <a:gd name="connsiteY1357" fmla="*/ 5045696 h 5913566"/>
              <a:gd name="connsiteX1358" fmla="*/ 3895318 w 5979492"/>
              <a:gd name="connsiteY1358" fmla="*/ 5049529 h 5913566"/>
              <a:gd name="connsiteX1359" fmla="*/ 3895034 w 5979492"/>
              <a:gd name="connsiteY1359" fmla="*/ 5052815 h 5913566"/>
              <a:gd name="connsiteX1360" fmla="*/ 3894751 w 5979492"/>
              <a:gd name="connsiteY1360" fmla="*/ 5056374 h 5913566"/>
              <a:gd name="connsiteX1361" fmla="*/ 3894467 w 5979492"/>
              <a:gd name="connsiteY1361" fmla="*/ 5059385 h 5913566"/>
              <a:gd name="connsiteX1362" fmla="*/ 3893617 w 5979492"/>
              <a:gd name="connsiteY1362" fmla="*/ 5062671 h 5913566"/>
              <a:gd name="connsiteX1363" fmla="*/ 3892483 w 5979492"/>
              <a:gd name="connsiteY1363" fmla="*/ 5065408 h 5913566"/>
              <a:gd name="connsiteX1364" fmla="*/ 3890781 w 5979492"/>
              <a:gd name="connsiteY1364" fmla="*/ 5068146 h 5913566"/>
              <a:gd name="connsiteX1365" fmla="*/ 3888796 w 5979492"/>
              <a:gd name="connsiteY1365" fmla="*/ 5070336 h 5913566"/>
              <a:gd name="connsiteX1366" fmla="*/ 3886528 w 5979492"/>
              <a:gd name="connsiteY1366" fmla="*/ 5071979 h 5913566"/>
              <a:gd name="connsiteX1367" fmla="*/ 3883693 w 5979492"/>
              <a:gd name="connsiteY1367" fmla="*/ 5073622 h 5913566"/>
              <a:gd name="connsiteX1368" fmla="*/ 3880575 w 5979492"/>
              <a:gd name="connsiteY1368" fmla="*/ 5074443 h 5913566"/>
              <a:gd name="connsiteX1369" fmla="*/ 3876605 w 5979492"/>
              <a:gd name="connsiteY1369" fmla="*/ 5074717 h 5913566"/>
              <a:gd name="connsiteX1370" fmla="*/ 3866965 w 5979492"/>
              <a:gd name="connsiteY1370" fmla="*/ 5075264 h 5913566"/>
              <a:gd name="connsiteX1371" fmla="*/ 3857042 w 5979492"/>
              <a:gd name="connsiteY1371" fmla="*/ 5075812 h 5913566"/>
              <a:gd name="connsiteX1372" fmla="*/ 3837479 w 5979492"/>
              <a:gd name="connsiteY1372" fmla="*/ 5077454 h 5913566"/>
              <a:gd name="connsiteX1373" fmla="*/ 3818199 w 5979492"/>
              <a:gd name="connsiteY1373" fmla="*/ 5079919 h 5913566"/>
              <a:gd name="connsiteX1374" fmla="*/ 3798636 w 5979492"/>
              <a:gd name="connsiteY1374" fmla="*/ 5082382 h 5913566"/>
              <a:gd name="connsiteX1375" fmla="*/ 3759510 w 5979492"/>
              <a:gd name="connsiteY1375" fmla="*/ 5087858 h 5913566"/>
              <a:gd name="connsiteX1376" fmla="*/ 3740230 w 5979492"/>
              <a:gd name="connsiteY1376" fmla="*/ 5090048 h 5913566"/>
              <a:gd name="connsiteX1377" fmla="*/ 3720668 w 5979492"/>
              <a:gd name="connsiteY1377" fmla="*/ 5092238 h 5913566"/>
              <a:gd name="connsiteX1378" fmla="*/ 3711028 w 5979492"/>
              <a:gd name="connsiteY1378" fmla="*/ 5092786 h 5913566"/>
              <a:gd name="connsiteX1379" fmla="*/ 3701104 w 5979492"/>
              <a:gd name="connsiteY1379" fmla="*/ 5093333 h 5913566"/>
              <a:gd name="connsiteX1380" fmla="*/ 3691465 w 5979492"/>
              <a:gd name="connsiteY1380" fmla="*/ 5093608 h 5913566"/>
              <a:gd name="connsiteX1381" fmla="*/ 3681825 w 5979492"/>
              <a:gd name="connsiteY1381" fmla="*/ 5093608 h 5913566"/>
              <a:gd name="connsiteX1382" fmla="*/ 3672185 w 5979492"/>
              <a:gd name="connsiteY1382" fmla="*/ 5093333 h 5913566"/>
              <a:gd name="connsiteX1383" fmla="*/ 3662262 w 5979492"/>
              <a:gd name="connsiteY1383" fmla="*/ 5092786 h 5913566"/>
              <a:gd name="connsiteX1384" fmla="*/ 3652905 w 5979492"/>
              <a:gd name="connsiteY1384" fmla="*/ 5091417 h 5913566"/>
              <a:gd name="connsiteX1385" fmla="*/ 3642983 w 5979492"/>
              <a:gd name="connsiteY1385" fmla="*/ 5090322 h 5913566"/>
              <a:gd name="connsiteX1386" fmla="*/ 3633626 w 5979492"/>
              <a:gd name="connsiteY1386" fmla="*/ 5088680 h 5913566"/>
              <a:gd name="connsiteX1387" fmla="*/ 3623986 w 5979492"/>
              <a:gd name="connsiteY1387" fmla="*/ 5086763 h 5913566"/>
              <a:gd name="connsiteX1388" fmla="*/ 3614346 w 5979492"/>
              <a:gd name="connsiteY1388" fmla="*/ 5084025 h 5913566"/>
              <a:gd name="connsiteX1389" fmla="*/ 3604991 w 5979492"/>
              <a:gd name="connsiteY1389" fmla="*/ 5081287 h 5913566"/>
              <a:gd name="connsiteX1390" fmla="*/ 3595067 w 5979492"/>
              <a:gd name="connsiteY1390" fmla="*/ 5077729 h 5913566"/>
              <a:gd name="connsiteX1391" fmla="*/ 3585711 w 5979492"/>
              <a:gd name="connsiteY1391" fmla="*/ 5073896 h 5913566"/>
              <a:gd name="connsiteX1392" fmla="*/ 3576071 w 5979492"/>
              <a:gd name="connsiteY1392" fmla="*/ 5069515 h 5913566"/>
              <a:gd name="connsiteX1393" fmla="*/ 3566715 w 5979492"/>
              <a:gd name="connsiteY1393" fmla="*/ 5064313 h 5913566"/>
              <a:gd name="connsiteX1394" fmla="*/ 3563596 w 5979492"/>
              <a:gd name="connsiteY1394" fmla="*/ 5066778 h 5913566"/>
              <a:gd name="connsiteX1395" fmla="*/ 3561044 w 5979492"/>
              <a:gd name="connsiteY1395" fmla="*/ 5068968 h 5913566"/>
              <a:gd name="connsiteX1396" fmla="*/ 3559343 w 5979492"/>
              <a:gd name="connsiteY1396" fmla="*/ 5071158 h 5913566"/>
              <a:gd name="connsiteX1397" fmla="*/ 3557359 w 5979492"/>
              <a:gd name="connsiteY1397" fmla="*/ 5073896 h 5913566"/>
              <a:gd name="connsiteX1398" fmla="*/ 3556225 w 5979492"/>
              <a:gd name="connsiteY1398" fmla="*/ 5076359 h 5913566"/>
              <a:gd name="connsiteX1399" fmla="*/ 3555657 w 5979492"/>
              <a:gd name="connsiteY1399" fmla="*/ 5079371 h 5913566"/>
              <a:gd name="connsiteX1400" fmla="*/ 3555091 w 5979492"/>
              <a:gd name="connsiteY1400" fmla="*/ 5082109 h 5913566"/>
              <a:gd name="connsiteX1401" fmla="*/ 3554523 w 5979492"/>
              <a:gd name="connsiteY1401" fmla="*/ 5084847 h 5913566"/>
              <a:gd name="connsiteX1402" fmla="*/ 3554239 w 5979492"/>
              <a:gd name="connsiteY1402" fmla="*/ 5090870 h 5913566"/>
              <a:gd name="connsiteX1403" fmla="*/ 3553673 w 5979492"/>
              <a:gd name="connsiteY1403" fmla="*/ 5096893 h 5913566"/>
              <a:gd name="connsiteX1404" fmla="*/ 3553105 w 5979492"/>
              <a:gd name="connsiteY1404" fmla="*/ 5099904 h 5913566"/>
              <a:gd name="connsiteX1405" fmla="*/ 3552539 w 5979492"/>
              <a:gd name="connsiteY1405" fmla="*/ 5102642 h 5913566"/>
              <a:gd name="connsiteX1406" fmla="*/ 3551404 w 5979492"/>
              <a:gd name="connsiteY1406" fmla="*/ 5105654 h 5913566"/>
              <a:gd name="connsiteX1407" fmla="*/ 3550270 w 5979492"/>
              <a:gd name="connsiteY1407" fmla="*/ 5108117 h 5913566"/>
              <a:gd name="connsiteX1408" fmla="*/ 3554807 w 5979492"/>
              <a:gd name="connsiteY1408" fmla="*/ 5113867 h 5913566"/>
              <a:gd name="connsiteX1409" fmla="*/ 3559060 w 5979492"/>
              <a:gd name="connsiteY1409" fmla="*/ 5119890 h 5913566"/>
              <a:gd name="connsiteX1410" fmla="*/ 3562462 w 5979492"/>
              <a:gd name="connsiteY1410" fmla="*/ 5126187 h 5913566"/>
              <a:gd name="connsiteX1411" fmla="*/ 3565865 w 5979492"/>
              <a:gd name="connsiteY1411" fmla="*/ 5132210 h 5913566"/>
              <a:gd name="connsiteX1412" fmla="*/ 3568416 w 5979492"/>
              <a:gd name="connsiteY1412" fmla="*/ 5138507 h 5913566"/>
              <a:gd name="connsiteX1413" fmla="*/ 3570968 w 5979492"/>
              <a:gd name="connsiteY1413" fmla="*/ 5145078 h 5913566"/>
              <a:gd name="connsiteX1414" fmla="*/ 3573236 w 5979492"/>
              <a:gd name="connsiteY1414" fmla="*/ 5151374 h 5913566"/>
              <a:gd name="connsiteX1415" fmla="*/ 3574937 w 5979492"/>
              <a:gd name="connsiteY1415" fmla="*/ 5157945 h 5913566"/>
              <a:gd name="connsiteX1416" fmla="*/ 3576638 w 5979492"/>
              <a:gd name="connsiteY1416" fmla="*/ 5164515 h 5913566"/>
              <a:gd name="connsiteX1417" fmla="*/ 3578339 w 5979492"/>
              <a:gd name="connsiteY1417" fmla="*/ 5171360 h 5913566"/>
              <a:gd name="connsiteX1418" fmla="*/ 3580607 w 5979492"/>
              <a:gd name="connsiteY1418" fmla="*/ 5184775 h 5913566"/>
              <a:gd name="connsiteX1419" fmla="*/ 3582592 w 5979492"/>
              <a:gd name="connsiteY1419" fmla="*/ 5198190 h 5913566"/>
              <a:gd name="connsiteX1420" fmla="*/ 3584860 w 5979492"/>
              <a:gd name="connsiteY1420" fmla="*/ 5211879 h 5913566"/>
              <a:gd name="connsiteX1421" fmla="*/ 3582025 w 5979492"/>
              <a:gd name="connsiteY1421" fmla="*/ 5375597 h 5913566"/>
              <a:gd name="connsiteX1422" fmla="*/ 3580891 w 5979492"/>
              <a:gd name="connsiteY1422" fmla="*/ 5386274 h 5913566"/>
              <a:gd name="connsiteX1423" fmla="*/ 3578907 w 5979492"/>
              <a:gd name="connsiteY1423" fmla="*/ 5396952 h 5913566"/>
              <a:gd name="connsiteX1424" fmla="*/ 3576354 w 5979492"/>
              <a:gd name="connsiteY1424" fmla="*/ 5407081 h 5913566"/>
              <a:gd name="connsiteX1425" fmla="*/ 3573519 w 5979492"/>
              <a:gd name="connsiteY1425" fmla="*/ 5417485 h 5913566"/>
              <a:gd name="connsiteX1426" fmla="*/ 3569834 w 5979492"/>
              <a:gd name="connsiteY1426" fmla="*/ 5427341 h 5913566"/>
              <a:gd name="connsiteX1427" fmla="*/ 3566147 w 5979492"/>
              <a:gd name="connsiteY1427" fmla="*/ 5437471 h 5913566"/>
              <a:gd name="connsiteX1428" fmla="*/ 3561611 w 5979492"/>
              <a:gd name="connsiteY1428" fmla="*/ 5447052 h 5913566"/>
              <a:gd name="connsiteX1429" fmla="*/ 3556792 w 5979492"/>
              <a:gd name="connsiteY1429" fmla="*/ 5456635 h 5913566"/>
              <a:gd name="connsiteX1430" fmla="*/ 3551404 w 5979492"/>
              <a:gd name="connsiteY1430" fmla="*/ 5465943 h 5913566"/>
              <a:gd name="connsiteX1431" fmla="*/ 3546018 w 5979492"/>
              <a:gd name="connsiteY1431" fmla="*/ 5475252 h 5913566"/>
              <a:gd name="connsiteX1432" fmla="*/ 3540063 w 5979492"/>
              <a:gd name="connsiteY1432" fmla="*/ 5484013 h 5913566"/>
              <a:gd name="connsiteX1433" fmla="*/ 3533543 w 5979492"/>
              <a:gd name="connsiteY1433" fmla="*/ 5492773 h 5913566"/>
              <a:gd name="connsiteX1434" fmla="*/ 3526738 w 5979492"/>
              <a:gd name="connsiteY1434" fmla="*/ 5501260 h 5913566"/>
              <a:gd name="connsiteX1435" fmla="*/ 3519650 w 5979492"/>
              <a:gd name="connsiteY1435" fmla="*/ 5509200 h 5913566"/>
              <a:gd name="connsiteX1436" fmla="*/ 3511995 w 5979492"/>
              <a:gd name="connsiteY1436" fmla="*/ 5516866 h 5913566"/>
              <a:gd name="connsiteX1437" fmla="*/ 3504339 w 5979492"/>
              <a:gd name="connsiteY1437" fmla="*/ 5524532 h 5913566"/>
              <a:gd name="connsiteX1438" fmla="*/ 3496401 w 5979492"/>
              <a:gd name="connsiteY1438" fmla="*/ 5531650 h 5913566"/>
              <a:gd name="connsiteX1439" fmla="*/ 3488179 w 5979492"/>
              <a:gd name="connsiteY1439" fmla="*/ 5538220 h 5913566"/>
              <a:gd name="connsiteX1440" fmla="*/ 3479389 w 5979492"/>
              <a:gd name="connsiteY1440" fmla="*/ 5544791 h 5913566"/>
              <a:gd name="connsiteX1441" fmla="*/ 3470884 w 5979492"/>
              <a:gd name="connsiteY1441" fmla="*/ 5550814 h 5913566"/>
              <a:gd name="connsiteX1442" fmla="*/ 3462095 w 5979492"/>
              <a:gd name="connsiteY1442" fmla="*/ 5556290 h 5913566"/>
              <a:gd name="connsiteX1443" fmla="*/ 3452739 w 5979492"/>
              <a:gd name="connsiteY1443" fmla="*/ 5561218 h 5913566"/>
              <a:gd name="connsiteX1444" fmla="*/ 3443666 w 5979492"/>
              <a:gd name="connsiteY1444" fmla="*/ 5566145 h 5913566"/>
              <a:gd name="connsiteX1445" fmla="*/ 3434310 w 5979492"/>
              <a:gd name="connsiteY1445" fmla="*/ 5570252 h 5913566"/>
              <a:gd name="connsiteX1446" fmla="*/ 3424386 w 5979492"/>
              <a:gd name="connsiteY1446" fmla="*/ 5574359 h 5913566"/>
              <a:gd name="connsiteX1447" fmla="*/ 3415030 w 5979492"/>
              <a:gd name="connsiteY1447" fmla="*/ 5577370 h 5913566"/>
              <a:gd name="connsiteX1448" fmla="*/ 3405107 w 5979492"/>
              <a:gd name="connsiteY1448" fmla="*/ 5580108 h 5913566"/>
              <a:gd name="connsiteX1449" fmla="*/ 3395184 w 5979492"/>
              <a:gd name="connsiteY1449" fmla="*/ 5582572 h 5913566"/>
              <a:gd name="connsiteX1450" fmla="*/ 3385260 w 5979492"/>
              <a:gd name="connsiteY1450" fmla="*/ 5584215 h 5913566"/>
              <a:gd name="connsiteX1451" fmla="*/ 3375053 w 5979492"/>
              <a:gd name="connsiteY1451" fmla="*/ 5585036 h 5913566"/>
              <a:gd name="connsiteX1452" fmla="*/ 3365131 w 5979492"/>
              <a:gd name="connsiteY1452" fmla="*/ 5585583 h 5913566"/>
              <a:gd name="connsiteX1453" fmla="*/ 3355207 w 5979492"/>
              <a:gd name="connsiteY1453" fmla="*/ 5585583 h 5913566"/>
              <a:gd name="connsiteX1454" fmla="*/ 3323736 w 5979492"/>
              <a:gd name="connsiteY1454" fmla="*/ 5587773 h 5913566"/>
              <a:gd name="connsiteX1455" fmla="*/ 3307859 w 5979492"/>
              <a:gd name="connsiteY1455" fmla="*/ 5588321 h 5913566"/>
              <a:gd name="connsiteX1456" fmla="*/ 3292265 w 5979492"/>
              <a:gd name="connsiteY1456" fmla="*/ 5588868 h 5913566"/>
              <a:gd name="connsiteX1457" fmla="*/ 3276387 w 5979492"/>
              <a:gd name="connsiteY1457" fmla="*/ 5589143 h 5913566"/>
              <a:gd name="connsiteX1458" fmla="*/ 3260794 w 5979492"/>
              <a:gd name="connsiteY1458" fmla="*/ 5588868 h 5913566"/>
              <a:gd name="connsiteX1459" fmla="*/ 3245200 w 5979492"/>
              <a:gd name="connsiteY1459" fmla="*/ 5588321 h 5913566"/>
              <a:gd name="connsiteX1460" fmla="*/ 3229607 w 5979492"/>
              <a:gd name="connsiteY1460" fmla="*/ 5587500 h 5913566"/>
              <a:gd name="connsiteX1461" fmla="*/ 3214296 w 5979492"/>
              <a:gd name="connsiteY1461" fmla="*/ 5585857 h 5913566"/>
              <a:gd name="connsiteX1462" fmla="*/ 3198702 w 5979492"/>
              <a:gd name="connsiteY1462" fmla="*/ 5583941 h 5913566"/>
              <a:gd name="connsiteX1463" fmla="*/ 3183392 w 5979492"/>
              <a:gd name="connsiteY1463" fmla="*/ 5581477 h 5913566"/>
              <a:gd name="connsiteX1464" fmla="*/ 3168082 w 5979492"/>
              <a:gd name="connsiteY1464" fmla="*/ 5578192 h 5913566"/>
              <a:gd name="connsiteX1465" fmla="*/ 3160710 w 5979492"/>
              <a:gd name="connsiteY1465" fmla="*/ 5576275 h 5913566"/>
              <a:gd name="connsiteX1466" fmla="*/ 3152771 w 5979492"/>
              <a:gd name="connsiteY1466" fmla="*/ 5574359 h 5913566"/>
              <a:gd name="connsiteX1467" fmla="*/ 3145400 w 5979492"/>
              <a:gd name="connsiteY1467" fmla="*/ 5571894 h 5913566"/>
              <a:gd name="connsiteX1468" fmla="*/ 3138028 w 5979492"/>
              <a:gd name="connsiteY1468" fmla="*/ 5569704 h 5913566"/>
              <a:gd name="connsiteX1469" fmla="*/ 3130374 w 5979492"/>
              <a:gd name="connsiteY1469" fmla="*/ 5566966 h 5913566"/>
              <a:gd name="connsiteX1470" fmla="*/ 3123002 w 5979492"/>
              <a:gd name="connsiteY1470" fmla="*/ 5564229 h 5913566"/>
              <a:gd name="connsiteX1471" fmla="*/ 3115631 w 5979492"/>
              <a:gd name="connsiteY1471" fmla="*/ 5560943 h 5913566"/>
              <a:gd name="connsiteX1472" fmla="*/ 3108259 w 5979492"/>
              <a:gd name="connsiteY1472" fmla="*/ 5557932 h 5913566"/>
              <a:gd name="connsiteX1473" fmla="*/ 3098902 w 5979492"/>
              <a:gd name="connsiteY1473" fmla="*/ 5555742 h 5913566"/>
              <a:gd name="connsiteX1474" fmla="*/ 3090397 w 5979492"/>
              <a:gd name="connsiteY1474" fmla="*/ 5553004 h 5913566"/>
              <a:gd name="connsiteX1475" fmla="*/ 3081891 w 5979492"/>
              <a:gd name="connsiteY1475" fmla="*/ 5549992 h 5913566"/>
              <a:gd name="connsiteX1476" fmla="*/ 3073669 w 5979492"/>
              <a:gd name="connsiteY1476" fmla="*/ 5546434 h 5913566"/>
              <a:gd name="connsiteX1477" fmla="*/ 3066013 w 5979492"/>
              <a:gd name="connsiteY1477" fmla="*/ 5542874 h 5913566"/>
              <a:gd name="connsiteX1478" fmla="*/ 3058359 w 5979492"/>
              <a:gd name="connsiteY1478" fmla="*/ 5538494 h 5913566"/>
              <a:gd name="connsiteX1479" fmla="*/ 3050987 w 5979492"/>
              <a:gd name="connsiteY1479" fmla="*/ 5534113 h 5913566"/>
              <a:gd name="connsiteX1480" fmla="*/ 3043899 w 5979492"/>
              <a:gd name="connsiteY1480" fmla="*/ 5529185 h 5913566"/>
              <a:gd name="connsiteX1481" fmla="*/ 3037094 w 5979492"/>
              <a:gd name="connsiteY1481" fmla="*/ 5524257 h 5913566"/>
              <a:gd name="connsiteX1482" fmla="*/ 3030290 w 5979492"/>
              <a:gd name="connsiteY1482" fmla="*/ 5519056 h 5913566"/>
              <a:gd name="connsiteX1483" fmla="*/ 3023769 w 5979492"/>
              <a:gd name="connsiteY1483" fmla="*/ 5513580 h 5913566"/>
              <a:gd name="connsiteX1484" fmla="*/ 3017532 w 5979492"/>
              <a:gd name="connsiteY1484" fmla="*/ 5507557 h 5913566"/>
              <a:gd name="connsiteX1485" fmla="*/ 3011294 w 5979492"/>
              <a:gd name="connsiteY1485" fmla="*/ 5501808 h 5913566"/>
              <a:gd name="connsiteX1486" fmla="*/ 3005340 w 5979492"/>
              <a:gd name="connsiteY1486" fmla="*/ 5495511 h 5913566"/>
              <a:gd name="connsiteX1487" fmla="*/ 2999386 w 5979492"/>
              <a:gd name="connsiteY1487" fmla="*/ 5489214 h 5913566"/>
              <a:gd name="connsiteX1488" fmla="*/ 2993716 w 5979492"/>
              <a:gd name="connsiteY1488" fmla="*/ 5482918 h 5913566"/>
              <a:gd name="connsiteX1489" fmla="*/ 2993716 w 5979492"/>
              <a:gd name="connsiteY1489" fmla="*/ 5482643 h 5913566"/>
              <a:gd name="connsiteX1490" fmla="*/ 2991163 w 5979492"/>
              <a:gd name="connsiteY1490" fmla="*/ 5482918 h 5913566"/>
              <a:gd name="connsiteX1491" fmla="*/ 2988329 w 5979492"/>
              <a:gd name="connsiteY1491" fmla="*/ 5482918 h 5913566"/>
              <a:gd name="connsiteX1492" fmla="*/ 2986060 w 5979492"/>
              <a:gd name="connsiteY1492" fmla="*/ 5482643 h 5913566"/>
              <a:gd name="connsiteX1493" fmla="*/ 2983792 w 5979492"/>
              <a:gd name="connsiteY1493" fmla="*/ 5482370 h 5913566"/>
              <a:gd name="connsiteX1494" fmla="*/ 2981241 w 5979492"/>
              <a:gd name="connsiteY1494" fmla="*/ 5481822 h 5913566"/>
              <a:gd name="connsiteX1495" fmla="*/ 2979256 w 5979492"/>
              <a:gd name="connsiteY1495" fmla="*/ 5481001 h 5913566"/>
              <a:gd name="connsiteX1496" fmla="*/ 2977271 w 5979492"/>
              <a:gd name="connsiteY1496" fmla="*/ 5480180 h 5913566"/>
              <a:gd name="connsiteX1497" fmla="*/ 2975003 w 5979492"/>
              <a:gd name="connsiteY1497" fmla="*/ 5479358 h 5913566"/>
              <a:gd name="connsiteX1498" fmla="*/ 2971601 w 5979492"/>
              <a:gd name="connsiteY1498" fmla="*/ 5476620 h 5913566"/>
              <a:gd name="connsiteX1499" fmla="*/ 2967915 w 5979492"/>
              <a:gd name="connsiteY1499" fmla="*/ 5473882 h 5913566"/>
              <a:gd name="connsiteX1500" fmla="*/ 2965079 w 5979492"/>
              <a:gd name="connsiteY1500" fmla="*/ 5470324 h 5913566"/>
              <a:gd name="connsiteX1501" fmla="*/ 2961961 w 5979492"/>
              <a:gd name="connsiteY1501" fmla="*/ 5466764 h 5913566"/>
              <a:gd name="connsiteX1502" fmla="*/ 2895900 w 5979492"/>
              <a:gd name="connsiteY1502" fmla="*/ 5407081 h 5913566"/>
              <a:gd name="connsiteX1503" fmla="*/ 2877755 w 5979492"/>
              <a:gd name="connsiteY1503" fmla="*/ 5392845 h 5913566"/>
              <a:gd name="connsiteX1504" fmla="*/ 2869816 w 5979492"/>
              <a:gd name="connsiteY1504" fmla="*/ 5378883 h 5913566"/>
              <a:gd name="connsiteX1505" fmla="*/ 2861594 w 5979492"/>
              <a:gd name="connsiteY1505" fmla="*/ 5364920 h 5913566"/>
              <a:gd name="connsiteX1506" fmla="*/ 2847701 w 5979492"/>
              <a:gd name="connsiteY1506" fmla="*/ 5354243 h 5913566"/>
              <a:gd name="connsiteX1507" fmla="*/ 2834092 w 5979492"/>
              <a:gd name="connsiteY1507" fmla="*/ 5343017 h 5913566"/>
              <a:gd name="connsiteX1508" fmla="*/ 2820767 w 5979492"/>
              <a:gd name="connsiteY1508" fmla="*/ 5331519 h 5913566"/>
              <a:gd name="connsiteX1509" fmla="*/ 2808008 w 5979492"/>
              <a:gd name="connsiteY1509" fmla="*/ 5319747 h 5913566"/>
              <a:gd name="connsiteX1510" fmla="*/ 2795250 w 5979492"/>
              <a:gd name="connsiteY1510" fmla="*/ 5308248 h 5913566"/>
              <a:gd name="connsiteX1511" fmla="*/ 2783059 w 5979492"/>
              <a:gd name="connsiteY1511" fmla="*/ 5295928 h 5913566"/>
              <a:gd name="connsiteX1512" fmla="*/ 2770867 w 5979492"/>
              <a:gd name="connsiteY1512" fmla="*/ 5283608 h 5913566"/>
              <a:gd name="connsiteX1513" fmla="*/ 2758959 w 5979492"/>
              <a:gd name="connsiteY1513" fmla="*/ 5271015 h 5913566"/>
              <a:gd name="connsiteX1514" fmla="*/ 2735710 w 5979492"/>
              <a:gd name="connsiteY1514" fmla="*/ 5245827 h 5913566"/>
              <a:gd name="connsiteX1515" fmla="*/ 2712461 w 5979492"/>
              <a:gd name="connsiteY1515" fmla="*/ 5220366 h 5913566"/>
              <a:gd name="connsiteX1516" fmla="*/ 2689495 w 5979492"/>
              <a:gd name="connsiteY1516" fmla="*/ 5194631 h 5913566"/>
              <a:gd name="connsiteX1517" fmla="*/ 2665963 w 5979492"/>
              <a:gd name="connsiteY1517" fmla="*/ 5169443 h 5913566"/>
              <a:gd name="connsiteX1518" fmla="*/ 2567014 w 5979492"/>
              <a:gd name="connsiteY1518" fmla="*/ 5064040 h 5913566"/>
              <a:gd name="connsiteX1519" fmla="*/ 2531857 w 5979492"/>
              <a:gd name="connsiteY1519" fmla="*/ 5020236 h 5913566"/>
              <a:gd name="connsiteX1520" fmla="*/ 2517115 w 5979492"/>
              <a:gd name="connsiteY1520" fmla="*/ 5006547 h 5913566"/>
              <a:gd name="connsiteX1521" fmla="*/ 2511727 w 5979492"/>
              <a:gd name="connsiteY1521" fmla="*/ 5001345 h 5913566"/>
              <a:gd name="connsiteX1522" fmla="*/ 2506624 w 5979492"/>
              <a:gd name="connsiteY1522" fmla="*/ 4995869 h 5913566"/>
              <a:gd name="connsiteX1523" fmla="*/ 2501521 w 5979492"/>
              <a:gd name="connsiteY1523" fmla="*/ 4990120 h 5913566"/>
              <a:gd name="connsiteX1524" fmla="*/ 2496417 w 5979492"/>
              <a:gd name="connsiteY1524" fmla="*/ 4984645 h 5913566"/>
              <a:gd name="connsiteX1525" fmla="*/ 2487061 w 5979492"/>
              <a:gd name="connsiteY1525" fmla="*/ 4973146 h 5913566"/>
              <a:gd name="connsiteX1526" fmla="*/ 2477138 w 5979492"/>
              <a:gd name="connsiteY1526" fmla="*/ 4961373 h 5913566"/>
              <a:gd name="connsiteX1527" fmla="*/ 2471750 w 5979492"/>
              <a:gd name="connsiteY1527" fmla="*/ 4955350 h 5913566"/>
              <a:gd name="connsiteX1528" fmla="*/ 2466364 w 5979492"/>
              <a:gd name="connsiteY1528" fmla="*/ 4949875 h 5913566"/>
              <a:gd name="connsiteX1529" fmla="*/ 2460977 w 5979492"/>
              <a:gd name="connsiteY1529" fmla="*/ 4944399 h 5913566"/>
              <a:gd name="connsiteX1530" fmla="*/ 2455023 w 5979492"/>
              <a:gd name="connsiteY1530" fmla="*/ 4938924 h 5913566"/>
              <a:gd name="connsiteX1531" fmla="*/ 2448785 w 5979492"/>
              <a:gd name="connsiteY1531" fmla="*/ 4934270 h 5913566"/>
              <a:gd name="connsiteX1532" fmla="*/ 2441981 w 5979492"/>
              <a:gd name="connsiteY1532" fmla="*/ 4929342 h 5913566"/>
              <a:gd name="connsiteX1533" fmla="*/ 2434609 w 5979492"/>
              <a:gd name="connsiteY1533" fmla="*/ 4924962 h 5913566"/>
              <a:gd name="connsiteX1534" fmla="*/ 2426671 w 5979492"/>
              <a:gd name="connsiteY1534" fmla="*/ 4921129 h 5913566"/>
              <a:gd name="connsiteX1535" fmla="*/ 2426954 w 5979492"/>
              <a:gd name="connsiteY1535" fmla="*/ 4925235 h 5913566"/>
              <a:gd name="connsiteX1536" fmla="*/ 2427522 w 5979492"/>
              <a:gd name="connsiteY1536" fmla="*/ 4929342 h 5913566"/>
              <a:gd name="connsiteX1537" fmla="*/ 2428372 w 5979492"/>
              <a:gd name="connsiteY1537" fmla="*/ 4933722 h 5913566"/>
              <a:gd name="connsiteX1538" fmla="*/ 2429222 w 5979492"/>
              <a:gd name="connsiteY1538" fmla="*/ 4937555 h 5913566"/>
              <a:gd name="connsiteX1539" fmla="*/ 2431490 w 5979492"/>
              <a:gd name="connsiteY1539" fmla="*/ 4945494 h 5913566"/>
              <a:gd name="connsiteX1540" fmla="*/ 2434609 w 5979492"/>
              <a:gd name="connsiteY1540" fmla="*/ 4953434 h 5913566"/>
              <a:gd name="connsiteX1541" fmla="*/ 2437445 w 5979492"/>
              <a:gd name="connsiteY1541" fmla="*/ 4961373 h 5913566"/>
              <a:gd name="connsiteX1542" fmla="*/ 2441130 w 5979492"/>
              <a:gd name="connsiteY1542" fmla="*/ 4969039 h 5913566"/>
              <a:gd name="connsiteX1543" fmla="*/ 2447934 w 5979492"/>
              <a:gd name="connsiteY1543" fmla="*/ 4984371 h 5913566"/>
              <a:gd name="connsiteX1544" fmla="*/ 2450770 w 5979492"/>
              <a:gd name="connsiteY1544" fmla="*/ 4992036 h 5913566"/>
              <a:gd name="connsiteX1545" fmla="*/ 2453322 w 5979492"/>
              <a:gd name="connsiteY1545" fmla="*/ 4999702 h 5913566"/>
              <a:gd name="connsiteX1546" fmla="*/ 2455873 w 5979492"/>
              <a:gd name="connsiteY1546" fmla="*/ 5007642 h 5913566"/>
              <a:gd name="connsiteX1547" fmla="*/ 2456724 w 5979492"/>
              <a:gd name="connsiteY1547" fmla="*/ 5011475 h 5913566"/>
              <a:gd name="connsiteX1548" fmla="*/ 2457291 w 5979492"/>
              <a:gd name="connsiteY1548" fmla="*/ 5015308 h 5913566"/>
              <a:gd name="connsiteX1549" fmla="*/ 2457574 w 5979492"/>
              <a:gd name="connsiteY1549" fmla="*/ 5019414 h 5913566"/>
              <a:gd name="connsiteX1550" fmla="*/ 2457858 w 5979492"/>
              <a:gd name="connsiteY1550" fmla="*/ 5023521 h 5913566"/>
              <a:gd name="connsiteX1551" fmla="*/ 2457858 w 5979492"/>
              <a:gd name="connsiteY1551" fmla="*/ 5027354 h 5913566"/>
              <a:gd name="connsiteX1552" fmla="*/ 2457574 w 5979492"/>
              <a:gd name="connsiteY1552" fmla="*/ 5031460 h 5913566"/>
              <a:gd name="connsiteX1553" fmla="*/ 2457007 w 5979492"/>
              <a:gd name="connsiteY1553" fmla="*/ 5035840 h 5913566"/>
              <a:gd name="connsiteX1554" fmla="*/ 2456157 w 5979492"/>
              <a:gd name="connsiteY1554" fmla="*/ 5039673 h 5913566"/>
              <a:gd name="connsiteX1555" fmla="*/ 2455023 w 5979492"/>
              <a:gd name="connsiteY1555" fmla="*/ 5044054 h 5913566"/>
              <a:gd name="connsiteX1556" fmla="*/ 2453038 w 5979492"/>
              <a:gd name="connsiteY1556" fmla="*/ 5048434 h 5913566"/>
              <a:gd name="connsiteX1557" fmla="*/ 2454172 w 5979492"/>
              <a:gd name="connsiteY1557" fmla="*/ 5050077 h 5913566"/>
              <a:gd name="connsiteX1558" fmla="*/ 2454739 w 5979492"/>
              <a:gd name="connsiteY1558" fmla="*/ 5051446 h 5913566"/>
              <a:gd name="connsiteX1559" fmla="*/ 2455023 w 5979492"/>
              <a:gd name="connsiteY1559" fmla="*/ 5053089 h 5913566"/>
              <a:gd name="connsiteX1560" fmla="*/ 2455306 w 5979492"/>
              <a:gd name="connsiteY1560" fmla="*/ 5055005 h 5913566"/>
              <a:gd name="connsiteX1561" fmla="*/ 2455306 w 5979492"/>
              <a:gd name="connsiteY1561" fmla="*/ 5056647 h 5913566"/>
              <a:gd name="connsiteX1562" fmla="*/ 2455023 w 5979492"/>
              <a:gd name="connsiteY1562" fmla="*/ 5058290 h 5913566"/>
              <a:gd name="connsiteX1563" fmla="*/ 2454456 w 5979492"/>
              <a:gd name="connsiteY1563" fmla="*/ 5059933 h 5913566"/>
              <a:gd name="connsiteX1564" fmla="*/ 2453605 w 5979492"/>
              <a:gd name="connsiteY1564" fmla="*/ 5061850 h 5913566"/>
              <a:gd name="connsiteX1565" fmla="*/ 2453322 w 5979492"/>
              <a:gd name="connsiteY1565" fmla="*/ 5070336 h 5913566"/>
              <a:gd name="connsiteX1566" fmla="*/ 2453605 w 5979492"/>
              <a:gd name="connsiteY1566" fmla="*/ 5079371 h 5913566"/>
              <a:gd name="connsiteX1567" fmla="*/ 2454456 w 5979492"/>
              <a:gd name="connsiteY1567" fmla="*/ 5096619 h 5913566"/>
              <a:gd name="connsiteX1568" fmla="*/ 2455306 w 5979492"/>
              <a:gd name="connsiteY1568" fmla="*/ 5114415 h 5913566"/>
              <a:gd name="connsiteX1569" fmla="*/ 2455873 w 5979492"/>
              <a:gd name="connsiteY1569" fmla="*/ 5131936 h 5913566"/>
              <a:gd name="connsiteX1570" fmla="*/ 2455873 w 5979492"/>
              <a:gd name="connsiteY1570" fmla="*/ 5140697 h 5913566"/>
              <a:gd name="connsiteX1571" fmla="*/ 2455590 w 5979492"/>
              <a:gd name="connsiteY1571" fmla="*/ 5149458 h 5913566"/>
              <a:gd name="connsiteX1572" fmla="*/ 2455023 w 5979492"/>
              <a:gd name="connsiteY1572" fmla="*/ 5158219 h 5913566"/>
              <a:gd name="connsiteX1573" fmla="*/ 2453605 w 5979492"/>
              <a:gd name="connsiteY1573" fmla="*/ 5166706 h 5913566"/>
              <a:gd name="connsiteX1574" fmla="*/ 2452471 w 5979492"/>
              <a:gd name="connsiteY1574" fmla="*/ 5175466 h 5913566"/>
              <a:gd name="connsiteX1575" fmla="*/ 2450487 w 5979492"/>
              <a:gd name="connsiteY1575" fmla="*/ 5183954 h 5913566"/>
              <a:gd name="connsiteX1576" fmla="*/ 2448218 w 5979492"/>
              <a:gd name="connsiteY1576" fmla="*/ 5192440 h 5913566"/>
              <a:gd name="connsiteX1577" fmla="*/ 2445099 w 5979492"/>
              <a:gd name="connsiteY1577" fmla="*/ 5201201 h 5913566"/>
              <a:gd name="connsiteX1578" fmla="*/ 2444249 w 5979492"/>
              <a:gd name="connsiteY1578" fmla="*/ 5204213 h 5913566"/>
              <a:gd name="connsiteX1579" fmla="*/ 2443115 w 5979492"/>
              <a:gd name="connsiteY1579" fmla="*/ 5207772 h 5913566"/>
              <a:gd name="connsiteX1580" fmla="*/ 2441697 w 5979492"/>
              <a:gd name="connsiteY1580" fmla="*/ 5210784 h 5913566"/>
              <a:gd name="connsiteX1581" fmla="*/ 2439146 w 5979492"/>
              <a:gd name="connsiteY1581" fmla="*/ 5214069 h 5913566"/>
              <a:gd name="connsiteX1582" fmla="*/ 2420716 w 5979492"/>
              <a:gd name="connsiteY1582" fmla="*/ 5241173 h 5913566"/>
              <a:gd name="connsiteX1583" fmla="*/ 2420433 w 5979492"/>
              <a:gd name="connsiteY1583" fmla="*/ 5246648 h 5913566"/>
              <a:gd name="connsiteX1584" fmla="*/ 2420149 w 5979492"/>
              <a:gd name="connsiteY1584" fmla="*/ 5251850 h 5913566"/>
              <a:gd name="connsiteX1585" fmla="*/ 2419299 w 5979492"/>
              <a:gd name="connsiteY1585" fmla="*/ 5256504 h 5913566"/>
              <a:gd name="connsiteX1586" fmla="*/ 2418165 w 5979492"/>
              <a:gd name="connsiteY1586" fmla="*/ 5261432 h 5913566"/>
              <a:gd name="connsiteX1587" fmla="*/ 2419015 w 5979492"/>
              <a:gd name="connsiteY1587" fmla="*/ 5268550 h 5913566"/>
              <a:gd name="connsiteX1588" fmla="*/ 2419866 w 5979492"/>
              <a:gd name="connsiteY1588" fmla="*/ 5275668 h 5913566"/>
              <a:gd name="connsiteX1589" fmla="*/ 2422417 w 5979492"/>
              <a:gd name="connsiteY1589" fmla="*/ 5290727 h 5913566"/>
              <a:gd name="connsiteX1590" fmla="*/ 2423268 w 5979492"/>
              <a:gd name="connsiteY1590" fmla="*/ 5297845 h 5913566"/>
              <a:gd name="connsiteX1591" fmla="*/ 2423835 w 5979492"/>
              <a:gd name="connsiteY1591" fmla="*/ 5304689 h 5913566"/>
              <a:gd name="connsiteX1592" fmla="*/ 2423835 w 5979492"/>
              <a:gd name="connsiteY1592" fmla="*/ 5308248 h 5913566"/>
              <a:gd name="connsiteX1593" fmla="*/ 2423551 w 5979492"/>
              <a:gd name="connsiteY1593" fmla="*/ 5311259 h 5913566"/>
              <a:gd name="connsiteX1594" fmla="*/ 2422985 w 5979492"/>
              <a:gd name="connsiteY1594" fmla="*/ 5314545 h 5913566"/>
              <a:gd name="connsiteX1595" fmla="*/ 2422417 w 5979492"/>
              <a:gd name="connsiteY1595" fmla="*/ 5317282 h 5913566"/>
              <a:gd name="connsiteX1596" fmla="*/ 2421567 w 5979492"/>
              <a:gd name="connsiteY1596" fmla="*/ 5320020 h 5913566"/>
              <a:gd name="connsiteX1597" fmla="*/ 2420149 w 5979492"/>
              <a:gd name="connsiteY1597" fmla="*/ 5322758 h 5913566"/>
              <a:gd name="connsiteX1598" fmla="*/ 2418448 w 5979492"/>
              <a:gd name="connsiteY1598" fmla="*/ 5324948 h 5913566"/>
              <a:gd name="connsiteX1599" fmla="*/ 2416747 w 5979492"/>
              <a:gd name="connsiteY1599" fmla="*/ 5327413 h 5913566"/>
              <a:gd name="connsiteX1600" fmla="*/ 2414196 w 5979492"/>
              <a:gd name="connsiteY1600" fmla="*/ 5329329 h 5913566"/>
              <a:gd name="connsiteX1601" fmla="*/ 2411644 w 5979492"/>
              <a:gd name="connsiteY1601" fmla="*/ 5330971 h 5913566"/>
              <a:gd name="connsiteX1602" fmla="*/ 2408525 w 5979492"/>
              <a:gd name="connsiteY1602" fmla="*/ 5332341 h 5913566"/>
              <a:gd name="connsiteX1603" fmla="*/ 2404839 w 5979492"/>
              <a:gd name="connsiteY1603" fmla="*/ 5333983 h 5913566"/>
              <a:gd name="connsiteX1604" fmla="*/ 2400871 w 5979492"/>
              <a:gd name="connsiteY1604" fmla="*/ 5334804 h 5913566"/>
              <a:gd name="connsiteX1605" fmla="*/ 2396334 w 5979492"/>
              <a:gd name="connsiteY1605" fmla="*/ 5335352 h 5913566"/>
              <a:gd name="connsiteX1606" fmla="*/ 2391230 w 5979492"/>
              <a:gd name="connsiteY1606" fmla="*/ 5335626 h 5913566"/>
              <a:gd name="connsiteX1607" fmla="*/ 2385559 w 5979492"/>
              <a:gd name="connsiteY1607" fmla="*/ 5335626 h 5913566"/>
              <a:gd name="connsiteX1608" fmla="*/ 2379322 w 5979492"/>
              <a:gd name="connsiteY1608" fmla="*/ 5335352 h 5913566"/>
              <a:gd name="connsiteX1609" fmla="*/ 2372517 w 5979492"/>
              <a:gd name="connsiteY1609" fmla="*/ 5334804 h 5913566"/>
              <a:gd name="connsiteX1610" fmla="*/ 2364863 w 5979492"/>
              <a:gd name="connsiteY1610" fmla="*/ 5333709 h 5913566"/>
              <a:gd name="connsiteX1611" fmla="*/ 2356924 w 5979492"/>
              <a:gd name="connsiteY1611" fmla="*/ 5332066 h 5913566"/>
              <a:gd name="connsiteX1612" fmla="*/ 2347567 w 5979492"/>
              <a:gd name="connsiteY1612" fmla="*/ 5341101 h 5913566"/>
              <a:gd name="connsiteX1613" fmla="*/ 2338495 w 5979492"/>
              <a:gd name="connsiteY1613" fmla="*/ 5349040 h 5913566"/>
              <a:gd name="connsiteX1614" fmla="*/ 2329139 w 5979492"/>
              <a:gd name="connsiteY1614" fmla="*/ 5356433 h 5913566"/>
              <a:gd name="connsiteX1615" fmla="*/ 2319782 w 5979492"/>
              <a:gd name="connsiteY1615" fmla="*/ 5363004 h 5913566"/>
              <a:gd name="connsiteX1616" fmla="*/ 2309859 w 5979492"/>
              <a:gd name="connsiteY1616" fmla="*/ 5369027 h 5913566"/>
              <a:gd name="connsiteX1617" fmla="*/ 2300220 w 5979492"/>
              <a:gd name="connsiteY1617" fmla="*/ 5374228 h 5913566"/>
              <a:gd name="connsiteX1618" fmla="*/ 2290296 w 5979492"/>
              <a:gd name="connsiteY1618" fmla="*/ 5378883 h 5913566"/>
              <a:gd name="connsiteX1619" fmla="*/ 2280656 w 5979492"/>
              <a:gd name="connsiteY1619" fmla="*/ 5382441 h 5913566"/>
              <a:gd name="connsiteX1620" fmla="*/ 2270449 w 5979492"/>
              <a:gd name="connsiteY1620" fmla="*/ 5386001 h 5913566"/>
              <a:gd name="connsiteX1621" fmla="*/ 2260526 w 5979492"/>
              <a:gd name="connsiteY1621" fmla="*/ 5388738 h 5913566"/>
              <a:gd name="connsiteX1622" fmla="*/ 2250320 w 5979492"/>
              <a:gd name="connsiteY1622" fmla="*/ 5391202 h 5913566"/>
              <a:gd name="connsiteX1623" fmla="*/ 2240113 w 5979492"/>
              <a:gd name="connsiteY1623" fmla="*/ 5392845 h 5913566"/>
              <a:gd name="connsiteX1624" fmla="*/ 2229622 w 5979492"/>
              <a:gd name="connsiteY1624" fmla="*/ 5394214 h 5913566"/>
              <a:gd name="connsiteX1625" fmla="*/ 2219415 w 5979492"/>
              <a:gd name="connsiteY1625" fmla="*/ 5395035 h 5913566"/>
              <a:gd name="connsiteX1626" fmla="*/ 2208925 w 5979492"/>
              <a:gd name="connsiteY1626" fmla="*/ 5395582 h 5913566"/>
              <a:gd name="connsiteX1627" fmla="*/ 2198151 w 5979492"/>
              <a:gd name="connsiteY1627" fmla="*/ 5395582 h 5913566"/>
              <a:gd name="connsiteX1628" fmla="*/ 2187661 w 5979492"/>
              <a:gd name="connsiteY1628" fmla="*/ 5395582 h 5913566"/>
              <a:gd name="connsiteX1629" fmla="*/ 2177171 w 5979492"/>
              <a:gd name="connsiteY1629" fmla="*/ 5395309 h 5913566"/>
              <a:gd name="connsiteX1630" fmla="*/ 2166680 w 5979492"/>
              <a:gd name="connsiteY1630" fmla="*/ 5394487 h 5913566"/>
              <a:gd name="connsiteX1631" fmla="*/ 2155623 w 5979492"/>
              <a:gd name="connsiteY1631" fmla="*/ 5393666 h 5913566"/>
              <a:gd name="connsiteX1632" fmla="*/ 2134358 w 5979492"/>
              <a:gd name="connsiteY1632" fmla="*/ 5391476 h 5913566"/>
              <a:gd name="connsiteX1633" fmla="*/ 2112528 w 5979492"/>
              <a:gd name="connsiteY1633" fmla="*/ 5388464 h 5913566"/>
              <a:gd name="connsiteX1634" fmla="*/ 2069432 w 5979492"/>
              <a:gd name="connsiteY1634" fmla="*/ 5382441 h 5913566"/>
              <a:gd name="connsiteX1635" fmla="*/ 2047601 w 5979492"/>
              <a:gd name="connsiteY1635" fmla="*/ 5379978 h 5913566"/>
              <a:gd name="connsiteX1636" fmla="*/ 2037111 w 5979492"/>
              <a:gd name="connsiteY1636" fmla="*/ 5378883 h 5913566"/>
              <a:gd name="connsiteX1637" fmla="*/ 2026337 w 5979492"/>
              <a:gd name="connsiteY1637" fmla="*/ 5377787 h 5913566"/>
              <a:gd name="connsiteX1638" fmla="*/ 2018398 w 5979492"/>
              <a:gd name="connsiteY1638" fmla="*/ 5375050 h 5913566"/>
              <a:gd name="connsiteX1639" fmla="*/ 2010743 w 5979492"/>
              <a:gd name="connsiteY1639" fmla="*/ 5372585 h 5913566"/>
              <a:gd name="connsiteX1640" fmla="*/ 2003371 w 5979492"/>
              <a:gd name="connsiteY1640" fmla="*/ 5369300 h 5913566"/>
              <a:gd name="connsiteX1641" fmla="*/ 1995716 w 5979492"/>
              <a:gd name="connsiteY1641" fmla="*/ 5366562 h 5913566"/>
              <a:gd name="connsiteX1642" fmla="*/ 1988345 w 5979492"/>
              <a:gd name="connsiteY1642" fmla="*/ 5363004 h 5913566"/>
              <a:gd name="connsiteX1643" fmla="*/ 1981256 w 5979492"/>
              <a:gd name="connsiteY1643" fmla="*/ 5359718 h 5913566"/>
              <a:gd name="connsiteX1644" fmla="*/ 1974452 w 5979492"/>
              <a:gd name="connsiteY1644" fmla="*/ 5355885 h 5913566"/>
              <a:gd name="connsiteX1645" fmla="*/ 1967364 w 5979492"/>
              <a:gd name="connsiteY1645" fmla="*/ 5352326 h 5913566"/>
              <a:gd name="connsiteX1646" fmla="*/ 1954038 w 5979492"/>
              <a:gd name="connsiteY1646" fmla="*/ 5344113 h 5913566"/>
              <a:gd name="connsiteX1647" fmla="*/ 1940996 w 5979492"/>
              <a:gd name="connsiteY1647" fmla="*/ 5335626 h 5913566"/>
              <a:gd name="connsiteX1648" fmla="*/ 1928238 w 5979492"/>
              <a:gd name="connsiteY1648" fmla="*/ 5326865 h 5913566"/>
              <a:gd name="connsiteX1649" fmla="*/ 1915763 w 5979492"/>
              <a:gd name="connsiteY1649" fmla="*/ 5317557 h 5913566"/>
              <a:gd name="connsiteX1650" fmla="*/ 1903288 w 5979492"/>
              <a:gd name="connsiteY1650" fmla="*/ 5308248 h 5913566"/>
              <a:gd name="connsiteX1651" fmla="*/ 1891097 w 5979492"/>
              <a:gd name="connsiteY1651" fmla="*/ 5298392 h 5913566"/>
              <a:gd name="connsiteX1652" fmla="*/ 1866997 w 5979492"/>
              <a:gd name="connsiteY1652" fmla="*/ 5278954 h 5913566"/>
              <a:gd name="connsiteX1653" fmla="*/ 1854805 w 5979492"/>
              <a:gd name="connsiteY1653" fmla="*/ 5269098 h 5913566"/>
              <a:gd name="connsiteX1654" fmla="*/ 1842614 w 5979492"/>
              <a:gd name="connsiteY1654" fmla="*/ 5259789 h 5913566"/>
              <a:gd name="connsiteX1655" fmla="*/ 1830139 w 5979492"/>
              <a:gd name="connsiteY1655" fmla="*/ 5250208 h 5913566"/>
              <a:gd name="connsiteX1656" fmla="*/ 1817380 w 5979492"/>
              <a:gd name="connsiteY1656" fmla="*/ 5241173 h 5913566"/>
              <a:gd name="connsiteX1657" fmla="*/ 1799802 w 5979492"/>
              <a:gd name="connsiteY1657" fmla="*/ 5226663 h 5913566"/>
              <a:gd name="connsiteX1658" fmla="*/ 1732324 w 5979492"/>
              <a:gd name="connsiteY1658" fmla="*/ 5154659 h 5913566"/>
              <a:gd name="connsiteX1659" fmla="*/ 1719565 w 5979492"/>
              <a:gd name="connsiteY1659" fmla="*/ 5143435 h 5913566"/>
              <a:gd name="connsiteX1660" fmla="*/ 1707373 w 5979492"/>
              <a:gd name="connsiteY1660" fmla="*/ 5131936 h 5913566"/>
              <a:gd name="connsiteX1661" fmla="*/ 1695182 w 5979492"/>
              <a:gd name="connsiteY1661" fmla="*/ 5120438 h 5913566"/>
              <a:gd name="connsiteX1662" fmla="*/ 1683274 w 5979492"/>
              <a:gd name="connsiteY1662" fmla="*/ 5108665 h 5913566"/>
              <a:gd name="connsiteX1663" fmla="*/ 1671366 w 5979492"/>
              <a:gd name="connsiteY1663" fmla="*/ 5096893 h 5913566"/>
              <a:gd name="connsiteX1664" fmla="*/ 1659742 w 5979492"/>
              <a:gd name="connsiteY1664" fmla="*/ 5085120 h 5913566"/>
              <a:gd name="connsiteX1665" fmla="*/ 1648118 w 5979492"/>
              <a:gd name="connsiteY1665" fmla="*/ 5073348 h 5913566"/>
              <a:gd name="connsiteX1666" fmla="*/ 1636493 w 5979492"/>
              <a:gd name="connsiteY1666" fmla="*/ 5061028 h 5913566"/>
              <a:gd name="connsiteX1667" fmla="*/ 1625436 w 5979492"/>
              <a:gd name="connsiteY1667" fmla="*/ 5048708 h 5913566"/>
              <a:gd name="connsiteX1668" fmla="*/ 1614378 w 5979492"/>
              <a:gd name="connsiteY1668" fmla="*/ 5036388 h 5913566"/>
              <a:gd name="connsiteX1669" fmla="*/ 1592547 w 5979492"/>
              <a:gd name="connsiteY1669" fmla="*/ 5011201 h 5913566"/>
              <a:gd name="connsiteX1670" fmla="*/ 1571283 w 5979492"/>
              <a:gd name="connsiteY1670" fmla="*/ 4985740 h 5913566"/>
              <a:gd name="connsiteX1671" fmla="*/ 1550586 w 5979492"/>
              <a:gd name="connsiteY1671" fmla="*/ 4960005 h 5913566"/>
              <a:gd name="connsiteX1672" fmla="*/ 1536410 w 5979492"/>
              <a:gd name="connsiteY1672" fmla="*/ 4943852 h 5913566"/>
              <a:gd name="connsiteX1673" fmla="*/ 1522234 w 5979492"/>
              <a:gd name="connsiteY1673" fmla="*/ 4927973 h 5913566"/>
              <a:gd name="connsiteX1674" fmla="*/ 1508057 w 5979492"/>
              <a:gd name="connsiteY1674" fmla="*/ 4912094 h 5913566"/>
              <a:gd name="connsiteX1675" fmla="*/ 1493597 w 5979492"/>
              <a:gd name="connsiteY1675" fmla="*/ 4896489 h 5913566"/>
              <a:gd name="connsiteX1676" fmla="*/ 1464111 w 5979492"/>
              <a:gd name="connsiteY1676" fmla="*/ 4865278 h 5913566"/>
              <a:gd name="connsiteX1677" fmla="*/ 1435192 w 5979492"/>
              <a:gd name="connsiteY1677" fmla="*/ 4834068 h 5913566"/>
              <a:gd name="connsiteX1678" fmla="*/ 1420449 w 5979492"/>
              <a:gd name="connsiteY1678" fmla="*/ 4818189 h 5913566"/>
              <a:gd name="connsiteX1679" fmla="*/ 1405989 w 5979492"/>
              <a:gd name="connsiteY1679" fmla="*/ 4802310 h 5913566"/>
              <a:gd name="connsiteX1680" fmla="*/ 1391813 w 5979492"/>
              <a:gd name="connsiteY1680" fmla="*/ 4786157 h 5913566"/>
              <a:gd name="connsiteX1681" fmla="*/ 1377920 w 5979492"/>
              <a:gd name="connsiteY1681" fmla="*/ 4770278 h 5913566"/>
              <a:gd name="connsiteX1682" fmla="*/ 1364311 w 5979492"/>
              <a:gd name="connsiteY1682" fmla="*/ 4753851 h 5913566"/>
              <a:gd name="connsiteX1683" fmla="*/ 1351269 w 5979492"/>
              <a:gd name="connsiteY1683" fmla="*/ 4737424 h 5913566"/>
              <a:gd name="connsiteX1684" fmla="*/ 1338227 w 5979492"/>
              <a:gd name="connsiteY1684" fmla="*/ 4720450 h 5913566"/>
              <a:gd name="connsiteX1685" fmla="*/ 1325752 w 5979492"/>
              <a:gd name="connsiteY1685" fmla="*/ 4702929 h 5913566"/>
              <a:gd name="connsiteX1686" fmla="*/ 1310726 w 5979492"/>
              <a:gd name="connsiteY1686" fmla="*/ 4686229 h 5913566"/>
              <a:gd name="connsiteX1687" fmla="*/ 1306189 w 5979492"/>
              <a:gd name="connsiteY1687" fmla="*/ 4682122 h 5913566"/>
              <a:gd name="connsiteX1688" fmla="*/ 1301936 w 5979492"/>
              <a:gd name="connsiteY1688" fmla="*/ 4678289 h 5913566"/>
              <a:gd name="connsiteX1689" fmla="*/ 1298251 w 5979492"/>
              <a:gd name="connsiteY1689" fmla="*/ 4674456 h 5913566"/>
              <a:gd name="connsiteX1690" fmla="*/ 1294281 w 5979492"/>
              <a:gd name="connsiteY1690" fmla="*/ 4670075 h 5913566"/>
              <a:gd name="connsiteX1691" fmla="*/ 1290312 w 5979492"/>
              <a:gd name="connsiteY1691" fmla="*/ 4665695 h 5913566"/>
              <a:gd name="connsiteX1692" fmla="*/ 1287193 w 5979492"/>
              <a:gd name="connsiteY1692" fmla="*/ 4661589 h 5913566"/>
              <a:gd name="connsiteX1693" fmla="*/ 1280672 w 5979492"/>
              <a:gd name="connsiteY1693" fmla="*/ 4652554 h 5913566"/>
              <a:gd name="connsiteX1694" fmla="*/ 1274718 w 5979492"/>
              <a:gd name="connsiteY1694" fmla="*/ 4643520 h 5913566"/>
              <a:gd name="connsiteX1695" fmla="*/ 1269047 w 5979492"/>
              <a:gd name="connsiteY1695" fmla="*/ 4633664 h 5913566"/>
              <a:gd name="connsiteX1696" fmla="*/ 1263944 w 5979492"/>
              <a:gd name="connsiteY1696" fmla="*/ 4624081 h 5913566"/>
              <a:gd name="connsiteX1697" fmla="*/ 1259408 w 5979492"/>
              <a:gd name="connsiteY1697" fmla="*/ 4613952 h 5913566"/>
              <a:gd name="connsiteX1698" fmla="*/ 1224535 w 5979492"/>
              <a:gd name="connsiteY1698" fmla="*/ 4584657 h 5913566"/>
              <a:gd name="connsiteX1699" fmla="*/ 1178320 w 5979492"/>
              <a:gd name="connsiteY1699" fmla="*/ 4537842 h 5913566"/>
              <a:gd name="connsiteX1700" fmla="*/ 1170949 w 5979492"/>
              <a:gd name="connsiteY1700" fmla="*/ 4534557 h 5913566"/>
              <a:gd name="connsiteX1701" fmla="*/ 1163861 w 5979492"/>
              <a:gd name="connsiteY1701" fmla="*/ 4530724 h 5913566"/>
              <a:gd name="connsiteX1702" fmla="*/ 1156772 w 5979492"/>
              <a:gd name="connsiteY1702" fmla="*/ 4526891 h 5913566"/>
              <a:gd name="connsiteX1703" fmla="*/ 1149968 w 5979492"/>
              <a:gd name="connsiteY1703" fmla="*/ 4523331 h 5913566"/>
              <a:gd name="connsiteX1704" fmla="*/ 1136643 w 5979492"/>
              <a:gd name="connsiteY1704" fmla="*/ 4515118 h 5913566"/>
              <a:gd name="connsiteX1705" fmla="*/ 1123601 w 5979492"/>
              <a:gd name="connsiteY1705" fmla="*/ 4506357 h 5913566"/>
              <a:gd name="connsiteX1706" fmla="*/ 1110842 w 5979492"/>
              <a:gd name="connsiteY1706" fmla="*/ 4497323 h 5913566"/>
              <a:gd name="connsiteX1707" fmla="*/ 1098367 w 5979492"/>
              <a:gd name="connsiteY1707" fmla="*/ 4487740 h 5913566"/>
              <a:gd name="connsiteX1708" fmla="*/ 1086176 w 5979492"/>
              <a:gd name="connsiteY1708" fmla="*/ 4478432 h 5913566"/>
              <a:gd name="connsiteX1709" fmla="*/ 1074268 w 5979492"/>
              <a:gd name="connsiteY1709" fmla="*/ 4468303 h 5913566"/>
              <a:gd name="connsiteX1710" fmla="*/ 1050735 w 5979492"/>
              <a:gd name="connsiteY1710" fmla="*/ 4448591 h 5913566"/>
              <a:gd name="connsiteX1711" fmla="*/ 1026919 w 5979492"/>
              <a:gd name="connsiteY1711" fmla="*/ 4428605 h 5913566"/>
              <a:gd name="connsiteX1712" fmla="*/ 1014728 w 5979492"/>
              <a:gd name="connsiteY1712" fmla="*/ 4418749 h 5913566"/>
              <a:gd name="connsiteX1713" fmla="*/ 1002536 w 5979492"/>
              <a:gd name="connsiteY1713" fmla="*/ 4409440 h 5913566"/>
              <a:gd name="connsiteX1714" fmla="*/ 990345 w 5979492"/>
              <a:gd name="connsiteY1714" fmla="*/ 4399859 h 5913566"/>
              <a:gd name="connsiteX1715" fmla="*/ 977586 w 5979492"/>
              <a:gd name="connsiteY1715" fmla="*/ 4391098 h 5913566"/>
              <a:gd name="connsiteX1716" fmla="*/ 967379 w 5979492"/>
              <a:gd name="connsiteY1716" fmla="*/ 4387813 h 5913566"/>
              <a:gd name="connsiteX1717" fmla="*/ 962276 w 5979492"/>
              <a:gd name="connsiteY1717" fmla="*/ 4385896 h 5913566"/>
              <a:gd name="connsiteX1718" fmla="*/ 957740 w 5979492"/>
              <a:gd name="connsiteY1718" fmla="*/ 4383705 h 5913566"/>
              <a:gd name="connsiteX1719" fmla="*/ 952920 w 5979492"/>
              <a:gd name="connsiteY1719" fmla="*/ 4381789 h 5913566"/>
              <a:gd name="connsiteX1720" fmla="*/ 948384 w 5979492"/>
              <a:gd name="connsiteY1720" fmla="*/ 4379052 h 5913566"/>
              <a:gd name="connsiteX1721" fmla="*/ 943847 w 5979492"/>
              <a:gd name="connsiteY1721" fmla="*/ 4376587 h 5913566"/>
              <a:gd name="connsiteX1722" fmla="*/ 939878 w 5979492"/>
              <a:gd name="connsiteY1722" fmla="*/ 4373850 h 5913566"/>
              <a:gd name="connsiteX1723" fmla="*/ 935625 w 5979492"/>
              <a:gd name="connsiteY1723" fmla="*/ 4371112 h 5913566"/>
              <a:gd name="connsiteX1724" fmla="*/ 931940 w 5979492"/>
              <a:gd name="connsiteY1724" fmla="*/ 4367826 h 5913566"/>
              <a:gd name="connsiteX1725" fmla="*/ 927970 w 5979492"/>
              <a:gd name="connsiteY1725" fmla="*/ 4364815 h 5913566"/>
              <a:gd name="connsiteX1726" fmla="*/ 924284 w 5979492"/>
              <a:gd name="connsiteY1726" fmla="*/ 4361256 h 5913566"/>
              <a:gd name="connsiteX1727" fmla="*/ 920882 w 5979492"/>
              <a:gd name="connsiteY1727" fmla="*/ 4357697 h 5913566"/>
              <a:gd name="connsiteX1728" fmla="*/ 917479 w 5979492"/>
              <a:gd name="connsiteY1728" fmla="*/ 4353590 h 5913566"/>
              <a:gd name="connsiteX1729" fmla="*/ 914644 w 5979492"/>
              <a:gd name="connsiteY1729" fmla="*/ 4349757 h 5913566"/>
              <a:gd name="connsiteX1730" fmla="*/ 911809 w 5979492"/>
              <a:gd name="connsiteY1730" fmla="*/ 4345377 h 5913566"/>
              <a:gd name="connsiteX1731" fmla="*/ 902169 w 5979492"/>
              <a:gd name="connsiteY1731" fmla="*/ 4341271 h 5913566"/>
              <a:gd name="connsiteX1732" fmla="*/ 892813 w 5979492"/>
              <a:gd name="connsiteY1732" fmla="*/ 4337438 h 5913566"/>
              <a:gd name="connsiteX1733" fmla="*/ 883741 w 5979492"/>
              <a:gd name="connsiteY1733" fmla="*/ 4332510 h 5913566"/>
              <a:gd name="connsiteX1734" fmla="*/ 875235 w 5979492"/>
              <a:gd name="connsiteY1734" fmla="*/ 4327582 h 5913566"/>
              <a:gd name="connsiteX1735" fmla="*/ 867012 w 5979492"/>
              <a:gd name="connsiteY1735" fmla="*/ 4322380 h 5913566"/>
              <a:gd name="connsiteX1736" fmla="*/ 858507 w 5979492"/>
              <a:gd name="connsiteY1736" fmla="*/ 4316904 h 5913566"/>
              <a:gd name="connsiteX1737" fmla="*/ 850568 w 5979492"/>
              <a:gd name="connsiteY1737" fmla="*/ 4311155 h 5913566"/>
              <a:gd name="connsiteX1738" fmla="*/ 842913 w 5979492"/>
              <a:gd name="connsiteY1738" fmla="*/ 4305680 h 5913566"/>
              <a:gd name="connsiteX1739" fmla="*/ 827603 w 5979492"/>
              <a:gd name="connsiteY1739" fmla="*/ 4293359 h 5913566"/>
              <a:gd name="connsiteX1740" fmla="*/ 812293 w 5979492"/>
              <a:gd name="connsiteY1740" fmla="*/ 4280766 h 5913566"/>
              <a:gd name="connsiteX1741" fmla="*/ 797550 w 5979492"/>
              <a:gd name="connsiteY1741" fmla="*/ 4268172 h 5913566"/>
              <a:gd name="connsiteX1742" fmla="*/ 782523 w 5979492"/>
              <a:gd name="connsiteY1742" fmla="*/ 4255852 h 5913566"/>
              <a:gd name="connsiteX1743" fmla="*/ 778270 w 5979492"/>
              <a:gd name="connsiteY1743" fmla="*/ 4255852 h 5913566"/>
              <a:gd name="connsiteX1744" fmla="*/ 774584 w 5979492"/>
              <a:gd name="connsiteY1744" fmla="*/ 4256126 h 5913566"/>
              <a:gd name="connsiteX1745" fmla="*/ 770899 w 5979492"/>
              <a:gd name="connsiteY1745" fmla="*/ 4256947 h 5913566"/>
              <a:gd name="connsiteX1746" fmla="*/ 768063 w 5979492"/>
              <a:gd name="connsiteY1746" fmla="*/ 4258043 h 5913566"/>
              <a:gd name="connsiteX1747" fmla="*/ 765228 w 5979492"/>
              <a:gd name="connsiteY1747" fmla="*/ 4259138 h 5913566"/>
              <a:gd name="connsiteX1748" fmla="*/ 762960 w 5979492"/>
              <a:gd name="connsiteY1748" fmla="*/ 4261054 h 5913566"/>
              <a:gd name="connsiteX1749" fmla="*/ 760692 w 5979492"/>
              <a:gd name="connsiteY1749" fmla="*/ 4262696 h 5913566"/>
              <a:gd name="connsiteX1750" fmla="*/ 758991 w 5979492"/>
              <a:gd name="connsiteY1750" fmla="*/ 4264887 h 5913566"/>
              <a:gd name="connsiteX1751" fmla="*/ 757573 w 5979492"/>
              <a:gd name="connsiteY1751" fmla="*/ 4267351 h 5913566"/>
              <a:gd name="connsiteX1752" fmla="*/ 756155 w 5979492"/>
              <a:gd name="connsiteY1752" fmla="*/ 4269541 h 5913566"/>
              <a:gd name="connsiteX1753" fmla="*/ 755021 w 5979492"/>
              <a:gd name="connsiteY1753" fmla="*/ 4272005 h 5913566"/>
              <a:gd name="connsiteX1754" fmla="*/ 753887 w 5979492"/>
              <a:gd name="connsiteY1754" fmla="*/ 4275017 h 5913566"/>
              <a:gd name="connsiteX1755" fmla="*/ 752186 w 5979492"/>
              <a:gd name="connsiteY1755" fmla="*/ 4280766 h 5913566"/>
              <a:gd name="connsiteX1756" fmla="*/ 750485 w 5979492"/>
              <a:gd name="connsiteY1756" fmla="*/ 4286789 h 5913566"/>
              <a:gd name="connsiteX1757" fmla="*/ 749918 w 5979492"/>
              <a:gd name="connsiteY1757" fmla="*/ 4290074 h 5913566"/>
              <a:gd name="connsiteX1758" fmla="*/ 749918 w 5979492"/>
              <a:gd name="connsiteY1758" fmla="*/ 4291443 h 5913566"/>
              <a:gd name="connsiteX1759" fmla="*/ 750201 w 5979492"/>
              <a:gd name="connsiteY1759" fmla="*/ 4293359 h 5913566"/>
              <a:gd name="connsiteX1760" fmla="*/ 750485 w 5979492"/>
              <a:gd name="connsiteY1760" fmla="*/ 4294729 h 5913566"/>
              <a:gd name="connsiteX1761" fmla="*/ 751052 w 5979492"/>
              <a:gd name="connsiteY1761" fmla="*/ 4296097 h 5913566"/>
              <a:gd name="connsiteX1762" fmla="*/ 751619 w 5979492"/>
              <a:gd name="connsiteY1762" fmla="*/ 4297740 h 5913566"/>
              <a:gd name="connsiteX1763" fmla="*/ 752469 w 5979492"/>
              <a:gd name="connsiteY1763" fmla="*/ 4299382 h 5913566"/>
              <a:gd name="connsiteX1764" fmla="*/ 770332 w 5979492"/>
              <a:gd name="connsiteY1764" fmla="*/ 4317452 h 5913566"/>
              <a:gd name="connsiteX1765" fmla="*/ 788477 w 5979492"/>
              <a:gd name="connsiteY1765" fmla="*/ 4335795 h 5913566"/>
              <a:gd name="connsiteX1766" fmla="*/ 797266 w 5979492"/>
              <a:gd name="connsiteY1766" fmla="*/ 4345103 h 5913566"/>
              <a:gd name="connsiteX1767" fmla="*/ 805771 w 5979492"/>
              <a:gd name="connsiteY1767" fmla="*/ 4354412 h 5913566"/>
              <a:gd name="connsiteX1768" fmla="*/ 814277 w 5979492"/>
              <a:gd name="connsiteY1768" fmla="*/ 4363994 h 5913566"/>
              <a:gd name="connsiteX1769" fmla="*/ 822500 w 5979492"/>
              <a:gd name="connsiteY1769" fmla="*/ 4373576 h 5913566"/>
              <a:gd name="connsiteX1770" fmla="*/ 830154 w 5979492"/>
              <a:gd name="connsiteY1770" fmla="*/ 4383432 h 5913566"/>
              <a:gd name="connsiteX1771" fmla="*/ 837243 w 5979492"/>
              <a:gd name="connsiteY1771" fmla="*/ 4393561 h 5913566"/>
              <a:gd name="connsiteX1772" fmla="*/ 844047 w 5979492"/>
              <a:gd name="connsiteY1772" fmla="*/ 4403965 h 5913566"/>
              <a:gd name="connsiteX1773" fmla="*/ 847166 w 5979492"/>
              <a:gd name="connsiteY1773" fmla="*/ 4409440 h 5913566"/>
              <a:gd name="connsiteX1774" fmla="*/ 850001 w 5979492"/>
              <a:gd name="connsiteY1774" fmla="*/ 4414916 h 5913566"/>
              <a:gd name="connsiteX1775" fmla="*/ 853120 w 5979492"/>
              <a:gd name="connsiteY1775" fmla="*/ 4420666 h 5913566"/>
              <a:gd name="connsiteX1776" fmla="*/ 855388 w 5979492"/>
              <a:gd name="connsiteY1776" fmla="*/ 4426141 h 5913566"/>
              <a:gd name="connsiteX1777" fmla="*/ 857940 w 5979492"/>
              <a:gd name="connsiteY1777" fmla="*/ 4432164 h 5913566"/>
              <a:gd name="connsiteX1778" fmla="*/ 860208 w 5979492"/>
              <a:gd name="connsiteY1778" fmla="*/ 4437640 h 5913566"/>
              <a:gd name="connsiteX1779" fmla="*/ 862193 w 5979492"/>
              <a:gd name="connsiteY1779" fmla="*/ 4443663 h 5913566"/>
              <a:gd name="connsiteX1780" fmla="*/ 863894 w 5979492"/>
              <a:gd name="connsiteY1780" fmla="*/ 4449959 h 5913566"/>
              <a:gd name="connsiteX1781" fmla="*/ 865311 w 5979492"/>
              <a:gd name="connsiteY1781" fmla="*/ 4456257 h 5913566"/>
              <a:gd name="connsiteX1782" fmla="*/ 867012 w 5979492"/>
              <a:gd name="connsiteY1782" fmla="*/ 4462553 h 5913566"/>
              <a:gd name="connsiteX1783" fmla="*/ 870415 w 5979492"/>
              <a:gd name="connsiteY1783" fmla="*/ 4463101 h 5913566"/>
              <a:gd name="connsiteX1784" fmla="*/ 874101 w 5979492"/>
              <a:gd name="connsiteY1784" fmla="*/ 4464196 h 5913566"/>
              <a:gd name="connsiteX1785" fmla="*/ 877503 w 5979492"/>
              <a:gd name="connsiteY1785" fmla="*/ 4465291 h 5913566"/>
              <a:gd name="connsiteX1786" fmla="*/ 880905 w 5979492"/>
              <a:gd name="connsiteY1786" fmla="*/ 4466933 h 5913566"/>
              <a:gd name="connsiteX1787" fmla="*/ 886009 w 5979492"/>
              <a:gd name="connsiteY1787" fmla="*/ 4470219 h 5913566"/>
              <a:gd name="connsiteX1788" fmla="*/ 890261 w 5979492"/>
              <a:gd name="connsiteY1788" fmla="*/ 4473231 h 5913566"/>
              <a:gd name="connsiteX1789" fmla="*/ 894515 w 5979492"/>
              <a:gd name="connsiteY1789" fmla="*/ 4476789 h 5913566"/>
              <a:gd name="connsiteX1790" fmla="*/ 898200 w 5979492"/>
              <a:gd name="connsiteY1790" fmla="*/ 4480349 h 5913566"/>
              <a:gd name="connsiteX1791" fmla="*/ 901602 w 5979492"/>
              <a:gd name="connsiteY1791" fmla="*/ 4484455 h 5913566"/>
              <a:gd name="connsiteX1792" fmla="*/ 904437 w 5979492"/>
              <a:gd name="connsiteY1792" fmla="*/ 4488288 h 5913566"/>
              <a:gd name="connsiteX1793" fmla="*/ 907273 w 5979492"/>
              <a:gd name="connsiteY1793" fmla="*/ 4492668 h 5913566"/>
              <a:gd name="connsiteX1794" fmla="*/ 909258 w 5979492"/>
              <a:gd name="connsiteY1794" fmla="*/ 4497049 h 5913566"/>
              <a:gd name="connsiteX1795" fmla="*/ 910959 w 5979492"/>
              <a:gd name="connsiteY1795" fmla="*/ 4501429 h 5913566"/>
              <a:gd name="connsiteX1796" fmla="*/ 912943 w 5979492"/>
              <a:gd name="connsiteY1796" fmla="*/ 4506084 h 5913566"/>
              <a:gd name="connsiteX1797" fmla="*/ 914077 w 5979492"/>
              <a:gd name="connsiteY1797" fmla="*/ 4510738 h 5913566"/>
              <a:gd name="connsiteX1798" fmla="*/ 915211 w 5979492"/>
              <a:gd name="connsiteY1798" fmla="*/ 4515666 h 5913566"/>
              <a:gd name="connsiteX1799" fmla="*/ 916062 w 5979492"/>
              <a:gd name="connsiteY1799" fmla="*/ 4520594 h 5913566"/>
              <a:gd name="connsiteX1800" fmla="*/ 916629 w 5979492"/>
              <a:gd name="connsiteY1800" fmla="*/ 4525522 h 5913566"/>
              <a:gd name="connsiteX1801" fmla="*/ 917479 w 5979492"/>
              <a:gd name="connsiteY1801" fmla="*/ 4536199 h 5913566"/>
              <a:gd name="connsiteX1802" fmla="*/ 932507 w 5979492"/>
              <a:gd name="connsiteY1802" fmla="*/ 4553721 h 5913566"/>
              <a:gd name="connsiteX1803" fmla="*/ 966245 w 5979492"/>
              <a:gd name="connsiteY1803" fmla="*/ 4595608 h 5913566"/>
              <a:gd name="connsiteX1804" fmla="*/ 1032023 w 5979492"/>
              <a:gd name="connsiteY1804" fmla="*/ 4687324 h 5913566"/>
              <a:gd name="connsiteX1805" fmla="*/ 1045632 w 5979492"/>
              <a:gd name="connsiteY1805" fmla="*/ 4704298 h 5913566"/>
              <a:gd name="connsiteX1806" fmla="*/ 1050735 w 5979492"/>
              <a:gd name="connsiteY1806" fmla="*/ 4709226 h 5913566"/>
              <a:gd name="connsiteX1807" fmla="*/ 1055555 w 5979492"/>
              <a:gd name="connsiteY1807" fmla="*/ 4713880 h 5913566"/>
              <a:gd name="connsiteX1808" fmla="*/ 1059808 w 5979492"/>
              <a:gd name="connsiteY1808" fmla="*/ 4718808 h 5913566"/>
              <a:gd name="connsiteX1809" fmla="*/ 1064344 w 5979492"/>
              <a:gd name="connsiteY1809" fmla="*/ 4723736 h 5913566"/>
              <a:gd name="connsiteX1810" fmla="*/ 1068313 w 5979492"/>
              <a:gd name="connsiteY1810" fmla="*/ 4728664 h 5913566"/>
              <a:gd name="connsiteX1811" fmla="*/ 1072283 w 5979492"/>
              <a:gd name="connsiteY1811" fmla="*/ 4733866 h 5913566"/>
              <a:gd name="connsiteX1812" fmla="*/ 1075969 w 5979492"/>
              <a:gd name="connsiteY1812" fmla="*/ 4739341 h 5913566"/>
              <a:gd name="connsiteX1813" fmla="*/ 1079371 w 5979492"/>
              <a:gd name="connsiteY1813" fmla="*/ 4744817 h 5913566"/>
              <a:gd name="connsiteX1814" fmla="*/ 1082774 w 5979492"/>
              <a:gd name="connsiteY1814" fmla="*/ 4750292 h 5913566"/>
              <a:gd name="connsiteX1815" fmla="*/ 1085609 w 5979492"/>
              <a:gd name="connsiteY1815" fmla="*/ 4756041 h 5913566"/>
              <a:gd name="connsiteX1816" fmla="*/ 1088444 w 5979492"/>
              <a:gd name="connsiteY1816" fmla="*/ 4761517 h 5913566"/>
              <a:gd name="connsiteX1817" fmla="*/ 1090428 w 5979492"/>
              <a:gd name="connsiteY1817" fmla="*/ 4767540 h 5913566"/>
              <a:gd name="connsiteX1818" fmla="*/ 1092413 w 5979492"/>
              <a:gd name="connsiteY1818" fmla="*/ 4773563 h 5913566"/>
              <a:gd name="connsiteX1819" fmla="*/ 1094114 w 5979492"/>
              <a:gd name="connsiteY1819" fmla="*/ 4779860 h 5913566"/>
              <a:gd name="connsiteX1820" fmla="*/ 1095532 w 5979492"/>
              <a:gd name="connsiteY1820" fmla="*/ 4786157 h 5913566"/>
              <a:gd name="connsiteX1821" fmla="*/ 1096666 w 5979492"/>
              <a:gd name="connsiteY1821" fmla="*/ 4792727 h 5913566"/>
              <a:gd name="connsiteX1822" fmla="*/ 1104888 w 5979492"/>
              <a:gd name="connsiteY1822" fmla="*/ 4803952 h 5913566"/>
              <a:gd name="connsiteX1823" fmla="*/ 1113394 w 5979492"/>
              <a:gd name="connsiteY1823" fmla="*/ 4814903 h 5913566"/>
              <a:gd name="connsiteX1824" fmla="*/ 1122183 w 5979492"/>
              <a:gd name="connsiteY1824" fmla="*/ 4825580 h 5913566"/>
              <a:gd name="connsiteX1825" fmla="*/ 1130972 w 5979492"/>
              <a:gd name="connsiteY1825" fmla="*/ 4836258 h 5913566"/>
              <a:gd name="connsiteX1826" fmla="*/ 1148834 w 5979492"/>
              <a:gd name="connsiteY1826" fmla="*/ 4857613 h 5913566"/>
              <a:gd name="connsiteX1827" fmla="*/ 1166696 w 5979492"/>
              <a:gd name="connsiteY1827" fmla="*/ 4878693 h 5913566"/>
              <a:gd name="connsiteX1828" fmla="*/ 1175485 w 5979492"/>
              <a:gd name="connsiteY1828" fmla="*/ 4889644 h 5913566"/>
              <a:gd name="connsiteX1829" fmla="*/ 1183991 w 5979492"/>
              <a:gd name="connsiteY1829" fmla="*/ 4900322 h 5913566"/>
              <a:gd name="connsiteX1830" fmla="*/ 1192213 w 5979492"/>
              <a:gd name="connsiteY1830" fmla="*/ 4911273 h 5913566"/>
              <a:gd name="connsiteX1831" fmla="*/ 1200435 w 5979492"/>
              <a:gd name="connsiteY1831" fmla="*/ 4922497 h 5913566"/>
              <a:gd name="connsiteX1832" fmla="*/ 1208091 w 5979492"/>
              <a:gd name="connsiteY1832" fmla="*/ 4933996 h 5913566"/>
              <a:gd name="connsiteX1833" fmla="*/ 1215178 w 5979492"/>
              <a:gd name="connsiteY1833" fmla="*/ 4945494 h 5913566"/>
              <a:gd name="connsiteX1834" fmla="*/ 1221983 w 5979492"/>
              <a:gd name="connsiteY1834" fmla="*/ 4957267 h 5913566"/>
              <a:gd name="connsiteX1835" fmla="*/ 1228220 w 5979492"/>
              <a:gd name="connsiteY1835" fmla="*/ 4969587 h 5913566"/>
              <a:gd name="connsiteX1836" fmla="*/ 1237293 w 5979492"/>
              <a:gd name="connsiteY1836" fmla="*/ 4983275 h 5913566"/>
              <a:gd name="connsiteX1837" fmla="*/ 1246933 w 5979492"/>
              <a:gd name="connsiteY1837" fmla="*/ 4996964 h 5913566"/>
              <a:gd name="connsiteX1838" fmla="*/ 1256572 w 5979492"/>
              <a:gd name="connsiteY1838" fmla="*/ 5010380 h 5913566"/>
              <a:gd name="connsiteX1839" fmla="*/ 1266779 w 5979492"/>
              <a:gd name="connsiteY1839" fmla="*/ 5023521 h 5913566"/>
              <a:gd name="connsiteX1840" fmla="*/ 1286910 w 5979492"/>
              <a:gd name="connsiteY1840" fmla="*/ 5049529 h 5913566"/>
              <a:gd name="connsiteX1841" fmla="*/ 1296833 w 5979492"/>
              <a:gd name="connsiteY1841" fmla="*/ 5062671 h 5913566"/>
              <a:gd name="connsiteX1842" fmla="*/ 1306756 w 5979492"/>
              <a:gd name="connsiteY1842" fmla="*/ 5076086 h 5913566"/>
              <a:gd name="connsiteX1843" fmla="*/ 1316112 w 5979492"/>
              <a:gd name="connsiteY1843" fmla="*/ 5089501 h 5913566"/>
              <a:gd name="connsiteX1844" fmla="*/ 1325186 w 5979492"/>
              <a:gd name="connsiteY1844" fmla="*/ 5103189 h 5913566"/>
              <a:gd name="connsiteX1845" fmla="*/ 1329154 w 5979492"/>
              <a:gd name="connsiteY1845" fmla="*/ 5110308 h 5913566"/>
              <a:gd name="connsiteX1846" fmla="*/ 1333124 w 5979492"/>
              <a:gd name="connsiteY1846" fmla="*/ 5117426 h 5913566"/>
              <a:gd name="connsiteX1847" fmla="*/ 1337093 w 5979492"/>
              <a:gd name="connsiteY1847" fmla="*/ 5124544 h 5913566"/>
              <a:gd name="connsiteX1848" fmla="*/ 1340779 w 5979492"/>
              <a:gd name="connsiteY1848" fmla="*/ 5131936 h 5913566"/>
              <a:gd name="connsiteX1849" fmla="*/ 1344181 w 5979492"/>
              <a:gd name="connsiteY1849" fmla="*/ 5139328 h 5913566"/>
              <a:gd name="connsiteX1850" fmla="*/ 1347017 w 5979492"/>
              <a:gd name="connsiteY1850" fmla="*/ 5146720 h 5913566"/>
              <a:gd name="connsiteX1851" fmla="*/ 1350135 w 5979492"/>
              <a:gd name="connsiteY1851" fmla="*/ 5154386 h 5913566"/>
              <a:gd name="connsiteX1852" fmla="*/ 1352687 w 5979492"/>
              <a:gd name="connsiteY1852" fmla="*/ 5162325 h 5913566"/>
              <a:gd name="connsiteX1853" fmla="*/ 1354955 w 5979492"/>
              <a:gd name="connsiteY1853" fmla="*/ 5170265 h 5913566"/>
              <a:gd name="connsiteX1854" fmla="*/ 1357223 w 5979492"/>
              <a:gd name="connsiteY1854" fmla="*/ 5178204 h 5913566"/>
              <a:gd name="connsiteX1855" fmla="*/ 1358641 w 5979492"/>
              <a:gd name="connsiteY1855" fmla="*/ 5186144 h 5913566"/>
              <a:gd name="connsiteX1856" fmla="*/ 1360059 w 5979492"/>
              <a:gd name="connsiteY1856" fmla="*/ 5194905 h 5913566"/>
              <a:gd name="connsiteX1857" fmla="*/ 1369698 w 5979492"/>
              <a:gd name="connsiteY1857" fmla="*/ 5208046 h 5913566"/>
              <a:gd name="connsiteX1858" fmla="*/ 1379338 w 5979492"/>
              <a:gd name="connsiteY1858" fmla="*/ 5220913 h 5913566"/>
              <a:gd name="connsiteX1859" fmla="*/ 1399468 w 5979492"/>
              <a:gd name="connsiteY1859" fmla="*/ 5246648 h 5913566"/>
              <a:gd name="connsiteX1860" fmla="*/ 1419881 w 5979492"/>
              <a:gd name="connsiteY1860" fmla="*/ 5272383 h 5913566"/>
              <a:gd name="connsiteX1861" fmla="*/ 1440579 w 5979492"/>
              <a:gd name="connsiteY1861" fmla="*/ 5298118 h 5913566"/>
              <a:gd name="connsiteX1862" fmla="*/ 1460993 w 5979492"/>
              <a:gd name="connsiteY1862" fmla="*/ 5323853 h 5913566"/>
              <a:gd name="connsiteX1863" fmla="*/ 1470916 w 5979492"/>
              <a:gd name="connsiteY1863" fmla="*/ 5336721 h 5913566"/>
              <a:gd name="connsiteX1864" fmla="*/ 1480839 w 5979492"/>
              <a:gd name="connsiteY1864" fmla="*/ 5349588 h 5913566"/>
              <a:gd name="connsiteX1865" fmla="*/ 1490479 w 5979492"/>
              <a:gd name="connsiteY1865" fmla="*/ 5362729 h 5913566"/>
              <a:gd name="connsiteX1866" fmla="*/ 1500119 w 5979492"/>
              <a:gd name="connsiteY1866" fmla="*/ 5375871 h 5913566"/>
              <a:gd name="connsiteX1867" fmla="*/ 1509192 w 5979492"/>
              <a:gd name="connsiteY1867" fmla="*/ 5389012 h 5913566"/>
              <a:gd name="connsiteX1868" fmla="*/ 1517697 w 5979492"/>
              <a:gd name="connsiteY1868" fmla="*/ 5402427 h 5913566"/>
              <a:gd name="connsiteX1869" fmla="*/ 1526487 w 5979492"/>
              <a:gd name="connsiteY1869" fmla="*/ 5416389 h 5913566"/>
              <a:gd name="connsiteX1870" fmla="*/ 1534425 w 5979492"/>
              <a:gd name="connsiteY1870" fmla="*/ 5430078 h 5913566"/>
              <a:gd name="connsiteX1871" fmla="*/ 1542080 w 5979492"/>
              <a:gd name="connsiteY1871" fmla="*/ 5443767 h 5913566"/>
              <a:gd name="connsiteX1872" fmla="*/ 1549168 w 5979492"/>
              <a:gd name="connsiteY1872" fmla="*/ 5458003 h 5913566"/>
              <a:gd name="connsiteX1873" fmla="*/ 1555972 w 5979492"/>
              <a:gd name="connsiteY1873" fmla="*/ 5472240 h 5913566"/>
              <a:gd name="connsiteX1874" fmla="*/ 1561927 w 5979492"/>
              <a:gd name="connsiteY1874" fmla="*/ 5486750 h 5913566"/>
              <a:gd name="connsiteX1875" fmla="*/ 1567597 w 5979492"/>
              <a:gd name="connsiteY1875" fmla="*/ 5501534 h 5913566"/>
              <a:gd name="connsiteX1876" fmla="*/ 1572701 w 5979492"/>
              <a:gd name="connsiteY1876" fmla="*/ 5516592 h 5913566"/>
              <a:gd name="connsiteX1877" fmla="*/ 1574685 w 5979492"/>
              <a:gd name="connsiteY1877" fmla="*/ 5524257 h 5913566"/>
              <a:gd name="connsiteX1878" fmla="*/ 1576670 w 5979492"/>
              <a:gd name="connsiteY1878" fmla="*/ 5531923 h 5913566"/>
              <a:gd name="connsiteX1879" fmla="*/ 1578654 w 5979492"/>
              <a:gd name="connsiteY1879" fmla="*/ 5539589 h 5913566"/>
              <a:gd name="connsiteX1880" fmla="*/ 1580355 w 5979492"/>
              <a:gd name="connsiteY1880" fmla="*/ 5547529 h 5913566"/>
              <a:gd name="connsiteX1881" fmla="*/ 1581773 w 5979492"/>
              <a:gd name="connsiteY1881" fmla="*/ 5555468 h 5913566"/>
              <a:gd name="connsiteX1882" fmla="*/ 1583190 w 5979492"/>
              <a:gd name="connsiteY1882" fmla="*/ 5563408 h 5913566"/>
              <a:gd name="connsiteX1883" fmla="*/ 1584041 w 5979492"/>
              <a:gd name="connsiteY1883" fmla="*/ 5571621 h 5913566"/>
              <a:gd name="connsiteX1884" fmla="*/ 1585176 w 5979492"/>
              <a:gd name="connsiteY1884" fmla="*/ 5579560 h 5913566"/>
              <a:gd name="connsiteX1885" fmla="*/ 1586026 w 5979492"/>
              <a:gd name="connsiteY1885" fmla="*/ 5588048 h 5913566"/>
              <a:gd name="connsiteX1886" fmla="*/ 1586593 w 5979492"/>
              <a:gd name="connsiteY1886" fmla="*/ 5596261 h 5913566"/>
              <a:gd name="connsiteX1887" fmla="*/ 1586877 w 5979492"/>
              <a:gd name="connsiteY1887" fmla="*/ 5604474 h 5913566"/>
              <a:gd name="connsiteX1888" fmla="*/ 1586877 w 5979492"/>
              <a:gd name="connsiteY1888" fmla="*/ 5613235 h 5913566"/>
              <a:gd name="connsiteX1889" fmla="*/ 1586593 w 5979492"/>
              <a:gd name="connsiteY1889" fmla="*/ 5621722 h 5913566"/>
              <a:gd name="connsiteX1890" fmla="*/ 1586310 w 5979492"/>
              <a:gd name="connsiteY1890" fmla="*/ 5630482 h 5913566"/>
              <a:gd name="connsiteX1891" fmla="*/ 1585743 w 5979492"/>
              <a:gd name="connsiteY1891" fmla="*/ 5639243 h 5913566"/>
              <a:gd name="connsiteX1892" fmla="*/ 1584892 w 5979492"/>
              <a:gd name="connsiteY1892" fmla="*/ 5648004 h 5913566"/>
              <a:gd name="connsiteX1893" fmla="*/ 1586026 w 5979492"/>
              <a:gd name="connsiteY1893" fmla="*/ 5654849 h 5913566"/>
              <a:gd name="connsiteX1894" fmla="*/ 1586593 w 5979492"/>
              <a:gd name="connsiteY1894" fmla="*/ 5661420 h 5913566"/>
              <a:gd name="connsiteX1895" fmla="*/ 1586593 w 5979492"/>
              <a:gd name="connsiteY1895" fmla="*/ 5667990 h 5913566"/>
              <a:gd name="connsiteX1896" fmla="*/ 1586310 w 5979492"/>
              <a:gd name="connsiteY1896" fmla="*/ 5674287 h 5913566"/>
              <a:gd name="connsiteX1897" fmla="*/ 1585743 w 5979492"/>
              <a:gd name="connsiteY1897" fmla="*/ 5680857 h 5913566"/>
              <a:gd name="connsiteX1898" fmla="*/ 1584892 w 5979492"/>
              <a:gd name="connsiteY1898" fmla="*/ 5687155 h 5913566"/>
              <a:gd name="connsiteX1899" fmla="*/ 1583474 w 5979492"/>
              <a:gd name="connsiteY1899" fmla="*/ 5693725 h 5913566"/>
              <a:gd name="connsiteX1900" fmla="*/ 1582340 w 5979492"/>
              <a:gd name="connsiteY1900" fmla="*/ 5700022 h 5913566"/>
              <a:gd name="connsiteX1901" fmla="*/ 1579505 w 5979492"/>
              <a:gd name="connsiteY1901" fmla="*/ 5712890 h 5913566"/>
              <a:gd name="connsiteX1902" fmla="*/ 1576103 w 5979492"/>
              <a:gd name="connsiteY1902" fmla="*/ 5725483 h 5913566"/>
              <a:gd name="connsiteX1903" fmla="*/ 1573552 w 5979492"/>
              <a:gd name="connsiteY1903" fmla="*/ 5738350 h 5913566"/>
              <a:gd name="connsiteX1904" fmla="*/ 1572417 w 5979492"/>
              <a:gd name="connsiteY1904" fmla="*/ 5744648 h 5913566"/>
              <a:gd name="connsiteX1905" fmla="*/ 1570999 w 5979492"/>
              <a:gd name="connsiteY1905" fmla="*/ 5751218 h 5913566"/>
              <a:gd name="connsiteX1906" fmla="*/ 1562777 w 5979492"/>
              <a:gd name="connsiteY1906" fmla="*/ 5736160 h 5913566"/>
              <a:gd name="connsiteX1907" fmla="*/ 1563911 w 5979492"/>
              <a:gd name="connsiteY1907" fmla="*/ 5740267 h 5913566"/>
              <a:gd name="connsiteX1908" fmla="*/ 1564479 w 5979492"/>
              <a:gd name="connsiteY1908" fmla="*/ 5742457 h 5913566"/>
              <a:gd name="connsiteX1909" fmla="*/ 1565612 w 5979492"/>
              <a:gd name="connsiteY1909" fmla="*/ 5744100 h 5913566"/>
              <a:gd name="connsiteX1910" fmla="*/ 1566747 w 5979492"/>
              <a:gd name="connsiteY1910" fmla="*/ 5746290 h 5913566"/>
              <a:gd name="connsiteX1911" fmla="*/ 1567880 w 5979492"/>
              <a:gd name="connsiteY1911" fmla="*/ 5747933 h 5913566"/>
              <a:gd name="connsiteX1912" fmla="*/ 1569298 w 5979492"/>
              <a:gd name="connsiteY1912" fmla="*/ 5749576 h 5913566"/>
              <a:gd name="connsiteX1913" fmla="*/ 1570999 w 5979492"/>
              <a:gd name="connsiteY1913" fmla="*/ 5751218 h 5913566"/>
              <a:gd name="connsiteX1914" fmla="*/ 1572134 w 5979492"/>
              <a:gd name="connsiteY1914" fmla="*/ 5758336 h 5913566"/>
              <a:gd name="connsiteX1915" fmla="*/ 1572701 w 5979492"/>
              <a:gd name="connsiteY1915" fmla="*/ 5764907 h 5913566"/>
              <a:gd name="connsiteX1916" fmla="*/ 1572701 w 5979492"/>
              <a:gd name="connsiteY1916" fmla="*/ 5771203 h 5913566"/>
              <a:gd name="connsiteX1917" fmla="*/ 1572417 w 5979492"/>
              <a:gd name="connsiteY1917" fmla="*/ 5777501 h 5913566"/>
              <a:gd name="connsiteX1918" fmla="*/ 1571283 w 5979492"/>
              <a:gd name="connsiteY1918" fmla="*/ 5783250 h 5913566"/>
              <a:gd name="connsiteX1919" fmla="*/ 1570432 w 5979492"/>
              <a:gd name="connsiteY1919" fmla="*/ 5788999 h 5913566"/>
              <a:gd name="connsiteX1920" fmla="*/ 1569015 w 5979492"/>
              <a:gd name="connsiteY1920" fmla="*/ 5794748 h 5913566"/>
              <a:gd name="connsiteX1921" fmla="*/ 1567597 w 5979492"/>
              <a:gd name="connsiteY1921" fmla="*/ 5800224 h 5913566"/>
              <a:gd name="connsiteX1922" fmla="*/ 1565612 w 5979492"/>
              <a:gd name="connsiteY1922" fmla="*/ 5805426 h 5913566"/>
              <a:gd name="connsiteX1923" fmla="*/ 1563344 w 5979492"/>
              <a:gd name="connsiteY1923" fmla="*/ 5810627 h 5913566"/>
              <a:gd name="connsiteX1924" fmla="*/ 1560793 w 5979492"/>
              <a:gd name="connsiteY1924" fmla="*/ 5815555 h 5913566"/>
              <a:gd name="connsiteX1925" fmla="*/ 1557957 w 5979492"/>
              <a:gd name="connsiteY1925" fmla="*/ 5820210 h 5913566"/>
              <a:gd name="connsiteX1926" fmla="*/ 1555122 w 5979492"/>
              <a:gd name="connsiteY1926" fmla="*/ 5825138 h 5913566"/>
              <a:gd name="connsiteX1927" fmla="*/ 1551720 w 5979492"/>
              <a:gd name="connsiteY1927" fmla="*/ 5829792 h 5913566"/>
              <a:gd name="connsiteX1928" fmla="*/ 1548601 w 5979492"/>
              <a:gd name="connsiteY1928" fmla="*/ 5833899 h 5913566"/>
              <a:gd name="connsiteX1929" fmla="*/ 1544631 w 5979492"/>
              <a:gd name="connsiteY1929" fmla="*/ 5838552 h 5913566"/>
              <a:gd name="connsiteX1930" fmla="*/ 1541229 w 5979492"/>
              <a:gd name="connsiteY1930" fmla="*/ 5842659 h 5913566"/>
              <a:gd name="connsiteX1931" fmla="*/ 1536977 w 5979492"/>
              <a:gd name="connsiteY1931" fmla="*/ 5846766 h 5913566"/>
              <a:gd name="connsiteX1932" fmla="*/ 1528755 w 5979492"/>
              <a:gd name="connsiteY1932" fmla="*/ 5854979 h 5913566"/>
              <a:gd name="connsiteX1933" fmla="*/ 1519965 w 5979492"/>
              <a:gd name="connsiteY1933" fmla="*/ 5862919 h 5913566"/>
              <a:gd name="connsiteX1934" fmla="*/ 1510609 w 5979492"/>
              <a:gd name="connsiteY1934" fmla="*/ 5870310 h 5913566"/>
              <a:gd name="connsiteX1935" fmla="*/ 1501253 w 5979492"/>
              <a:gd name="connsiteY1935" fmla="*/ 5877703 h 5913566"/>
              <a:gd name="connsiteX1936" fmla="*/ 1491329 w 5979492"/>
              <a:gd name="connsiteY1936" fmla="*/ 5885369 h 5913566"/>
              <a:gd name="connsiteX1937" fmla="*/ 1472334 w 5979492"/>
              <a:gd name="connsiteY1937" fmla="*/ 5900153 h 5913566"/>
              <a:gd name="connsiteX1938" fmla="*/ 1459008 w 5979492"/>
              <a:gd name="connsiteY1938" fmla="*/ 5903711 h 5913566"/>
              <a:gd name="connsiteX1939" fmla="*/ 1445682 w 5979492"/>
              <a:gd name="connsiteY1939" fmla="*/ 5906996 h 5913566"/>
              <a:gd name="connsiteX1940" fmla="*/ 1432356 w 5979492"/>
              <a:gd name="connsiteY1940" fmla="*/ 5909187 h 5913566"/>
              <a:gd name="connsiteX1941" fmla="*/ 1419315 w 5979492"/>
              <a:gd name="connsiteY1941" fmla="*/ 5911104 h 5913566"/>
              <a:gd name="connsiteX1942" fmla="*/ 1405989 w 5979492"/>
              <a:gd name="connsiteY1942" fmla="*/ 5912472 h 5913566"/>
              <a:gd name="connsiteX1943" fmla="*/ 1392663 w 5979492"/>
              <a:gd name="connsiteY1943" fmla="*/ 5913294 h 5913566"/>
              <a:gd name="connsiteX1944" fmla="*/ 1379381 w 5979492"/>
              <a:gd name="connsiteY1944" fmla="*/ 5913566 h 5913566"/>
              <a:gd name="connsiteX1945" fmla="*/ 1379295 w 5979492"/>
              <a:gd name="connsiteY1945" fmla="*/ 5913566 h 5913566"/>
              <a:gd name="connsiteX1946" fmla="*/ 1366012 w 5979492"/>
              <a:gd name="connsiteY1946" fmla="*/ 5913294 h 5913566"/>
              <a:gd name="connsiteX1947" fmla="*/ 1352687 w 5979492"/>
              <a:gd name="connsiteY1947" fmla="*/ 5912746 h 5913566"/>
              <a:gd name="connsiteX1948" fmla="*/ 1339645 w 5979492"/>
              <a:gd name="connsiteY1948" fmla="*/ 5911924 h 5913566"/>
              <a:gd name="connsiteX1949" fmla="*/ 1326319 w 5979492"/>
              <a:gd name="connsiteY1949" fmla="*/ 5910829 h 5913566"/>
              <a:gd name="connsiteX1950" fmla="*/ 1312994 w 5979492"/>
              <a:gd name="connsiteY1950" fmla="*/ 5909187 h 5913566"/>
              <a:gd name="connsiteX1951" fmla="*/ 1299668 w 5979492"/>
              <a:gd name="connsiteY1951" fmla="*/ 5907271 h 5913566"/>
              <a:gd name="connsiteX1952" fmla="*/ 1286343 w 5979492"/>
              <a:gd name="connsiteY1952" fmla="*/ 5905628 h 5913566"/>
              <a:gd name="connsiteX1953" fmla="*/ 1259692 w 5979492"/>
              <a:gd name="connsiteY1953" fmla="*/ 5901248 h 5913566"/>
              <a:gd name="connsiteX1954" fmla="*/ 1253454 w 5979492"/>
              <a:gd name="connsiteY1954" fmla="*/ 5901521 h 5913566"/>
              <a:gd name="connsiteX1955" fmla="*/ 1247500 w 5979492"/>
              <a:gd name="connsiteY1955" fmla="*/ 5901795 h 5913566"/>
              <a:gd name="connsiteX1956" fmla="*/ 1241262 w 5979492"/>
              <a:gd name="connsiteY1956" fmla="*/ 5901795 h 5913566"/>
              <a:gd name="connsiteX1957" fmla="*/ 1235309 w 5979492"/>
              <a:gd name="connsiteY1957" fmla="*/ 5901795 h 5913566"/>
              <a:gd name="connsiteX1958" fmla="*/ 1229354 w 5979492"/>
              <a:gd name="connsiteY1958" fmla="*/ 5901248 h 5913566"/>
              <a:gd name="connsiteX1959" fmla="*/ 1223684 w 5979492"/>
              <a:gd name="connsiteY1959" fmla="*/ 5900700 h 5913566"/>
              <a:gd name="connsiteX1960" fmla="*/ 1218013 w 5979492"/>
              <a:gd name="connsiteY1960" fmla="*/ 5900153 h 5913566"/>
              <a:gd name="connsiteX1961" fmla="*/ 1212910 w 5979492"/>
              <a:gd name="connsiteY1961" fmla="*/ 5899331 h 5913566"/>
              <a:gd name="connsiteX1962" fmla="*/ 1207523 w 5979492"/>
              <a:gd name="connsiteY1962" fmla="*/ 5898236 h 5913566"/>
              <a:gd name="connsiteX1963" fmla="*/ 1202136 w 5979492"/>
              <a:gd name="connsiteY1963" fmla="*/ 5896593 h 5913566"/>
              <a:gd name="connsiteX1964" fmla="*/ 1196750 w 5979492"/>
              <a:gd name="connsiteY1964" fmla="*/ 5895225 h 5913566"/>
              <a:gd name="connsiteX1965" fmla="*/ 1191646 w 5979492"/>
              <a:gd name="connsiteY1965" fmla="*/ 5893855 h 5913566"/>
              <a:gd name="connsiteX1966" fmla="*/ 1186826 w 5979492"/>
              <a:gd name="connsiteY1966" fmla="*/ 5891939 h 5913566"/>
              <a:gd name="connsiteX1967" fmla="*/ 1182006 w 5979492"/>
              <a:gd name="connsiteY1967" fmla="*/ 5889749 h 5913566"/>
              <a:gd name="connsiteX1968" fmla="*/ 1176903 w 5979492"/>
              <a:gd name="connsiteY1968" fmla="*/ 5887832 h 5913566"/>
              <a:gd name="connsiteX1969" fmla="*/ 1172367 w 5979492"/>
              <a:gd name="connsiteY1969" fmla="*/ 5885642 h 5913566"/>
              <a:gd name="connsiteX1970" fmla="*/ 1167830 w 5979492"/>
              <a:gd name="connsiteY1970" fmla="*/ 5882904 h 5913566"/>
              <a:gd name="connsiteX1971" fmla="*/ 1163294 w 5979492"/>
              <a:gd name="connsiteY1971" fmla="*/ 5880441 h 5913566"/>
              <a:gd name="connsiteX1972" fmla="*/ 1158758 w 5979492"/>
              <a:gd name="connsiteY1972" fmla="*/ 5877703 h 5913566"/>
              <a:gd name="connsiteX1973" fmla="*/ 1154504 w 5979492"/>
              <a:gd name="connsiteY1973" fmla="*/ 5874691 h 5913566"/>
              <a:gd name="connsiteX1974" fmla="*/ 1145716 w 5979492"/>
              <a:gd name="connsiteY1974" fmla="*/ 5868668 h 5913566"/>
              <a:gd name="connsiteX1975" fmla="*/ 1137777 w 5979492"/>
              <a:gd name="connsiteY1975" fmla="*/ 5861824 h 5913566"/>
              <a:gd name="connsiteX1976" fmla="*/ 1129838 w 5979492"/>
              <a:gd name="connsiteY1976" fmla="*/ 5854431 h 5913566"/>
              <a:gd name="connsiteX1977" fmla="*/ 1122467 w 5979492"/>
              <a:gd name="connsiteY1977" fmla="*/ 5846218 h 5913566"/>
              <a:gd name="connsiteX1978" fmla="*/ 1115095 w 5979492"/>
              <a:gd name="connsiteY1978" fmla="*/ 5838005 h 5913566"/>
              <a:gd name="connsiteX1979" fmla="*/ 1108291 w 5979492"/>
              <a:gd name="connsiteY1979" fmla="*/ 5829244 h 5913566"/>
              <a:gd name="connsiteX1980" fmla="*/ 1098934 w 5979492"/>
              <a:gd name="connsiteY1980" fmla="*/ 5819936 h 5913566"/>
              <a:gd name="connsiteX1981" fmla="*/ 1090145 w 5979492"/>
              <a:gd name="connsiteY1981" fmla="*/ 5810627 h 5913566"/>
              <a:gd name="connsiteX1982" fmla="*/ 1081355 w 5979492"/>
              <a:gd name="connsiteY1982" fmla="*/ 5801046 h 5913566"/>
              <a:gd name="connsiteX1983" fmla="*/ 1072850 w 5979492"/>
              <a:gd name="connsiteY1983" fmla="*/ 5791737 h 5913566"/>
              <a:gd name="connsiteX1984" fmla="*/ 1064628 w 5979492"/>
              <a:gd name="connsiteY1984" fmla="*/ 5781881 h 5913566"/>
              <a:gd name="connsiteX1985" fmla="*/ 1056405 w 5979492"/>
              <a:gd name="connsiteY1985" fmla="*/ 5772299 h 5913566"/>
              <a:gd name="connsiteX1986" fmla="*/ 1048184 w 5979492"/>
              <a:gd name="connsiteY1986" fmla="*/ 5762443 h 5913566"/>
              <a:gd name="connsiteX1987" fmla="*/ 1040528 w 5979492"/>
              <a:gd name="connsiteY1987" fmla="*/ 5752861 h 5913566"/>
              <a:gd name="connsiteX1988" fmla="*/ 1025218 w 5979492"/>
              <a:gd name="connsiteY1988" fmla="*/ 5732875 h 5913566"/>
              <a:gd name="connsiteX1989" fmla="*/ 1010475 w 5979492"/>
              <a:gd name="connsiteY1989" fmla="*/ 5712068 h 5913566"/>
              <a:gd name="connsiteX1990" fmla="*/ 996016 w 5979492"/>
              <a:gd name="connsiteY1990" fmla="*/ 5691535 h 5913566"/>
              <a:gd name="connsiteX1991" fmla="*/ 982123 w 5979492"/>
              <a:gd name="connsiteY1991" fmla="*/ 5671001 h 5913566"/>
              <a:gd name="connsiteX1992" fmla="*/ 968513 w 5979492"/>
              <a:gd name="connsiteY1992" fmla="*/ 5649647 h 5913566"/>
              <a:gd name="connsiteX1993" fmla="*/ 955471 w 5979492"/>
              <a:gd name="connsiteY1993" fmla="*/ 5628292 h 5913566"/>
              <a:gd name="connsiteX1994" fmla="*/ 942713 w 5979492"/>
              <a:gd name="connsiteY1994" fmla="*/ 5607212 h 5913566"/>
              <a:gd name="connsiteX1995" fmla="*/ 929954 w 5979492"/>
              <a:gd name="connsiteY1995" fmla="*/ 5585310 h 5913566"/>
              <a:gd name="connsiteX1996" fmla="*/ 905288 w 5979492"/>
              <a:gd name="connsiteY1996" fmla="*/ 5542053 h 5913566"/>
              <a:gd name="connsiteX1997" fmla="*/ 880621 w 5979492"/>
              <a:gd name="connsiteY1997" fmla="*/ 5498522 h 5913566"/>
              <a:gd name="connsiteX1998" fmla="*/ 865028 w 5979492"/>
              <a:gd name="connsiteY1998" fmla="*/ 5482918 h 5913566"/>
              <a:gd name="connsiteX1999" fmla="*/ 813427 w 5979492"/>
              <a:gd name="connsiteY1999" fmla="*/ 5410366 h 5913566"/>
              <a:gd name="connsiteX2000" fmla="*/ 782240 w 5979492"/>
              <a:gd name="connsiteY2000" fmla="*/ 5364372 h 5913566"/>
              <a:gd name="connsiteX2001" fmla="*/ 750485 w 5979492"/>
              <a:gd name="connsiteY2001" fmla="*/ 5318652 h 5913566"/>
              <a:gd name="connsiteX2002" fmla="*/ 735458 w 5979492"/>
              <a:gd name="connsiteY2002" fmla="*/ 5302225 h 5913566"/>
              <a:gd name="connsiteX2003" fmla="*/ 650401 w 5979492"/>
              <a:gd name="connsiteY2003" fmla="*/ 5185049 h 5913566"/>
              <a:gd name="connsiteX2004" fmla="*/ 643030 w 5979492"/>
              <a:gd name="connsiteY2004" fmla="*/ 5180942 h 5913566"/>
              <a:gd name="connsiteX2005" fmla="*/ 636509 w 5979492"/>
              <a:gd name="connsiteY2005" fmla="*/ 5176288 h 5913566"/>
              <a:gd name="connsiteX2006" fmla="*/ 633674 w 5979492"/>
              <a:gd name="connsiteY2006" fmla="*/ 5173824 h 5913566"/>
              <a:gd name="connsiteX2007" fmla="*/ 630838 w 5979492"/>
              <a:gd name="connsiteY2007" fmla="*/ 5171633 h 5913566"/>
              <a:gd name="connsiteX2008" fmla="*/ 628003 w 5979492"/>
              <a:gd name="connsiteY2008" fmla="*/ 5169170 h 5913566"/>
              <a:gd name="connsiteX2009" fmla="*/ 625735 w 5979492"/>
              <a:gd name="connsiteY2009" fmla="*/ 5166432 h 5913566"/>
              <a:gd name="connsiteX2010" fmla="*/ 623467 w 5979492"/>
              <a:gd name="connsiteY2010" fmla="*/ 5163694 h 5913566"/>
              <a:gd name="connsiteX2011" fmla="*/ 621766 w 5979492"/>
              <a:gd name="connsiteY2011" fmla="*/ 5160409 h 5913566"/>
              <a:gd name="connsiteX2012" fmla="*/ 620632 w 5979492"/>
              <a:gd name="connsiteY2012" fmla="*/ 5157397 h 5913566"/>
              <a:gd name="connsiteX2013" fmla="*/ 619781 w 5979492"/>
              <a:gd name="connsiteY2013" fmla="*/ 5153838 h 5913566"/>
              <a:gd name="connsiteX2014" fmla="*/ 619214 w 5979492"/>
              <a:gd name="connsiteY2014" fmla="*/ 5150279 h 5913566"/>
              <a:gd name="connsiteX2015" fmla="*/ 619498 w 5979492"/>
              <a:gd name="connsiteY2015" fmla="*/ 5146173 h 5913566"/>
              <a:gd name="connsiteX2016" fmla="*/ 620065 w 5979492"/>
              <a:gd name="connsiteY2016" fmla="*/ 5141792 h 5913566"/>
              <a:gd name="connsiteX2017" fmla="*/ 621199 w 5979492"/>
              <a:gd name="connsiteY2017" fmla="*/ 5137412 h 5913566"/>
              <a:gd name="connsiteX2018" fmla="*/ 614394 w 5979492"/>
              <a:gd name="connsiteY2018" fmla="*/ 5130841 h 5913566"/>
              <a:gd name="connsiteX2019" fmla="*/ 607873 w 5979492"/>
              <a:gd name="connsiteY2019" fmla="*/ 5124271 h 5913566"/>
              <a:gd name="connsiteX2020" fmla="*/ 601635 w 5979492"/>
              <a:gd name="connsiteY2020" fmla="*/ 5117426 h 5913566"/>
              <a:gd name="connsiteX2021" fmla="*/ 595398 w 5979492"/>
              <a:gd name="connsiteY2021" fmla="*/ 5110308 h 5913566"/>
              <a:gd name="connsiteX2022" fmla="*/ 589160 w 5979492"/>
              <a:gd name="connsiteY2022" fmla="*/ 5103189 h 5913566"/>
              <a:gd name="connsiteX2023" fmla="*/ 583490 w 5979492"/>
              <a:gd name="connsiteY2023" fmla="*/ 5096345 h 5913566"/>
              <a:gd name="connsiteX2024" fmla="*/ 577536 w 5979492"/>
              <a:gd name="connsiteY2024" fmla="*/ 5089227 h 5913566"/>
              <a:gd name="connsiteX2025" fmla="*/ 572433 w 5979492"/>
              <a:gd name="connsiteY2025" fmla="*/ 5081835 h 5913566"/>
              <a:gd name="connsiteX2026" fmla="*/ 567045 w 5979492"/>
              <a:gd name="connsiteY2026" fmla="*/ 5074443 h 5913566"/>
              <a:gd name="connsiteX2027" fmla="*/ 561659 w 5979492"/>
              <a:gd name="connsiteY2027" fmla="*/ 5067051 h 5913566"/>
              <a:gd name="connsiteX2028" fmla="*/ 556556 w 5979492"/>
              <a:gd name="connsiteY2028" fmla="*/ 5059112 h 5913566"/>
              <a:gd name="connsiteX2029" fmla="*/ 551735 w 5979492"/>
              <a:gd name="connsiteY2029" fmla="*/ 5051446 h 5913566"/>
              <a:gd name="connsiteX2030" fmla="*/ 547199 w 5979492"/>
              <a:gd name="connsiteY2030" fmla="*/ 5043780 h 5913566"/>
              <a:gd name="connsiteX2031" fmla="*/ 542663 w 5979492"/>
              <a:gd name="connsiteY2031" fmla="*/ 5035840 h 5913566"/>
              <a:gd name="connsiteX2032" fmla="*/ 538126 w 5979492"/>
              <a:gd name="connsiteY2032" fmla="*/ 5027627 h 5913566"/>
              <a:gd name="connsiteX2033" fmla="*/ 534157 w 5979492"/>
              <a:gd name="connsiteY2033" fmla="*/ 5019688 h 5913566"/>
              <a:gd name="connsiteX2034" fmla="*/ 530188 w 5979492"/>
              <a:gd name="connsiteY2034" fmla="*/ 5016950 h 5913566"/>
              <a:gd name="connsiteX2035" fmla="*/ 526785 w 5979492"/>
              <a:gd name="connsiteY2035" fmla="*/ 5013665 h 5913566"/>
              <a:gd name="connsiteX2036" fmla="*/ 519698 w 5979492"/>
              <a:gd name="connsiteY2036" fmla="*/ 5007642 h 5913566"/>
              <a:gd name="connsiteX2037" fmla="*/ 513460 w 5979492"/>
              <a:gd name="connsiteY2037" fmla="*/ 5001071 h 5913566"/>
              <a:gd name="connsiteX2038" fmla="*/ 507506 w 5979492"/>
              <a:gd name="connsiteY2038" fmla="*/ 4994501 h 5913566"/>
              <a:gd name="connsiteX2039" fmla="*/ 501835 w 5979492"/>
              <a:gd name="connsiteY2039" fmla="*/ 4987383 h 5913566"/>
              <a:gd name="connsiteX2040" fmla="*/ 496732 w 5979492"/>
              <a:gd name="connsiteY2040" fmla="*/ 4980264 h 5913566"/>
              <a:gd name="connsiteX2041" fmla="*/ 491912 w 5979492"/>
              <a:gd name="connsiteY2041" fmla="*/ 4972872 h 5913566"/>
              <a:gd name="connsiteX2042" fmla="*/ 487659 w 5979492"/>
              <a:gd name="connsiteY2042" fmla="*/ 4965480 h 5913566"/>
              <a:gd name="connsiteX2043" fmla="*/ 483407 w 5979492"/>
              <a:gd name="connsiteY2043" fmla="*/ 4957540 h 5913566"/>
              <a:gd name="connsiteX2044" fmla="*/ 479153 w 5979492"/>
              <a:gd name="connsiteY2044" fmla="*/ 4949875 h 5913566"/>
              <a:gd name="connsiteX2045" fmla="*/ 470932 w 5979492"/>
              <a:gd name="connsiteY2045" fmla="*/ 4934270 h 5913566"/>
              <a:gd name="connsiteX2046" fmla="*/ 462709 w 5979492"/>
              <a:gd name="connsiteY2046" fmla="*/ 4918391 h 5913566"/>
              <a:gd name="connsiteX2047" fmla="*/ 458457 w 5979492"/>
              <a:gd name="connsiteY2047" fmla="*/ 4910999 h 5913566"/>
              <a:gd name="connsiteX2048" fmla="*/ 453920 w 5979492"/>
              <a:gd name="connsiteY2048" fmla="*/ 4903333 h 5913566"/>
              <a:gd name="connsiteX2049" fmla="*/ 426135 w 5979492"/>
              <a:gd name="connsiteY2049" fmla="*/ 4867469 h 5913566"/>
              <a:gd name="connsiteX2050" fmla="*/ 291178 w 5979492"/>
              <a:gd name="connsiteY2050" fmla="*/ 4674182 h 5913566"/>
              <a:gd name="connsiteX2051" fmla="*/ 193930 w 5979492"/>
              <a:gd name="connsiteY2051" fmla="*/ 4541401 h 5913566"/>
              <a:gd name="connsiteX2052" fmla="*/ 188543 w 5979492"/>
              <a:gd name="connsiteY2052" fmla="*/ 4535652 h 5913566"/>
              <a:gd name="connsiteX2053" fmla="*/ 183440 w 5979492"/>
              <a:gd name="connsiteY2053" fmla="*/ 4529354 h 5913566"/>
              <a:gd name="connsiteX2054" fmla="*/ 178336 w 5979492"/>
              <a:gd name="connsiteY2054" fmla="*/ 4523331 h 5913566"/>
              <a:gd name="connsiteX2055" fmla="*/ 173800 w 5979492"/>
              <a:gd name="connsiteY2055" fmla="*/ 4517035 h 5913566"/>
              <a:gd name="connsiteX2056" fmla="*/ 164727 w 5979492"/>
              <a:gd name="connsiteY2056" fmla="*/ 4504167 h 5913566"/>
              <a:gd name="connsiteX2057" fmla="*/ 156222 w 5979492"/>
              <a:gd name="connsiteY2057" fmla="*/ 4491300 h 5913566"/>
              <a:gd name="connsiteX2058" fmla="*/ 148283 w 5979492"/>
              <a:gd name="connsiteY2058" fmla="*/ 4477884 h 5913566"/>
              <a:gd name="connsiteX2059" fmla="*/ 140344 w 5979492"/>
              <a:gd name="connsiteY2059" fmla="*/ 4464470 h 5913566"/>
              <a:gd name="connsiteX2060" fmla="*/ 132973 w 5979492"/>
              <a:gd name="connsiteY2060" fmla="*/ 4450507 h 5913566"/>
              <a:gd name="connsiteX2061" fmla="*/ 125884 w 5979492"/>
              <a:gd name="connsiteY2061" fmla="*/ 4437092 h 5913566"/>
              <a:gd name="connsiteX2062" fmla="*/ 111708 w 5979492"/>
              <a:gd name="connsiteY2062" fmla="*/ 4409440 h 5913566"/>
              <a:gd name="connsiteX2063" fmla="*/ 104337 w 5979492"/>
              <a:gd name="connsiteY2063" fmla="*/ 4396026 h 5913566"/>
              <a:gd name="connsiteX2064" fmla="*/ 96965 w 5979492"/>
              <a:gd name="connsiteY2064" fmla="*/ 4382337 h 5913566"/>
              <a:gd name="connsiteX2065" fmla="*/ 89593 w 5979492"/>
              <a:gd name="connsiteY2065" fmla="*/ 4368922 h 5913566"/>
              <a:gd name="connsiteX2066" fmla="*/ 81088 w 5979492"/>
              <a:gd name="connsiteY2066" fmla="*/ 4355507 h 5913566"/>
              <a:gd name="connsiteX2067" fmla="*/ 72866 w 5979492"/>
              <a:gd name="connsiteY2067" fmla="*/ 4342366 h 5913566"/>
              <a:gd name="connsiteX2068" fmla="*/ 63793 w 5979492"/>
              <a:gd name="connsiteY2068" fmla="*/ 4329772 h 5913566"/>
              <a:gd name="connsiteX2069" fmla="*/ 60391 w 5979492"/>
              <a:gd name="connsiteY2069" fmla="*/ 4323475 h 5913566"/>
              <a:gd name="connsiteX2070" fmla="*/ 57272 w 5979492"/>
              <a:gd name="connsiteY2070" fmla="*/ 4317178 h 5913566"/>
              <a:gd name="connsiteX2071" fmla="*/ 53870 w 5979492"/>
              <a:gd name="connsiteY2071" fmla="*/ 4311155 h 5913566"/>
              <a:gd name="connsiteX2072" fmla="*/ 51034 w 5979492"/>
              <a:gd name="connsiteY2072" fmla="*/ 4304858 h 5913566"/>
              <a:gd name="connsiteX2073" fmla="*/ 45931 w 5979492"/>
              <a:gd name="connsiteY2073" fmla="*/ 4292264 h 5913566"/>
              <a:gd name="connsiteX2074" fmla="*/ 41395 w 5979492"/>
              <a:gd name="connsiteY2074" fmla="*/ 4279945 h 5913566"/>
              <a:gd name="connsiteX2075" fmla="*/ 37709 w 5979492"/>
              <a:gd name="connsiteY2075" fmla="*/ 4267351 h 5913566"/>
              <a:gd name="connsiteX2076" fmla="*/ 34307 w 5979492"/>
              <a:gd name="connsiteY2076" fmla="*/ 4254483 h 5913566"/>
              <a:gd name="connsiteX2077" fmla="*/ 31755 w 5979492"/>
              <a:gd name="connsiteY2077" fmla="*/ 4241342 h 5913566"/>
              <a:gd name="connsiteX2078" fmla="*/ 29771 w 5979492"/>
              <a:gd name="connsiteY2078" fmla="*/ 4228201 h 5913566"/>
              <a:gd name="connsiteX2079" fmla="*/ 28069 w 5979492"/>
              <a:gd name="connsiteY2079" fmla="*/ 4215334 h 5913566"/>
              <a:gd name="connsiteX2080" fmla="*/ 26935 w 5979492"/>
              <a:gd name="connsiteY2080" fmla="*/ 4202192 h 5913566"/>
              <a:gd name="connsiteX2081" fmla="*/ 26368 w 5979492"/>
              <a:gd name="connsiteY2081" fmla="*/ 4189051 h 5913566"/>
              <a:gd name="connsiteX2082" fmla="*/ 26368 w 5979492"/>
              <a:gd name="connsiteY2082" fmla="*/ 4175910 h 5913566"/>
              <a:gd name="connsiteX2083" fmla="*/ 26651 w 5979492"/>
              <a:gd name="connsiteY2083" fmla="*/ 4162494 h 5913566"/>
              <a:gd name="connsiteX2084" fmla="*/ 27218 w 5979492"/>
              <a:gd name="connsiteY2084" fmla="*/ 4149353 h 5913566"/>
              <a:gd name="connsiteX2085" fmla="*/ 28353 w 5979492"/>
              <a:gd name="connsiteY2085" fmla="*/ 4135938 h 5913566"/>
              <a:gd name="connsiteX2086" fmla="*/ 29771 w 5979492"/>
              <a:gd name="connsiteY2086" fmla="*/ 4122523 h 5913566"/>
              <a:gd name="connsiteX2087" fmla="*/ 35441 w 5979492"/>
              <a:gd name="connsiteY2087" fmla="*/ 4116500 h 5913566"/>
              <a:gd name="connsiteX2088" fmla="*/ 34590 w 5979492"/>
              <a:gd name="connsiteY2088" fmla="*/ 4116226 h 5913566"/>
              <a:gd name="connsiteX2089" fmla="*/ 33173 w 5979492"/>
              <a:gd name="connsiteY2089" fmla="*/ 4117595 h 5913566"/>
              <a:gd name="connsiteX2090" fmla="*/ 31755 w 5979492"/>
              <a:gd name="connsiteY2090" fmla="*/ 4118964 h 5913566"/>
              <a:gd name="connsiteX2091" fmla="*/ 29771 w 5979492"/>
              <a:gd name="connsiteY2091" fmla="*/ 4122523 h 5913566"/>
              <a:gd name="connsiteX2092" fmla="*/ 26368 w 5979492"/>
              <a:gd name="connsiteY2092" fmla="*/ 4114036 h 5913566"/>
              <a:gd name="connsiteX2093" fmla="*/ 23533 w 5979492"/>
              <a:gd name="connsiteY2093" fmla="*/ 4105549 h 5913566"/>
              <a:gd name="connsiteX2094" fmla="*/ 20981 w 5979492"/>
              <a:gd name="connsiteY2094" fmla="*/ 4097062 h 5913566"/>
              <a:gd name="connsiteX2095" fmla="*/ 19280 w 5979492"/>
              <a:gd name="connsiteY2095" fmla="*/ 4088575 h 5913566"/>
              <a:gd name="connsiteX2096" fmla="*/ 17579 w 5979492"/>
              <a:gd name="connsiteY2096" fmla="*/ 4080088 h 5913566"/>
              <a:gd name="connsiteX2097" fmla="*/ 16161 w 5979492"/>
              <a:gd name="connsiteY2097" fmla="*/ 4071600 h 5913566"/>
              <a:gd name="connsiteX2098" fmla="*/ 15310 w 5979492"/>
              <a:gd name="connsiteY2098" fmla="*/ 4062840 h 5913566"/>
              <a:gd name="connsiteX2099" fmla="*/ 14743 w 5979492"/>
              <a:gd name="connsiteY2099" fmla="*/ 4054353 h 5913566"/>
              <a:gd name="connsiteX2100" fmla="*/ 14460 w 5979492"/>
              <a:gd name="connsiteY2100" fmla="*/ 4045865 h 5913566"/>
              <a:gd name="connsiteX2101" fmla="*/ 14460 w 5979492"/>
              <a:gd name="connsiteY2101" fmla="*/ 4037105 h 5913566"/>
              <a:gd name="connsiteX2102" fmla="*/ 14743 w 5979492"/>
              <a:gd name="connsiteY2102" fmla="*/ 4028344 h 5913566"/>
              <a:gd name="connsiteX2103" fmla="*/ 15027 w 5979492"/>
              <a:gd name="connsiteY2103" fmla="*/ 4019857 h 5913566"/>
              <a:gd name="connsiteX2104" fmla="*/ 16729 w 5979492"/>
              <a:gd name="connsiteY2104" fmla="*/ 4002335 h 5913566"/>
              <a:gd name="connsiteX2105" fmla="*/ 18430 w 5979492"/>
              <a:gd name="connsiteY2105" fmla="*/ 3985087 h 5913566"/>
              <a:gd name="connsiteX2106" fmla="*/ 16161 w 5979492"/>
              <a:gd name="connsiteY2106" fmla="*/ 3968113 h 5913566"/>
              <a:gd name="connsiteX2107" fmla="*/ 14176 w 5979492"/>
              <a:gd name="connsiteY2107" fmla="*/ 3951413 h 5913566"/>
              <a:gd name="connsiteX2108" fmla="*/ 12759 w 5979492"/>
              <a:gd name="connsiteY2108" fmla="*/ 3934439 h 5913566"/>
              <a:gd name="connsiteX2109" fmla="*/ 12192 w 5979492"/>
              <a:gd name="connsiteY2109" fmla="*/ 3926226 h 5913566"/>
              <a:gd name="connsiteX2110" fmla="*/ 11625 w 5979492"/>
              <a:gd name="connsiteY2110" fmla="*/ 3917738 h 5913566"/>
              <a:gd name="connsiteX2111" fmla="*/ 11625 w 5979492"/>
              <a:gd name="connsiteY2111" fmla="*/ 3909252 h 5913566"/>
              <a:gd name="connsiteX2112" fmla="*/ 11625 w 5979492"/>
              <a:gd name="connsiteY2112" fmla="*/ 3901038 h 5913566"/>
              <a:gd name="connsiteX2113" fmla="*/ 11908 w 5979492"/>
              <a:gd name="connsiteY2113" fmla="*/ 3892277 h 5913566"/>
              <a:gd name="connsiteX2114" fmla="*/ 12192 w 5979492"/>
              <a:gd name="connsiteY2114" fmla="*/ 3884064 h 5913566"/>
              <a:gd name="connsiteX2115" fmla="*/ 13042 w 5979492"/>
              <a:gd name="connsiteY2115" fmla="*/ 3875851 h 5913566"/>
              <a:gd name="connsiteX2116" fmla="*/ 14176 w 5979492"/>
              <a:gd name="connsiteY2116" fmla="*/ 3867090 h 5913566"/>
              <a:gd name="connsiteX2117" fmla="*/ 15594 w 5979492"/>
              <a:gd name="connsiteY2117" fmla="*/ 3858877 h 5913566"/>
              <a:gd name="connsiteX2118" fmla="*/ 17863 w 5979492"/>
              <a:gd name="connsiteY2118" fmla="*/ 3850389 h 5913566"/>
              <a:gd name="connsiteX2119" fmla="*/ 14743 w 5979492"/>
              <a:gd name="connsiteY2119" fmla="*/ 3847104 h 5913566"/>
              <a:gd name="connsiteX2120" fmla="*/ 12475 w 5979492"/>
              <a:gd name="connsiteY2120" fmla="*/ 3843819 h 5913566"/>
              <a:gd name="connsiteX2121" fmla="*/ 10207 w 5979492"/>
              <a:gd name="connsiteY2121" fmla="*/ 3840260 h 5913566"/>
              <a:gd name="connsiteX2122" fmla="*/ 7939 w 5979492"/>
              <a:gd name="connsiteY2122" fmla="*/ 3837248 h 5913566"/>
              <a:gd name="connsiteX2123" fmla="*/ 6238 w 5979492"/>
              <a:gd name="connsiteY2123" fmla="*/ 3833415 h 5913566"/>
              <a:gd name="connsiteX2124" fmla="*/ 4537 w 5979492"/>
              <a:gd name="connsiteY2124" fmla="*/ 3830130 h 5913566"/>
              <a:gd name="connsiteX2125" fmla="*/ 2835 w 5979492"/>
              <a:gd name="connsiteY2125" fmla="*/ 3826571 h 5913566"/>
              <a:gd name="connsiteX2126" fmla="*/ 1985 w 5979492"/>
              <a:gd name="connsiteY2126" fmla="*/ 3822738 h 5913566"/>
              <a:gd name="connsiteX2127" fmla="*/ 1134 w 5979492"/>
              <a:gd name="connsiteY2127" fmla="*/ 3819179 h 5913566"/>
              <a:gd name="connsiteX2128" fmla="*/ 567 w 5979492"/>
              <a:gd name="connsiteY2128" fmla="*/ 3815346 h 5913566"/>
              <a:gd name="connsiteX2129" fmla="*/ 0 w 5979492"/>
              <a:gd name="connsiteY2129" fmla="*/ 3811787 h 5913566"/>
              <a:gd name="connsiteX2130" fmla="*/ 0 w 5979492"/>
              <a:gd name="connsiteY2130" fmla="*/ 3807680 h 5913566"/>
              <a:gd name="connsiteX2131" fmla="*/ 0 w 5979492"/>
              <a:gd name="connsiteY2131" fmla="*/ 3804121 h 5913566"/>
              <a:gd name="connsiteX2132" fmla="*/ 284 w 5979492"/>
              <a:gd name="connsiteY2132" fmla="*/ 3800014 h 5913566"/>
              <a:gd name="connsiteX2133" fmla="*/ 1134 w 5979492"/>
              <a:gd name="connsiteY2133" fmla="*/ 3795908 h 5913566"/>
              <a:gd name="connsiteX2134" fmla="*/ 1701 w 5979492"/>
              <a:gd name="connsiteY2134" fmla="*/ 3792075 h 5913566"/>
              <a:gd name="connsiteX2135" fmla="*/ 1701 w 5979492"/>
              <a:gd name="connsiteY2135" fmla="*/ 3775101 h 5913566"/>
              <a:gd name="connsiteX2136" fmla="*/ 1701 w 5979492"/>
              <a:gd name="connsiteY2136" fmla="*/ 3758127 h 5913566"/>
              <a:gd name="connsiteX2137" fmla="*/ 851 w 5979492"/>
              <a:gd name="connsiteY2137" fmla="*/ 3724452 h 5913566"/>
              <a:gd name="connsiteX2138" fmla="*/ 851 w 5979492"/>
              <a:gd name="connsiteY2138" fmla="*/ 3707478 h 5913566"/>
              <a:gd name="connsiteX2139" fmla="*/ 1418 w 5979492"/>
              <a:gd name="connsiteY2139" fmla="*/ 3691051 h 5913566"/>
              <a:gd name="connsiteX2140" fmla="*/ 1701 w 5979492"/>
              <a:gd name="connsiteY2140" fmla="*/ 3682565 h 5913566"/>
              <a:gd name="connsiteX2141" fmla="*/ 2268 w 5979492"/>
              <a:gd name="connsiteY2141" fmla="*/ 3674352 h 5913566"/>
              <a:gd name="connsiteX2142" fmla="*/ 3119 w 5979492"/>
              <a:gd name="connsiteY2142" fmla="*/ 3666138 h 5913566"/>
              <a:gd name="connsiteX2143" fmla="*/ 4254 w 5979492"/>
              <a:gd name="connsiteY2143" fmla="*/ 3657651 h 5913566"/>
              <a:gd name="connsiteX2144" fmla="*/ 7372 w 5979492"/>
              <a:gd name="connsiteY2144" fmla="*/ 3637391 h 5913566"/>
              <a:gd name="connsiteX2145" fmla="*/ 8790 w 5979492"/>
              <a:gd name="connsiteY2145" fmla="*/ 3628083 h 5913566"/>
              <a:gd name="connsiteX2146" fmla="*/ 10774 w 5979492"/>
              <a:gd name="connsiteY2146" fmla="*/ 3619322 h 5913566"/>
              <a:gd name="connsiteX2147" fmla="*/ 12759 w 5979492"/>
              <a:gd name="connsiteY2147" fmla="*/ 3611109 h 5913566"/>
              <a:gd name="connsiteX2148" fmla="*/ 14743 w 5979492"/>
              <a:gd name="connsiteY2148" fmla="*/ 3603443 h 5913566"/>
              <a:gd name="connsiteX2149" fmla="*/ 17296 w 5979492"/>
              <a:gd name="connsiteY2149" fmla="*/ 3596325 h 5913566"/>
              <a:gd name="connsiteX2150" fmla="*/ 19847 w 5979492"/>
              <a:gd name="connsiteY2150" fmla="*/ 3589481 h 5913566"/>
              <a:gd name="connsiteX2151" fmla="*/ 22399 w 5979492"/>
              <a:gd name="connsiteY2151" fmla="*/ 3583184 h 5913566"/>
              <a:gd name="connsiteX2152" fmla="*/ 25517 w 5979492"/>
              <a:gd name="connsiteY2152" fmla="*/ 3577435 h 5913566"/>
              <a:gd name="connsiteX2153" fmla="*/ 28636 w 5979492"/>
              <a:gd name="connsiteY2153" fmla="*/ 3571959 h 5913566"/>
              <a:gd name="connsiteX2154" fmla="*/ 32322 w 5979492"/>
              <a:gd name="connsiteY2154" fmla="*/ 3567031 h 5913566"/>
              <a:gd name="connsiteX2155" fmla="*/ 36291 w 5979492"/>
              <a:gd name="connsiteY2155" fmla="*/ 3562377 h 5913566"/>
              <a:gd name="connsiteX2156" fmla="*/ 40544 w 5979492"/>
              <a:gd name="connsiteY2156" fmla="*/ 3558544 h 5913566"/>
              <a:gd name="connsiteX2157" fmla="*/ 45081 w 5979492"/>
              <a:gd name="connsiteY2157" fmla="*/ 3554438 h 5913566"/>
              <a:gd name="connsiteX2158" fmla="*/ 50184 w 5979492"/>
              <a:gd name="connsiteY2158" fmla="*/ 3551426 h 5913566"/>
              <a:gd name="connsiteX2159" fmla="*/ 55288 w 5979492"/>
              <a:gd name="connsiteY2159" fmla="*/ 3548140 h 5913566"/>
              <a:gd name="connsiteX2160" fmla="*/ 60958 w 5979492"/>
              <a:gd name="connsiteY2160" fmla="*/ 3545677 h 5913566"/>
              <a:gd name="connsiteX2161" fmla="*/ 67196 w 5979492"/>
              <a:gd name="connsiteY2161" fmla="*/ 3543212 h 5913566"/>
              <a:gd name="connsiteX2162" fmla="*/ 73716 w 5979492"/>
              <a:gd name="connsiteY2162" fmla="*/ 3541296 h 5913566"/>
              <a:gd name="connsiteX2163" fmla="*/ 80805 w 5979492"/>
              <a:gd name="connsiteY2163" fmla="*/ 3539654 h 5913566"/>
              <a:gd name="connsiteX2164" fmla="*/ 88743 w 5979492"/>
              <a:gd name="connsiteY2164" fmla="*/ 3538284 h 5913566"/>
              <a:gd name="connsiteX2165" fmla="*/ 96682 w 5979492"/>
              <a:gd name="connsiteY2165" fmla="*/ 3536916 h 5913566"/>
              <a:gd name="connsiteX2166" fmla="*/ 105188 w 5979492"/>
              <a:gd name="connsiteY2166" fmla="*/ 3536094 h 5913566"/>
              <a:gd name="connsiteX2167" fmla="*/ 114543 w 5979492"/>
              <a:gd name="connsiteY2167" fmla="*/ 3535547 h 5913566"/>
              <a:gd name="connsiteX2168" fmla="*/ 124183 w 5979492"/>
              <a:gd name="connsiteY2168" fmla="*/ 3534999 h 5913566"/>
              <a:gd name="connsiteX2169" fmla="*/ 134674 w 5979492"/>
              <a:gd name="connsiteY2169" fmla="*/ 3534999 h 5913566"/>
              <a:gd name="connsiteX2170" fmla="*/ 145448 w 5979492"/>
              <a:gd name="connsiteY2170" fmla="*/ 3534999 h 5913566"/>
              <a:gd name="connsiteX2171" fmla="*/ 169264 w 5979492"/>
              <a:gd name="connsiteY2171" fmla="*/ 3535547 h 5913566"/>
              <a:gd name="connsiteX2172" fmla="*/ 195915 w 5979492"/>
              <a:gd name="connsiteY2172" fmla="*/ 3536916 h 5913566"/>
              <a:gd name="connsiteX2173" fmla="*/ 424717 w 5979492"/>
              <a:gd name="connsiteY2173" fmla="*/ 3536642 h 5913566"/>
              <a:gd name="connsiteX2174" fmla="*/ 391828 w 5979492"/>
              <a:gd name="connsiteY2174" fmla="*/ 3454235 h 5913566"/>
              <a:gd name="connsiteX2175" fmla="*/ 358657 w 5979492"/>
              <a:gd name="connsiteY2175" fmla="*/ 3372103 h 5913566"/>
              <a:gd name="connsiteX2176" fmla="*/ 309607 w 5979492"/>
              <a:gd name="connsiteY2176" fmla="*/ 3236857 h 5913566"/>
              <a:gd name="connsiteX2177" fmla="*/ 306489 w 5979492"/>
              <a:gd name="connsiteY2177" fmla="*/ 3228917 h 5913566"/>
              <a:gd name="connsiteX2178" fmla="*/ 303086 w 5979492"/>
              <a:gd name="connsiteY2178" fmla="*/ 3220704 h 5913566"/>
              <a:gd name="connsiteX2179" fmla="*/ 300251 w 5979492"/>
              <a:gd name="connsiteY2179" fmla="*/ 3212491 h 5913566"/>
              <a:gd name="connsiteX2180" fmla="*/ 297699 w 5979492"/>
              <a:gd name="connsiteY2180" fmla="*/ 3204277 h 5913566"/>
              <a:gd name="connsiteX2181" fmla="*/ 292596 w 5979492"/>
              <a:gd name="connsiteY2181" fmla="*/ 3187577 h 5913566"/>
              <a:gd name="connsiteX2182" fmla="*/ 288343 w 5979492"/>
              <a:gd name="connsiteY2182" fmla="*/ 3171151 h 5913566"/>
              <a:gd name="connsiteX2183" fmla="*/ 284941 w 5979492"/>
              <a:gd name="connsiteY2183" fmla="*/ 3154450 h 5913566"/>
              <a:gd name="connsiteX2184" fmla="*/ 281822 w 5979492"/>
              <a:gd name="connsiteY2184" fmla="*/ 3137476 h 5913566"/>
              <a:gd name="connsiteX2185" fmla="*/ 279270 w 5979492"/>
              <a:gd name="connsiteY2185" fmla="*/ 3121049 h 5913566"/>
              <a:gd name="connsiteX2186" fmla="*/ 277285 w 5979492"/>
              <a:gd name="connsiteY2186" fmla="*/ 3104075 h 5913566"/>
              <a:gd name="connsiteX2187" fmla="*/ 276151 w 5979492"/>
              <a:gd name="connsiteY2187" fmla="*/ 3087375 h 5913566"/>
              <a:gd name="connsiteX2188" fmla="*/ 275301 w 5979492"/>
              <a:gd name="connsiteY2188" fmla="*/ 3070127 h 5913566"/>
              <a:gd name="connsiteX2189" fmla="*/ 274734 w 5979492"/>
              <a:gd name="connsiteY2189" fmla="*/ 3053153 h 5913566"/>
              <a:gd name="connsiteX2190" fmla="*/ 274734 w 5979492"/>
              <a:gd name="connsiteY2190" fmla="*/ 3035905 h 5913566"/>
              <a:gd name="connsiteX2191" fmla="*/ 275301 w 5979492"/>
              <a:gd name="connsiteY2191" fmla="*/ 3019205 h 5913566"/>
              <a:gd name="connsiteX2192" fmla="*/ 275868 w 5979492"/>
              <a:gd name="connsiteY2192" fmla="*/ 3001957 h 5913566"/>
              <a:gd name="connsiteX2193" fmla="*/ 277002 w 5979492"/>
              <a:gd name="connsiteY2193" fmla="*/ 2984709 h 5913566"/>
              <a:gd name="connsiteX2194" fmla="*/ 278419 w 5979492"/>
              <a:gd name="connsiteY2194" fmla="*/ 2967735 h 5913566"/>
              <a:gd name="connsiteX2195" fmla="*/ 275584 w 5979492"/>
              <a:gd name="connsiteY2195" fmla="*/ 2743786 h 5913566"/>
              <a:gd name="connsiteX2196" fmla="*/ 278986 w 5979492"/>
              <a:gd name="connsiteY2196" fmla="*/ 2640025 h 5913566"/>
              <a:gd name="connsiteX2197" fmla="*/ 280405 w 5979492"/>
              <a:gd name="connsiteY2197" fmla="*/ 2634002 h 5913566"/>
              <a:gd name="connsiteX2198" fmla="*/ 281822 w 5979492"/>
              <a:gd name="connsiteY2198" fmla="*/ 2627979 h 5913566"/>
              <a:gd name="connsiteX2199" fmla="*/ 283523 w 5979492"/>
              <a:gd name="connsiteY2199" fmla="*/ 2622229 h 5913566"/>
              <a:gd name="connsiteX2200" fmla="*/ 285791 w 5979492"/>
              <a:gd name="connsiteY2200" fmla="*/ 2617028 h 5913566"/>
              <a:gd name="connsiteX2201" fmla="*/ 287776 w 5979492"/>
              <a:gd name="connsiteY2201" fmla="*/ 2612100 h 5913566"/>
              <a:gd name="connsiteX2202" fmla="*/ 290044 w 5979492"/>
              <a:gd name="connsiteY2202" fmla="*/ 2607172 h 5913566"/>
              <a:gd name="connsiteX2203" fmla="*/ 292880 w 5979492"/>
              <a:gd name="connsiteY2203" fmla="*/ 2602517 h 5913566"/>
              <a:gd name="connsiteX2204" fmla="*/ 295431 w 5979492"/>
              <a:gd name="connsiteY2204" fmla="*/ 2598137 h 5913566"/>
              <a:gd name="connsiteX2205" fmla="*/ 298550 w 5979492"/>
              <a:gd name="connsiteY2205" fmla="*/ 2594304 h 5913566"/>
              <a:gd name="connsiteX2206" fmla="*/ 301668 w 5979492"/>
              <a:gd name="connsiteY2206" fmla="*/ 2590471 h 5913566"/>
              <a:gd name="connsiteX2207" fmla="*/ 305071 w 5979492"/>
              <a:gd name="connsiteY2207" fmla="*/ 2587186 h 5913566"/>
              <a:gd name="connsiteX2208" fmla="*/ 308190 w 5979492"/>
              <a:gd name="connsiteY2208" fmla="*/ 2583900 h 5913566"/>
              <a:gd name="connsiteX2209" fmla="*/ 311875 w 5979492"/>
              <a:gd name="connsiteY2209" fmla="*/ 2580889 h 5913566"/>
              <a:gd name="connsiteX2210" fmla="*/ 315561 w 5979492"/>
              <a:gd name="connsiteY2210" fmla="*/ 2577877 h 5913566"/>
              <a:gd name="connsiteX2211" fmla="*/ 319531 w 5979492"/>
              <a:gd name="connsiteY2211" fmla="*/ 2575687 h 5913566"/>
              <a:gd name="connsiteX2212" fmla="*/ 323783 w 5979492"/>
              <a:gd name="connsiteY2212" fmla="*/ 2573497 h 5913566"/>
              <a:gd name="connsiteX2213" fmla="*/ 328036 w 5979492"/>
              <a:gd name="connsiteY2213" fmla="*/ 2571034 h 5913566"/>
              <a:gd name="connsiteX2214" fmla="*/ 332573 w 5979492"/>
              <a:gd name="connsiteY2214" fmla="*/ 2569391 h 5913566"/>
              <a:gd name="connsiteX2215" fmla="*/ 337109 w 5979492"/>
              <a:gd name="connsiteY2215" fmla="*/ 2567748 h 5913566"/>
              <a:gd name="connsiteX2216" fmla="*/ 341645 w 5979492"/>
              <a:gd name="connsiteY2216" fmla="*/ 2566105 h 5913566"/>
              <a:gd name="connsiteX2217" fmla="*/ 346465 w 5979492"/>
              <a:gd name="connsiteY2217" fmla="*/ 2565010 h 5913566"/>
              <a:gd name="connsiteX2218" fmla="*/ 351568 w 5979492"/>
              <a:gd name="connsiteY2218" fmla="*/ 2564188 h 5913566"/>
              <a:gd name="connsiteX2219" fmla="*/ 356956 w 5979492"/>
              <a:gd name="connsiteY2219" fmla="*/ 2563368 h 5913566"/>
              <a:gd name="connsiteX2220" fmla="*/ 362059 w 5979492"/>
              <a:gd name="connsiteY2220" fmla="*/ 2562820 h 5913566"/>
              <a:gd name="connsiteX2221" fmla="*/ 367446 w 5979492"/>
              <a:gd name="connsiteY2221" fmla="*/ 2562546 h 5913566"/>
              <a:gd name="connsiteX2222" fmla="*/ 373116 w 5979492"/>
              <a:gd name="connsiteY2222" fmla="*/ 2562273 h 5913566"/>
              <a:gd name="connsiteX2223" fmla="*/ 378786 w 5979492"/>
              <a:gd name="connsiteY2223" fmla="*/ 2562273 h 5913566"/>
              <a:gd name="connsiteX2224" fmla="*/ 384741 w 5979492"/>
              <a:gd name="connsiteY2224" fmla="*/ 2562546 h 5913566"/>
              <a:gd name="connsiteX2225" fmla="*/ 396649 w 5979492"/>
              <a:gd name="connsiteY2225" fmla="*/ 2563368 h 5913566"/>
              <a:gd name="connsiteX2226" fmla="*/ 409407 w 5979492"/>
              <a:gd name="connsiteY2226" fmla="*/ 2565010 h 5913566"/>
              <a:gd name="connsiteX2227" fmla="*/ 474050 w 5979492"/>
              <a:gd name="connsiteY2227" fmla="*/ 2564736 h 5913566"/>
              <a:gd name="connsiteX2228" fmla="*/ 552586 w 5979492"/>
              <a:gd name="connsiteY2228" fmla="*/ 2561177 h 5913566"/>
              <a:gd name="connsiteX2229" fmla="*/ 540678 w 5979492"/>
              <a:gd name="connsiteY2229" fmla="*/ 2489174 h 5913566"/>
              <a:gd name="connsiteX2230" fmla="*/ 541245 w 5979492"/>
              <a:gd name="connsiteY2230" fmla="*/ 2485068 h 5913566"/>
              <a:gd name="connsiteX2231" fmla="*/ 541528 w 5979492"/>
              <a:gd name="connsiteY2231" fmla="*/ 2480687 h 5913566"/>
              <a:gd name="connsiteX2232" fmla="*/ 541245 w 5979492"/>
              <a:gd name="connsiteY2232" fmla="*/ 2472200 h 5913566"/>
              <a:gd name="connsiteX2233" fmla="*/ 540678 w 5979492"/>
              <a:gd name="connsiteY2233" fmla="*/ 2463439 h 5913566"/>
              <a:gd name="connsiteX2234" fmla="*/ 539544 w 5979492"/>
              <a:gd name="connsiteY2234" fmla="*/ 2454952 h 5913566"/>
              <a:gd name="connsiteX2235" fmla="*/ 537843 w 5979492"/>
              <a:gd name="connsiteY2235" fmla="*/ 2446739 h 5913566"/>
              <a:gd name="connsiteX2236" fmla="*/ 536142 w 5979492"/>
              <a:gd name="connsiteY2236" fmla="*/ 2437978 h 5913566"/>
              <a:gd name="connsiteX2237" fmla="*/ 532456 w 5979492"/>
              <a:gd name="connsiteY2237" fmla="*/ 2421004 h 5913566"/>
              <a:gd name="connsiteX2238" fmla="*/ 531039 w 5979492"/>
              <a:gd name="connsiteY2238" fmla="*/ 2412516 h 5913566"/>
              <a:gd name="connsiteX2239" fmla="*/ 529904 w 5979492"/>
              <a:gd name="connsiteY2239" fmla="*/ 2404030 h 5913566"/>
              <a:gd name="connsiteX2240" fmla="*/ 529337 w 5979492"/>
              <a:gd name="connsiteY2240" fmla="*/ 2395542 h 5913566"/>
              <a:gd name="connsiteX2241" fmla="*/ 529053 w 5979492"/>
              <a:gd name="connsiteY2241" fmla="*/ 2386781 h 5913566"/>
              <a:gd name="connsiteX2242" fmla="*/ 529337 w 5979492"/>
              <a:gd name="connsiteY2242" fmla="*/ 2382401 h 5913566"/>
              <a:gd name="connsiteX2243" fmla="*/ 529904 w 5979492"/>
              <a:gd name="connsiteY2243" fmla="*/ 2378295 h 5913566"/>
              <a:gd name="connsiteX2244" fmla="*/ 530471 w 5979492"/>
              <a:gd name="connsiteY2244" fmla="*/ 2373914 h 5913566"/>
              <a:gd name="connsiteX2245" fmla="*/ 531322 w 5979492"/>
              <a:gd name="connsiteY2245" fmla="*/ 2369534 h 5913566"/>
              <a:gd name="connsiteX2246" fmla="*/ 532456 w 5979492"/>
              <a:gd name="connsiteY2246" fmla="*/ 2365427 h 5913566"/>
              <a:gd name="connsiteX2247" fmla="*/ 534157 w 5979492"/>
              <a:gd name="connsiteY2247" fmla="*/ 2361046 h 5913566"/>
              <a:gd name="connsiteX2248" fmla="*/ 535858 w 5979492"/>
              <a:gd name="connsiteY2248" fmla="*/ 2356666 h 5913566"/>
              <a:gd name="connsiteX2249" fmla="*/ 537559 w 5979492"/>
              <a:gd name="connsiteY2249" fmla="*/ 2352560 h 5913566"/>
              <a:gd name="connsiteX2250" fmla="*/ 535008 w 5979492"/>
              <a:gd name="connsiteY2250" fmla="*/ 2340787 h 5913566"/>
              <a:gd name="connsiteX2251" fmla="*/ 532456 w 5979492"/>
              <a:gd name="connsiteY2251" fmla="*/ 2328741 h 5913566"/>
              <a:gd name="connsiteX2252" fmla="*/ 530188 w 5979492"/>
              <a:gd name="connsiteY2252" fmla="*/ 2316969 h 5913566"/>
              <a:gd name="connsiteX2253" fmla="*/ 528203 w 5979492"/>
              <a:gd name="connsiteY2253" fmla="*/ 2304923 h 5913566"/>
              <a:gd name="connsiteX2254" fmla="*/ 526502 w 5979492"/>
              <a:gd name="connsiteY2254" fmla="*/ 2292877 h 5913566"/>
              <a:gd name="connsiteX2255" fmla="*/ 525084 w 5979492"/>
              <a:gd name="connsiteY2255" fmla="*/ 2281378 h 5913566"/>
              <a:gd name="connsiteX2256" fmla="*/ 523950 w 5979492"/>
              <a:gd name="connsiteY2256" fmla="*/ 2269332 h 5913566"/>
              <a:gd name="connsiteX2257" fmla="*/ 523100 w 5979492"/>
              <a:gd name="connsiteY2257" fmla="*/ 2257286 h 5913566"/>
              <a:gd name="connsiteX2258" fmla="*/ 522249 w 5979492"/>
              <a:gd name="connsiteY2258" fmla="*/ 2245240 h 5913566"/>
              <a:gd name="connsiteX2259" fmla="*/ 521966 w 5979492"/>
              <a:gd name="connsiteY2259" fmla="*/ 2233467 h 5913566"/>
              <a:gd name="connsiteX2260" fmla="*/ 521966 w 5979492"/>
              <a:gd name="connsiteY2260" fmla="*/ 2221421 h 5913566"/>
              <a:gd name="connsiteX2261" fmla="*/ 521966 w 5979492"/>
              <a:gd name="connsiteY2261" fmla="*/ 2209374 h 5913566"/>
              <a:gd name="connsiteX2262" fmla="*/ 522533 w 5979492"/>
              <a:gd name="connsiteY2262" fmla="*/ 2197328 h 5913566"/>
              <a:gd name="connsiteX2263" fmla="*/ 523100 w 5979492"/>
              <a:gd name="connsiteY2263" fmla="*/ 2185282 h 5913566"/>
              <a:gd name="connsiteX2264" fmla="*/ 523950 w 5979492"/>
              <a:gd name="connsiteY2264" fmla="*/ 2173510 h 5913566"/>
              <a:gd name="connsiteX2265" fmla="*/ 525084 w 5979492"/>
              <a:gd name="connsiteY2265" fmla="*/ 2161464 h 5913566"/>
              <a:gd name="connsiteX2266" fmla="*/ 521115 w 5979492"/>
              <a:gd name="connsiteY2266" fmla="*/ 2132717 h 5913566"/>
              <a:gd name="connsiteX2267" fmla="*/ 517145 w 5979492"/>
              <a:gd name="connsiteY2267" fmla="*/ 2126694 h 5913566"/>
              <a:gd name="connsiteX2268" fmla="*/ 514310 w 5979492"/>
              <a:gd name="connsiteY2268" fmla="*/ 2120671 h 5913566"/>
              <a:gd name="connsiteX2269" fmla="*/ 511475 w 5979492"/>
              <a:gd name="connsiteY2269" fmla="*/ 2114922 h 5913566"/>
              <a:gd name="connsiteX2270" fmla="*/ 509491 w 5979492"/>
              <a:gd name="connsiteY2270" fmla="*/ 2108899 h 5913566"/>
              <a:gd name="connsiteX2271" fmla="*/ 508073 w 5979492"/>
              <a:gd name="connsiteY2271" fmla="*/ 2102876 h 5913566"/>
              <a:gd name="connsiteX2272" fmla="*/ 507223 w 5979492"/>
              <a:gd name="connsiteY2272" fmla="*/ 2096853 h 5913566"/>
              <a:gd name="connsiteX2273" fmla="*/ 506656 w 5979492"/>
              <a:gd name="connsiteY2273" fmla="*/ 2091103 h 5913566"/>
              <a:gd name="connsiteX2274" fmla="*/ 506656 w 5979492"/>
              <a:gd name="connsiteY2274" fmla="*/ 2084807 h 5913566"/>
              <a:gd name="connsiteX2275" fmla="*/ 506939 w 5979492"/>
              <a:gd name="connsiteY2275" fmla="*/ 2078784 h 5913566"/>
              <a:gd name="connsiteX2276" fmla="*/ 507790 w 5979492"/>
              <a:gd name="connsiteY2276" fmla="*/ 2072761 h 5913566"/>
              <a:gd name="connsiteX2277" fmla="*/ 508924 w 5979492"/>
              <a:gd name="connsiteY2277" fmla="*/ 2066737 h 5913566"/>
              <a:gd name="connsiteX2278" fmla="*/ 510341 w 5979492"/>
              <a:gd name="connsiteY2278" fmla="*/ 2060714 h 5913566"/>
              <a:gd name="connsiteX2279" fmla="*/ 512326 w 5979492"/>
              <a:gd name="connsiteY2279" fmla="*/ 2054691 h 5913566"/>
              <a:gd name="connsiteX2280" fmla="*/ 514877 w 5979492"/>
              <a:gd name="connsiteY2280" fmla="*/ 2048668 h 5913566"/>
              <a:gd name="connsiteX2281" fmla="*/ 517429 w 5979492"/>
              <a:gd name="connsiteY2281" fmla="*/ 2042645 h 5913566"/>
              <a:gd name="connsiteX2282" fmla="*/ 520548 w 5979492"/>
              <a:gd name="connsiteY2282" fmla="*/ 2036622 h 5913566"/>
              <a:gd name="connsiteX2283" fmla="*/ 521399 w 5979492"/>
              <a:gd name="connsiteY2283" fmla="*/ 2031420 h 5913566"/>
              <a:gd name="connsiteX2284" fmla="*/ 522249 w 5979492"/>
              <a:gd name="connsiteY2284" fmla="*/ 2026492 h 5913566"/>
              <a:gd name="connsiteX2285" fmla="*/ 523383 w 5979492"/>
              <a:gd name="connsiteY2285" fmla="*/ 2022112 h 5913566"/>
              <a:gd name="connsiteX2286" fmla="*/ 524801 w 5979492"/>
              <a:gd name="connsiteY2286" fmla="*/ 2017458 h 5913566"/>
              <a:gd name="connsiteX2287" fmla="*/ 526502 w 5979492"/>
              <a:gd name="connsiteY2287" fmla="*/ 2013077 h 5913566"/>
              <a:gd name="connsiteX2288" fmla="*/ 528203 w 5979492"/>
              <a:gd name="connsiteY2288" fmla="*/ 2009244 h 5913566"/>
              <a:gd name="connsiteX2289" fmla="*/ 529904 w 5979492"/>
              <a:gd name="connsiteY2289" fmla="*/ 2005412 h 5913566"/>
              <a:gd name="connsiteX2290" fmla="*/ 531889 w 5979492"/>
              <a:gd name="connsiteY2290" fmla="*/ 2001579 h 5913566"/>
              <a:gd name="connsiteX2291" fmla="*/ 534157 w 5979492"/>
              <a:gd name="connsiteY2291" fmla="*/ 1998567 h 5913566"/>
              <a:gd name="connsiteX2292" fmla="*/ 536425 w 5979492"/>
              <a:gd name="connsiteY2292" fmla="*/ 1995008 h 5913566"/>
              <a:gd name="connsiteX2293" fmla="*/ 538693 w 5979492"/>
              <a:gd name="connsiteY2293" fmla="*/ 1992270 h 5913566"/>
              <a:gd name="connsiteX2294" fmla="*/ 541528 w 5979492"/>
              <a:gd name="connsiteY2294" fmla="*/ 1989533 h 5913566"/>
              <a:gd name="connsiteX2295" fmla="*/ 544364 w 5979492"/>
              <a:gd name="connsiteY2295" fmla="*/ 1986795 h 5913566"/>
              <a:gd name="connsiteX2296" fmla="*/ 547199 w 5979492"/>
              <a:gd name="connsiteY2296" fmla="*/ 1984330 h 5913566"/>
              <a:gd name="connsiteX2297" fmla="*/ 550318 w 5979492"/>
              <a:gd name="connsiteY2297" fmla="*/ 1981867 h 5913566"/>
              <a:gd name="connsiteX2298" fmla="*/ 553720 w 5979492"/>
              <a:gd name="connsiteY2298" fmla="*/ 1979950 h 5913566"/>
              <a:gd name="connsiteX2299" fmla="*/ 556839 w 5979492"/>
              <a:gd name="connsiteY2299" fmla="*/ 1978034 h 5913566"/>
              <a:gd name="connsiteX2300" fmla="*/ 560525 w 5979492"/>
              <a:gd name="connsiteY2300" fmla="*/ 1976117 h 5913566"/>
              <a:gd name="connsiteX2301" fmla="*/ 563927 w 5979492"/>
              <a:gd name="connsiteY2301" fmla="*/ 1974474 h 5913566"/>
              <a:gd name="connsiteX2302" fmla="*/ 567896 w 5979492"/>
              <a:gd name="connsiteY2302" fmla="*/ 1973379 h 5913566"/>
              <a:gd name="connsiteX2303" fmla="*/ 571582 w 5979492"/>
              <a:gd name="connsiteY2303" fmla="*/ 1972011 h 5913566"/>
              <a:gd name="connsiteX2304" fmla="*/ 575835 w 5979492"/>
              <a:gd name="connsiteY2304" fmla="*/ 1970916 h 5913566"/>
              <a:gd name="connsiteX2305" fmla="*/ 580087 w 5979492"/>
              <a:gd name="connsiteY2305" fmla="*/ 1969821 h 5913566"/>
              <a:gd name="connsiteX2306" fmla="*/ 584057 w 5979492"/>
              <a:gd name="connsiteY2306" fmla="*/ 1969273 h 5913566"/>
              <a:gd name="connsiteX2307" fmla="*/ 593130 w 5979492"/>
              <a:gd name="connsiteY2307" fmla="*/ 1968178 h 5913566"/>
              <a:gd name="connsiteX2308" fmla="*/ 602486 w 5979492"/>
              <a:gd name="connsiteY2308" fmla="*/ 1967630 h 5913566"/>
              <a:gd name="connsiteX2309" fmla="*/ 612409 w 5979492"/>
              <a:gd name="connsiteY2309" fmla="*/ 1967904 h 5913566"/>
              <a:gd name="connsiteX2310" fmla="*/ 622616 w 5979492"/>
              <a:gd name="connsiteY2310" fmla="*/ 1968451 h 5913566"/>
              <a:gd name="connsiteX2311" fmla="*/ 671099 w 5979492"/>
              <a:gd name="connsiteY2311" fmla="*/ 1967356 h 5913566"/>
              <a:gd name="connsiteX2312" fmla="*/ 719298 w 5979492"/>
              <a:gd name="connsiteY2312" fmla="*/ 1966261 h 5913566"/>
              <a:gd name="connsiteX2313" fmla="*/ 763243 w 5979492"/>
              <a:gd name="connsiteY2313" fmla="*/ 1965440 h 5913566"/>
              <a:gd name="connsiteX2314" fmla="*/ 785075 w 5979492"/>
              <a:gd name="connsiteY2314" fmla="*/ 1964893 h 5913566"/>
              <a:gd name="connsiteX2315" fmla="*/ 807473 w 5979492"/>
              <a:gd name="connsiteY2315" fmla="*/ 1964893 h 5913566"/>
              <a:gd name="connsiteX2316" fmla="*/ 829304 w 5979492"/>
              <a:gd name="connsiteY2316" fmla="*/ 1964893 h 5913566"/>
              <a:gd name="connsiteX2317" fmla="*/ 850852 w 5979492"/>
              <a:gd name="connsiteY2317" fmla="*/ 1965440 h 5913566"/>
              <a:gd name="connsiteX2318" fmla="*/ 872967 w 5979492"/>
              <a:gd name="connsiteY2318" fmla="*/ 1966261 h 5913566"/>
              <a:gd name="connsiteX2319" fmla="*/ 894515 w 5979492"/>
              <a:gd name="connsiteY2319" fmla="*/ 1967630 h 5913566"/>
              <a:gd name="connsiteX2320" fmla="*/ 916345 w 5979492"/>
              <a:gd name="connsiteY2320" fmla="*/ 1969546 h 5913566"/>
              <a:gd name="connsiteX2321" fmla="*/ 927119 w 5979492"/>
              <a:gd name="connsiteY2321" fmla="*/ 1971189 h 5913566"/>
              <a:gd name="connsiteX2322" fmla="*/ 937610 w 5979492"/>
              <a:gd name="connsiteY2322" fmla="*/ 1972558 h 5913566"/>
              <a:gd name="connsiteX2323" fmla="*/ 948384 w 5979492"/>
              <a:gd name="connsiteY2323" fmla="*/ 1974201 h 5913566"/>
              <a:gd name="connsiteX2324" fmla="*/ 959441 w 5979492"/>
              <a:gd name="connsiteY2324" fmla="*/ 1975844 h 5913566"/>
              <a:gd name="connsiteX2325" fmla="*/ 969932 w 5979492"/>
              <a:gd name="connsiteY2325" fmla="*/ 1978034 h 5913566"/>
              <a:gd name="connsiteX2326" fmla="*/ 980421 w 5979492"/>
              <a:gd name="connsiteY2326" fmla="*/ 1980224 h 5913566"/>
              <a:gd name="connsiteX2327" fmla="*/ 991195 w 5979492"/>
              <a:gd name="connsiteY2327" fmla="*/ 1982962 h 5913566"/>
              <a:gd name="connsiteX2328" fmla="*/ 1001686 w 5979492"/>
              <a:gd name="connsiteY2328" fmla="*/ 1985700 h 5913566"/>
              <a:gd name="connsiteX2329" fmla="*/ 1012176 w 5979492"/>
              <a:gd name="connsiteY2329" fmla="*/ 1988711 h 5913566"/>
              <a:gd name="connsiteX2330" fmla="*/ 1022950 w 5979492"/>
              <a:gd name="connsiteY2330" fmla="*/ 1991996 h 5913566"/>
              <a:gd name="connsiteX2331" fmla="*/ 1033157 w 5979492"/>
              <a:gd name="connsiteY2331" fmla="*/ 1995829 h 5913566"/>
              <a:gd name="connsiteX2332" fmla="*/ 1043647 w 5979492"/>
              <a:gd name="connsiteY2332" fmla="*/ 1999389 h 5913566"/>
              <a:gd name="connsiteX2333" fmla="*/ 1053854 w 5979492"/>
              <a:gd name="connsiteY2333" fmla="*/ 2003769 h 5913566"/>
              <a:gd name="connsiteX2334" fmla="*/ 1064344 w 5979492"/>
              <a:gd name="connsiteY2334" fmla="*/ 2007875 h 5913566"/>
              <a:gd name="connsiteX2335" fmla="*/ 1093830 w 5979492"/>
              <a:gd name="connsiteY2335" fmla="*/ 2015815 h 5913566"/>
              <a:gd name="connsiteX2336" fmla="*/ 1129271 w 5979492"/>
              <a:gd name="connsiteY2336" fmla="*/ 2024302 h 5913566"/>
              <a:gd name="connsiteX2337" fmla="*/ 1125585 w 5979492"/>
              <a:gd name="connsiteY2337" fmla="*/ 2010065 h 5913566"/>
              <a:gd name="connsiteX2338" fmla="*/ 1122750 w 5979492"/>
              <a:gd name="connsiteY2338" fmla="*/ 1996103 h 5913566"/>
              <a:gd name="connsiteX2339" fmla="*/ 1120198 w 5979492"/>
              <a:gd name="connsiteY2339" fmla="*/ 1981867 h 5913566"/>
              <a:gd name="connsiteX2340" fmla="*/ 1118213 w 5979492"/>
              <a:gd name="connsiteY2340" fmla="*/ 1967904 h 5913566"/>
              <a:gd name="connsiteX2341" fmla="*/ 1116512 w 5979492"/>
              <a:gd name="connsiteY2341" fmla="*/ 1954215 h 5913566"/>
              <a:gd name="connsiteX2342" fmla="*/ 1115095 w 5979492"/>
              <a:gd name="connsiteY2342" fmla="*/ 1940526 h 5913566"/>
              <a:gd name="connsiteX2343" fmla="*/ 1113961 w 5979492"/>
              <a:gd name="connsiteY2343" fmla="*/ 1927112 h 5913566"/>
              <a:gd name="connsiteX2344" fmla="*/ 1113677 w 5979492"/>
              <a:gd name="connsiteY2344" fmla="*/ 1913696 h 5913566"/>
              <a:gd name="connsiteX2345" fmla="*/ 1113677 w 5979492"/>
              <a:gd name="connsiteY2345" fmla="*/ 1900007 h 5913566"/>
              <a:gd name="connsiteX2346" fmla="*/ 1113961 w 5979492"/>
              <a:gd name="connsiteY2346" fmla="*/ 1886593 h 5913566"/>
              <a:gd name="connsiteX2347" fmla="*/ 1115095 w 5979492"/>
              <a:gd name="connsiteY2347" fmla="*/ 1873177 h 5913566"/>
              <a:gd name="connsiteX2348" fmla="*/ 1116512 w 5979492"/>
              <a:gd name="connsiteY2348" fmla="*/ 1860036 h 5913566"/>
              <a:gd name="connsiteX2349" fmla="*/ 1118213 w 5979492"/>
              <a:gd name="connsiteY2349" fmla="*/ 1846895 h 5913566"/>
              <a:gd name="connsiteX2350" fmla="*/ 1120482 w 5979492"/>
              <a:gd name="connsiteY2350" fmla="*/ 1833480 h 5913566"/>
              <a:gd name="connsiteX2351" fmla="*/ 1123317 w 5979492"/>
              <a:gd name="connsiteY2351" fmla="*/ 1820339 h 5913566"/>
              <a:gd name="connsiteX2352" fmla="*/ 1126436 w 5979492"/>
              <a:gd name="connsiteY2352" fmla="*/ 1807198 h 5913566"/>
              <a:gd name="connsiteX2353" fmla="*/ 1126719 w 5979492"/>
              <a:gd name="connsiteY2353" fmla="*/ 1803638 h 5913566"/>
              <a:gd name="connsiteX2354" fmla="*/ 1126719 w 5979492"/>
              <a:gd name="connsiteY2354" fmla="*/ 1803365 h 5913566"/>
              <a:gd name="connsiteX2355" fmla="*/ 1126436 w 5979492"/>
              <a:gd name="connsiteY2355" fmla="*/ 1805007 h 5913566"/>
              <a:gd name="connsiteX2356" fmla="*/ 1126436 w 5979492"/>
              <a:gd name="connsiteY2356" fmla="*/ 1807198 h 5913566"/>
              <a:gd name="connsiteX2357" fmla="*/ 1119064 w 5979492"/>
              <a:gd name="connsiteY2357" fmla="*/ 1796794 h 5913566"/>
              <a:gd name="connsiteX2358" fmla="*/ 1111693 w 5979492"/>
              <a:gd name="connsiteY2358" fmla="*/ 1786391 h 5913566"/>
              <a:gd name="connsiteX2359" fmla="*/ 995165 w 5979492"/>
              <a:gd name="connsiteY2359" fmla="*/ 1637730 h 5913566"/>
              <a:gd name="connsiteX2360" fmla="*/ 985242 w 5979492"/>
              <a:gd name="connsiteY2360" fmla="*/ 1625958 h 5913566"/>
              <a:gd name="connsiteX2361" fmla="*/ 975602 w 5979492"/>
              <a:gd name="connsiteY2361" fmla="*/ 1614185 h 5913566"/>
              <a:gd name="connsiteX2362" fmla="*/ 966529 w 5979492"/>
              <a:gd name="connsiteY2362" fmla="*/ 1602413 h 5913566"/>
              <a:gd name="connsiteX2363" fmla="*/ 957740 w 5979492"/>
              <a:gd name="connsiteY2363" fmla="*/ 1590367 h 5913566"/>
              <a:gd name="connsiteX2364" fmla="*/ 948951 w 5979492"/>
              <a:gd name="connsiteY2364" fmla="*/ 1578046 h 5913566"/>
              <a:gd name="connsiteX2365" fmla="*/ 940728 w 5979492"/>
              <a:gd name="connsiteY2365" fmla="*/ 1565727 h 5913566"/>
              <a:gd name="connsiteX2366" fmla="*/ 932790 w 5979492"/>
              <a:gd name="connsiteY2366" fmla="*/ 1553407 h 5913566"/>
              <a:gd name="connsiteX2367" fmla="*/ 925135 w 5979492"/>
              <a:gd name="connsiteY2367" fmla="*/ 1541087 h 5913566"/>
              <a:gd name="connsiteX2368" fmla="*/ 917763 w 5979492"/>
              <a:gd name="connsiteY2368" fmla="*/ 1528493 h 5913566"/>
              <a:gd name="connsiteX2369" fmla="*/ 910675 w 5979492"/>
              <a:gd name="connsiteY2369" fmla="*/ 1515900 h 5913566"/>
              <a:gd name="connsiteX2370" fmla="*/ 903870 w 5979492"/>
              <a:gd name="connsiteY2370" fmla="*/ 1503032 h 5913566"/>
              <a:gd name="connsiteX2371" fmla="*/ 897350 w 5979492"/>
              <a:gd name="connsiteY2371" fmla="*/ 1490165 h 5913566"/>
              <a:gd name="connsiteX2372" fmla="*/ 891395 w 5979492"/>
              <a:gd name="connsiteY2372" fmla="*/ 1477297 h 5913566"/>
              <a:gd name="connsiteX2373" fmla="*/ 885725 w 5979492"/>
              <a:gd name="connsiteY2373" fmla="*/ 1464156 h 5913566"/>
              <a:gd name="connsiteX2374" fmla="*/ 880338 w 5979492"/>
              <a:gd name="connsiteY2374" fmla="*/ 1451014 h 5913566"/>
              <a:gd name="connsiteX2375" fmla="*/ 874951 w 5979492"/>
              <a:gd name="connsiteY2375" fmla="*/ 1437873 h 5913566"/>
              <a:gd name="connsiteX2376" fmla="*/ 870132 w 5979492"/>
              <a:gd name="connsiteY2376" fmla="*/ 1424732 h 5913566"/>
              <a:gd name="connsiteX2377" fmla="*/ 865311 w 5979492"/>
              <a:gd name="connsiteY2377" fmla="*/ 1411043 h 5913566"/>
              <a:gd name="connsiteX2378" fmla="*/ 861342 w 5979492"/>
              <a:gd name="connsiteY2378" fmla="*/ 1397354 h 5913566"/>
              <a:gd name="connsiteX2379" fmla="*/ 857373 w 5979492"/>
              <a:gd name="connsiteY2379" fmla="*/ 1383940 h 5913566"/>
              <a:gd name="connsiteX2380" fmla="*/ 853687 w 5979492"/>
              <a:gd name="connsiteY2380" fmla="*/ 1370251 h 5913566"/>
              <a:gd name="connsiteX2381" fmla="*/ 850285 w 5979492"/>
              <a:gd name="connsiteY2381" fmla="*/ 1356288 h 5913566"/>
              <a:gd name="connsiteX2382" fmla="*/ 847450 w 5979492"/>
              <a:gd name="connsiteY2382" fmla="*/ 1342599 h 5913566"/>
              <a:gd name="connsiteX2383" fmla="*/ 844615 w 5979492"/>
              <a:gd name="connsiteY2383" fmla="*/ 1328363 h 5913566"/>
              <a:gd name="connsiteX2384" fmla="*/ 842346 w 5979492"/>
              <a:gd name="connsiteY2384" fmla="*/ 1314126 h 5913566"/>
              <a:gd name="connsiteX2385" fmla="*/ 840361 w 5979492"/>
              <a:gd name="connsiteY2385" fmla="*/ 1300164 h 5913566"/>
              <a:gd name="connsiteX2386" fmla="*/ 838377 w 5979492"/>
              <a:gd name="connsiteY2386" fmla="*/ 1285928 h 5913566"/>
              <a:gd name="connsiteX2387" fmla="*/ 836959 w 5979492"/>
              <a:gd name="connsiteY2387" fmla="*/ 1271144 h 5913566"/>
              <a:gd name="connsiteX2388" fmla="*/ 836109 w 5979492"/>
              <a:gd name="connsiteY2388" fmla="*/ 1256907 h 5913566"/>
              <a:gd name="connsiteX2389" fmla="*/ 835258 w 5979492"/>
              <a:gd name="connsiteY2389" fmla="*/ 1242397 h 5913566"/>
              <a:gd name="connsiteX2390" fmla="*/ 834691 w 5979492"/>
              <a:gd name="connsiteY2390" fmla="*/ 1227340 h 5913566"/>
              <a:gd name="connsiteX2391" fmla="*/ 834408 w 5979492"/>
              <a:gd name="connsiteY2391" fmla="*/ 1212829 h 5913566"/>
              <a:gd name="connsiteX2392" fmla="*/ 834691 w 5979492"/>
              <a:gd name="connsiteY2392" fmla="*/ 1210365 h 5913566"/>
              <a:gd name="connsiteX2393" fmla="*/ 834975 w 5979492"/>
              <a:gd name="connsiteY2393" fmla="*/ 1207628 h 5913566"/>
              <a:gd name="connsiteX2394" fmla="*/ 835825 w 5979492"/>
              <a:gd name="connsiteY2394" fmla="*/ 1202700 h 5913566"/>
              <a:gd name="connsiteX2395" fmla="*/ 837526 w 5979492"/>
              <a:gd name="connsiteY2395" fmla="*/ 1197224 h 5913566"/>
              <a:gd name="connsiteX2396" fmla="*/ 839511 w 5979492"/>
              <a:gd name="connsiteY2396" fmla="*/ 1192022 h 5913566"/>
              <a:gd name="connsiteX2397" fmla="*/ 844331 w 5979492"/>
              <a:gd name="connsiteY2397" fmla="*/ 1181618 h 5913566"/>
              <a:gd name="connsiteX2398" fmla="*/ 846883 w 5979492"/>
              <a:gd name="connsiteY2398" fmla="*/ 1176417 h 5913566"/>
              <a:gd name="connsiteX2399" fmla="*/ 848867 w 5979492"/>
              <a:gd name="connsiteY2399" fmla="*/ 1171215 h 5913566"/>
              <a:gd name="connsiteX2400" fmla="*/ 848584 w 5979492"/>
              <a:gd name="connsiteY2400" fmla="*/ 1167930 h 5913566"/>
              <a:gd name="connsiteX2401" fmla="*/ 848867 w 5979492"/>
              <a:gd name="connsiteY2401" fmla="*/ 1164644 h 5913566"/>
              <a:gd name="connsiteX2402" fmla="*/ 850001 w 5979492"/>
              <a:gd name="connsiteY2402" fmla="*/ 1161359 h 5913566"/>
              <a:gd name="connsiteX2403" fmla="*/ 851419 w 5979492"/>
              <a:gd name="connsiteY2403" fmla="*/ 1158348 h 5913566"/>
              <a:gd name="connsiteX2404" fmla="*/ 849151 w 5979492"/>
              <a:gd name="connsiteY2404" fmla="*/ 1152325 h 5913566"/>
              <a:gd name="connsiteX2405" fmla="*/ 847166 w 5979492"/>
              <a:gd name="connsiteY2405" fmla="*/ 1146302 h 5913566"/>
              <a:gd name="connsiteX2406" fmla="*/ 845182 w 5979492"/>
              <a:gd name="connsiteY2406" fmla="*/ 1140279 h 5913566"/>
              <a:gd name="connsiteX2407" fmla="*/ 843480 w 5979492"/>
              <a:gd name="connsiteY2407" fmla="*/ 1134256 h 5913566"/>
              <a:gd name="connsiteX2408" fmla="*/ 840361 w 5979492"/>
              <a:gd name="connsiteY2408" fmla="*/ 1122209 h 5913566"/>
              <a:gd name="connsiteX2409" fmla="*/ 837810 w 5979492"/>
              <a:gd name="connsiteY2409" fmla="*/ 1109889 h 5913566"/>
              <a:gd name="connsiteX2410" fmla="*/ 836109 w 5979492"/>
              <a:gd name="connsiteY2410" fmla="*/ 1097569 h 5913566"/>
              <a:gd name="connsiteX2411" fmla="*/ 834691 w 5979492"/>
              <a:gd name="connsiteY2411" fmla="*/ 1085249 h 5913566"/>
              <a:gd name="connsiteX2412" fmla="*/ 833557 w 5979492"/>
              <a:gd name="connsiteY2412" fmla="*/ 1072930 h 5913566"/>
              <a:gd name="connsiteX2413" fmla="*/ 832423 w 5979492"/>
              <a:gd name="connsiteY2413" fmla="*/ 1060336 h 5913566"/>
              <a:gd name="connsiteX2414" fmla="*/ 831573 w 5979492"/>
              <a:gd name="connsiteY2414" fmla="*/ 1035422 h 5913566"/>
              <a:gd name="connsiteX2415" fmla="*/ 830721 w 5979492"/>
              <a:gd name="connsiteY2415" fmla="*/ 1010509 h 5913566"/>
              <a:gd name="connsiteX2416" fmla="*/ 830438 w 5979492"/>
              <a:gd name="connsiteY2416" fmla="*/ 998188 h 5913566"/>
              <a:gd name="connsiteX2417" fmla="*/ 829871 w 5979492"/>
              <a:gd name="connsiteY2417" fmla="*/ 985869 h 5913566"/>
              <a:gd name="connsiteX2418" fmla="*/ 829020 w 5979492"/>
              <a:gd name="connsiteY2418" fmla="*/ 973275 h 5913566"/>
              <a:gd name="connsiteX2419" fmla="*/ 827886 w 5979492"/>
              <a:gd name="connsiteY2419" fmla="*/ 960955 h 5913566"/>
              <a:gd name="connsiteX2420" fmla="*/ 827603 w 5979492"/>
              <a:gd name="connsiteY2420" fmla="*/ 957669 h 5913566"/>
              <a:gd name="connsiteX2421" fmla="*/ 827603 w 5979492"/>
              <a:gd name="connsiteY2421" fmla="*/ 954384 h 5913566"/>
              <a:gd name="connsiteX2422" fmla="*/ 827886 w 5979492"/>
              <a:gd name="connsiteY2422" fmla="*/ 951373 h 5913566"/>
              <a:gd name="connsiteX2423" fmla="*/ 828453 w 5979492"/>
              <a:gd name="connsiteY2423" fmla="*/ 948088 h 5913566"/>
              <a:gd name="connsiteX2424" fmla="*/ 829304 w 5979492"/>
              <a:gd name="connsiteY2424" fmla="*/ 945350 h 5913566"/>
              <a:gd name="connsiteX2425" fmla="*/ 830438 w 5979492"/>
              <a:gd name="connsiteY2425" fmla="*/ 942885 h 5913566"/>
              <a:gd name="connsiteX2426" fmla="*/ 831573 w 5979492"/>
              <a:gd name="connsiteY2426" fmla="*/ 939874 h 5913566"/>
              <a:gd name="connsiteX2427" fmla="*/ 832990 w 5979492"/>
              <a:gd name="connsiteY2427" fmla="*/ 937410 h 5913566"/>
              <a:gd name="connsiteX2428" fmla="*/ 834975 w 5979492"/>
              <a:gd name="connsiteY2428" fmla="*/ 934946 h 5913566"/>
              <a:gd name="connsiteX2429" fmla="*/ 836676 w 5979492"/>
              <a:gd name="connsiteY2429" fmla="*/ 932756 h 5913566"/>
              <a:gd name="connsiteX2430" fmla="*/ 838660 w 5979492"/>
              <a:gd name="connsiteY2430" fmla="*/ 930566 h 5913566"/>
              <a:gd name="connsiteX2431" fmla="*/ 841212 w 5979492"/>
              <a:gd name="connsiteY2431" fmla="*/ 928376 h 5913566"/>
              <a:gd name="connsiteX2432" fmla="*/ 843480 w 5979492"/>
              <a:gd name="connsiteY2432" fmla="*/ 926459 h 5913566"/>
              <a:gd name="connsiteX2433" fmla="*/ 846032 w 5979492"/>
              <a:gd name="connsiteY2433" fmla="*/ 924543 h 5913566"/>
              <a:gd name="connsiteX2434" fmla="*/ 851419 w 5979492"/>
              <a:gd name="connsiteY2434" fmla="*/ 920983 h 5913566"/>
              <a:gd name="connsiteX2435" fmla="*/ 857657 w 5979492"/>
              <a:gd name="connsiteY2435" fmla="*/ 918246 h 5913566"/>
              <a:gd name="connsiteX2436" fmla="*/ 863894 w 5979492"/>
              <a:gd name="connsiteY2436" fmla="*/ 915508 h 5913566"/>
              <a:gd name="connsiteX2437" fmla="*/ 870699 w 5979492"/>
              <a:gd name="connsiteY2437" fmla="*/ 913318 h 5913566"/>
              <a:gd name="connsiteX2438" fmla="*/ 877503 w 5979492"/>
              <a:gd name="connsiteY2438" fmla="*/ 911675 h 5913566"/>
              <a:gd name="connsiteX2439" fmla="*/ 884308 w 5979492"/>
              <a:gd name="connsiteY2439" fmla="*/ 910032 h 5913566"/>
              <a:gd name="connsiteX2440" fmla="*/ 891112 w 5979492"/>
              <a:gd name="connsiteY2440" fmla="*/ 908937 h 5913566"/>
              <a:gd name="connsiteX2441" fmla="*/ 898200 w 5979492"/>
              <a:gd name="connsiteY2441" fmla="*/ 908116 h 5913566"/>
              <a:gd name="connsiteX2442" fmla="*/ 904721 w 5979492"/>
              <a:gd name="connsiteY2442" fmla="*/ 907569 h 5913566"/>
              <a:gd name="connsiteX2443" fmla="*/ 930521 w 5979492"/>
              <a:gd name="connsiteY2443" fmla="*/ 906474 h 5913566"/>
              <a:gd name="connsiteX2444" fmla="*/ 956322 w 5979492"/>
              <a:gd name="connsiteY2444" fmla="*/ 905104 h 5913566"/>
              <a:gd name="connsiteX2445" fmla="*/ 1008207 w 5979492"/>
              <a:gd name="connsiteY2445" fmla="*/ 902367 h 5913566"/>
              <a:gd name="connsiteX2446" fmla="*/ 1034008 w 5979492"/>
              <a:gd name="connsiteY2446" fmla="*/ 901546 h 5913566"/>
              <a:gd name="connsiteX2447" fmla="*/ 1059808 w 5979492"/>
              <a:gd name="connsiteY2447" fmla="*/ 900724 h 5913566"/>
              <a:gd name="connsiteX2448" fmla="*/ 1085325 w 5979492"/>
              <a:gd name="connsiteY2448" fmla="*/ 900724 h 5913566"/>
              <a:gd name="connsiteX2449" fmla="*/ 1098367 w 5979492"/>
              <a:gd name="connsiteY2449" fmla="*/ 900998 h 5913566"/>
              <a:gd name="connsiteX2450" fmla="*/ 1111126 w 5979492"/>
              <a:gd name="connsiteY2450" fmla="*/ 901272 h 5913566"/>
              <a:gd name="connsiteX2451" fmla="*/ 1123884 w 5979492"/>
              <a:gd name="connsiteY2451" fmla="*/ 901819 h 5913566"/>
              <a:gd name="connsiteX2452" fmla="*/ 1136643 w 5979492"/>
              <a:gd name="connsiteY2452" fmla="*/ 902641 h 5913566"/>
              <a:gd name="connsiteX2453" fmla="*/ 1149401 w 5979492"/>
              <a:gd name="connsiteY2453" fmla="*/ 903736 h 5913566"/>
              <a:gd name="connsiteX2454" fmla="*/ 1162160 w 5979492"/>
              <a:gd name="connsiteY2454" fmla="*/ 905104 h 5913566"/>
              <a:gd name="connsiteX2455" fmla="*/ 1174918 w 5979492"/>
              <a:gd name="connsiteY2455" fmla="*/ 906474 h 5913566"/>
              <a:gd name="connsiteX2456" fmla="*/ 1187677 w 5979492"/>
              <a:gd name="connsiteY2456" fmla="*/ 908390 h 5913566"/>
              <a:gd name="connsiteX2457" fmla="*/ 1200152 w 5979492"/>
              <a:gd name="connsiteY2457" fmla="*/ 910307 h 5913566"/>
              <a:gd name="connsiteX2458" fmla="*/ 1212910 w 5979492"/>
              <a:gd name="connsiteY2458" fmla="*/ 912770 h 5913566"/>
              <a:gd name="connsiteX2459" fmla="*/ 1225102 w 5979492"/>
              <a:gd name="connsiteY2459" fmla="*/ 915508 h 5913566"/>
              <a:gd name="connsiteX2460" fmla="*/ 1237577 w 5979492"/>
              <a:gd name="connsiteY2460" fmla="*/ 918793 h 5913566"/>
              <a:gd name="connsiteX2461" fmla="*/ 1250052 w 5979492"/>
              <a:gd name="connsiteY2461" fmla="*/ 922079 h 5913566"/>
              <a:gd name="connsiteX2462" fmla="*/ 1262527 w 5979492"/>
              <a:gd name="connsiteY2462" fmla="*/ 925911 h 5913566"/>
              <a:gd name="connsiteX2463" fmla="*/ 1275002 w 5979492"/>
              <a:gd name="connsiteY2463" fmla="*/ 930292 h 5913566"/>
              <a:gd name="connsiteX2464" fmla="*/ 1287193 w 5979492"/>
              <a:gd name="connsiteY2464" fmla="*/ 934672 h 5913566"/>
              <a:gd name="connsiteX2465" fmla="*/ 1299668 w 5979492"/>
              <a:gd name="connsiteY2465" fmla="*/ 939874 h 5913566"/>
              <a:gd name="connsiteX2466" fmla="*/ 1311860 w 5979492"/>
              <a:gd name="connsiteY2466" fmla="*/ 945350 h 5913566"/>
              <a:gd name="connsiteX2467" fmla="*/ 1321500 w 5979492"/>
              <a:gd name="connsiteY2467" fmla="*/ 948909 h 5913566"/>
              <a:gd name="connsiteX2468" fmla="*/ 1331706 w 5979492"/>
              <a:gd name="connsiteY2468" fmla="*/ 952194 h 5913566"/>
              <a:gd name="connsiteX2469" fmla="*/ 1340779 w 5979492"/>
              <a:gd name="connsiteY2469" fmla="*/ 956301 h 5913566"/>
              <a:gd name="connsiteX2470" fmla="*/ 1345599 w 5979492"/>
              <a:gd name="connsiteY2470" fmla="*/ 958217 h 5913566"/>
              <a:gd name="connsiteX2471" fmla="*/ 1350135 w 5979492"/>
              <a:gd name="connsiteY2471" fmla="*/ 960681 h 5913566"/>
              <a:gd name="connsiteX2472" fmla="*/ 1354104 w 5979492"/>
              <a:gd name="connsiteY2472" fmla="*/ 963419 h 5913566"/>
              <a:gd name="connsiteX2473" fmla="*/ 1358074 w 5979492"/>
              <a:gd name="connsiteY2473" fmla="*/ 966157 h 5913566"/>
              <a:gd name="connsiteX2474" fmla="*/ 1361760 w 5979492"/>
              <a:gd name="connsiteY2474" fmla="*/ 969168 h 5913566"/>
              <a:gd name="connsiteX2475" fmla="*/ 1365446 w 5979492"/>
              <a:gd name="connsiteY2475" fmla="*/ 972453 h 5913566"/>
              <a:gd name="connsiteX2476" fmla="*/ 1368564 w 5979492"/>
              <a:gd name="connsiteY2476" fmla="*/ 976560 h 5913566"/>
              <a:gd name="connsiteX2477" fmla="*/ 1371683 w 5979492"/>
              <a:gd name="connsiteY2477" fmla="*/ 980667 h 5913566"/>
              <a:gd name="connsiteX2478" fmla="*/ 1373951 w 5979492"/>
              <a:gd name="connsiteY2478" fmla="*/ 985047 h 5913566"/>
              <a:gd name="connsiteX2479" fmla="*/ 1376503 w 5979492"/>
              <a:gd name="connsiteY2479" fmla="*/ 989975 h 5913566"/>
              <a:gd name="connsiteX2480" fmla="*/ 1455322 w 5979492"/>
              <a:gd name="connsiteY2480" fmla="*/ 995725 h 5913566"/>
              <a:gd name="connsiteX2481" fmla="*/ 1461560 w 5979492"/>
              <a:gd name="connsiteY2481" fmla="*/ 994355 h 5913566"/>
              <a:gd name="connsiteX2482" fmla="*/ 1466379 w 5979492"/>
              <a:gd name="connsiteY2482" fmla="*/ 992713 h 5913566"/>
              <a:gd name="connsiteX2483" fmla="*/ 1470916 w 5979492"/>
              <a:gd name="connsiteY2483" fmla="*/ 990797 h 5913566"/>
              <a:gd name="connsiteX2484" fmla="*/ 1474318 w 5979492"/>
              <a:gd name="connsiteY2484" fmla="*/ 988607 h 5913566"/>
              <a:gd name="connsiteX2485" fmla="*/ 1477153 w 5979492"/>
              <a:gd name="connsiteY2485" fmla="*/ 985869 h 5913566"/>
              <a:gd name="connsiteX2486" fmla="*/ 1479138 w 5979492"/>
              <a:gd name="connsiteY2486" fmla="*/ 983404 h 5913566"/>
              <a:gd name="connsiteX2487" fmla="*/ 1480839 w 5979492"/>
              <a:gd name="connsiteY2487" fmla="*/ 980119 h 5913566"/>
              <a:gd name="connsiteX2488" fmla="*/ 1481690 w 5979492"/>
              <a:gd name="connsiteY2488" fmla="*/ 977108 h 5913566"/>
              <a:gd name="connsiteX2489" fmla="*/ 1482256 w 5979492"/>
              <a:gd name="connsiteY2489" fmla="*/ 973548 h 5913566"/>
              <a:gd name="connsiteX2490" fmla="*/ 1482256 w 5979492"/>
              <a:gd name="connsiteY2490" fmla="*/ 970263 h 5913566"/>
              <a:gd name="connsiteX2491" fmla="*/ 1481973 w 5979492"/>
              <a:gd name="connsiteY2491" fmla="*/ 966430 h 5913566"/>
              <a:gd name="connsiteX2492" fmla="*/ 1481690 w 5979492"/>
              <a:gd name="connsiteY2492" fmla="*/ 962597 h 5913566"/>
              <a:gd name="connsiteX2493" fmla="*/ 1479988 w 5979492"/>
              <a:gd name="connsiteY2493" fmla="*/ 954384 h 5913566"/>
              <a:gd name="connsiteX2494" fmla="*/ 1478571 w 5979492"/>
              <a:gd name="connsiteY2494" fmla="*/ 945623 h 5913566"/>
              <a:gd name="connsiteX2495" fmla="*/ 1476019 w 5979492"/>
              <a:gd name="connsiteY2495" fmla="*/ 930839 h 5913566"/>
              <a:gd name="connsiteX2496" fmla="*/ 1472901 w 5979492"/>
              <a:gd name="connsiteY2496" fmla="*/ 915508 h 5913566"/>
              <a:gd name="connsiteX2497" fmla="*/ 1471483 w 5979492"/>
              <a:gd name="connsiteY2497" fmla="*/ 908116 h 5913566"/>
              <a:gd name="connsiteX2498" fmla="*/ 1470348 w 5979492"/>
              <a:gd name="connsiteY2498" fmla="*/ 900724 h 5913566"/>
              <a:gd name="connsiteX2499" fmla="*/ 1469498 w 5979492"/>
              <a:gd name="connsiteY2499" fmla="*/ 893058 h 5913566"/>
              <a:gd name="connsiteX2500" fmla="*/ 1469214 w 5979492"/>
              <a:gd name="connsiteY2500" fmla="*/ 885667 h 5913566"/>
              <a:gd name="connsiteX2501" fmla="*/ 1468931 w 5979492"/>
              <a:gd name="connsiteY2501" fmla="*/ 878001 h 5913566"/>
              <a:gd name="connsiteX2502" fmla="*/ 1469498 w 5979492"/>
              <a:gd name="connsiteY2502" fmla="*/ 870335 h 5913566"/>
              <a:gd name="connsiteX2503" fmla="*/ 1470348 w 5979492"/>
              <a:gd name="connsiteY2503" fmla="*/ 862943 h 5913566"/>
              <a:gd name="connsiteX2504" fmla="*/ 1471199 w 5979492"/>
              <a:gd name="connsiteY2504" fmla="*/ 859110 h 5913566"/>
              <a:gd name="connsiteX2505" fmla="*/ 1472050 w 5979492"/>
              <a:gd name="connsiteY2505" fmla="*/ 855825 h 5913566"/>
              <a:gd name="connsiteX2506" fmla="*/ 1473184 w 5979492"/>
              <a:gd name="connsiteY2506" fmla="*/ 851992 h 5913566"/>
              <a:gd name="connsiteX2507" fmla="*/ 1474602 w 5979492"/>
              <a:gd name="connsiteY2507" fmla="*/ 848433 h 5913566"/>
              <a:gd name="connsiteX2508" fmla="*/ 1476019 w 5979492"/>
              <a:gd name="connsiteY2508" fmla="*/ 844600 h 5913566"/>
              <a:gd name="connsiteX2509" fmla="*/ 1477720 w 5979492"/>
              <a:gd name="connsiteY2509" fmla="*/ 841041 h 5913566"/>
              <a:gd name="connsiteX2510" fmla="*/ 1479705 w 5979492"/>
              <a:gd name="connsiteY2510" fmla="*/ 837482 h 5913566"/>
              <a:gd name="connsiteX2511" fmla="*/ 1482256 w 5979492"/>
              <a:gd name="connsiteY2511" fmla="*/ 833649 h 5913566"/>
              <a:gd name="connsiteX2512" fmla="*/ 1484525 w 5979492"/>
              <a:gd name="connsiteY2512" fmla="*/ 830364 h 5913566"/>
              <a:gd name="connsiteX2513" fmla="*/ 1487360 w 5979492"/>
              <a:gd name="connsiteY2513" fmla="*/ 826531 h 5913566"/>
              <a:gd name="connsiteX2514" fmla="*/ 1492180 w 5979492"/>
              <a:gd name="connsiteY2514" fmla="*/ 822424 h 5913566"/>
              <a:gd name="connsiteX2515" fmla="*/ 1497000 w 5979492"/>
              <a:gd name="connsiteY2515" fmla="*/ 818044 h 5913566"/>
              <a:gd name="connsiteX2516" fmla="*/ 1502103 w 5979492"/>
              <a:gd name="connsiteY2516" fmla="*/ 813937 h 5913566"/>
              <a:gd name="connsiteX2517" fmla="*/ 1507206 w 5979492"/>
              <a:gd name="connsiteY2517" fmla="*/ 810652 h 5913566"/>
              <a:gd name="connsiteX2518" fmla="*/ 1512310 w 5979492"/>
              <a:gd name="connsiteY2518" fmla="*/ 807093 h 5913566"/>
              <a:gd name="connsiteX2519" fmla="*/ 1517413 w 5979492"/>
              <a:gd name="connsiteY2519" fmla="*/ 804081 h 5913566"/>
              <a:gd name="connsiteX2520" fmla="*/ 1522801 w 5979492"/>
              <a:gd name="connsiteY2520" fmla="*/ 801069 h 5913566"/>
              <a:gd name="connsiteX2521" fmla="*/ 1528187 w 5979492"/>
              <a:gd name="connsiteY2521" fmla="*/ 798606 h 5913566"/>
              <a:gd name="connsiteX2522" fmla="*/ 1533858 w 5979492"/>
              <a:gd name="connsiteY2522" fmla="*/ 796141 h 5913566"/>
              <a:gd name="connsiteX2523" fmla="*/ 1539245 w 5979492"/>
              <a:gd name="connsiteY2523" fmla="*/ 794225 h 5913566"/>
              <a:gd name="connsiteX2524" fmla="*/ 1544631 w 5979492"/>
              <a:gd name="connsiteY2524" fmla="*/ 792309 h 5913566"/>
              <a:gd name="connsiteX2525" fmla="*/ 1550302 w 5979492"/>
              <a:gd name="connsiteY2525" fmla="*/ 790666 h 5913566"/>
              <a:gd name="connsiteX2526" fmla="*/ 1555972 w 5979492"/>
              <a:gd name="connsiteY2526" fmla="*/ 789023 h 5913566"/>
              <a:gd name="connsiteX2527" fmla="*/ 1561643 w 5979492"/>
              <a:gd name="connsiteY2527" fmla="*/ 787655 h 5913566"/>
              <a:gd name="connsiteX2528" fmla="*/ 1567597 w 5979492"/>
              <a:gd name="connsiteY2528" fmla="*/ 786560 h 5913566"/>
              <a:gd name="connsiteX2529" fmla="*/ 1573268 w 5979492"/>
              <a:gd name="connsiteY2529" fmla="*/ 785738 h 5913566"/>
              <a:gd name="connsiteX2530" fmla="*/ 1585176 w 5979492"/>
              <a:gd name="connsiteY2530" fmla="*/ 784370 h 5913566"/>
              <a:gd name="connsiteX2531" fmla="*/ 1596800 w 5979492"/>
              <a:gd name="connsiteY2531" fmla="*/ 783274 h 5913566"/>
              <a:gd name="connsiteX2532" fmla="*/ 1608708 w 5979492"/>
              <a:gd name="connsiteY2532" fmla="*/ 782727 h 5913566"/>
              <a:gd name="connsiteX2533" fmla="*/ 1620899 w 5979492"/>
              <a:gd name="connsiteY2533" fmla="*/ 783000 h 5913566"/>
              <a:gd name="connsiteX2534" fmla="*/ 1633090 w 5979492"/>
              <a:gd name="connsiteY2534" fmla="*/ 783274 h 5913566"/>
              <a:gd name="connsiteX2535" fmla="*/ 1645565 w 5979492"/>
              <a:gd name="connsiteY2535" fmla="*/ 784095 h 5913566"/>
              <a:gd name="connsiteX2536" fmla="*/ 1670232 w 5979492"/>
              <a:gd name="connsiteY2536" fmla="*/ 786012 h 5913566"/>
              <a:gd name="connsiteX2537" fmla="*/ 1734025 w 5979492"/>
              <a:gd name="connsiteY2537" fmla="*/ 784917 h 5913566"/>
              <a:gd name="connsiteX2538" fmla="*/ 1746500 w 5979492"/>
              <a:gd name="connsiteY2538" fmla="*/ 784643 h 5913566"/>
              <a:gd name="connsiteX2539" fmla="*/ 1758975 w 5979492"/>
              <a:gd name="connsiteY2539" fmla="*/ 784370 h 5913566"/>
              <a:gd name="connsiteX2540" fmla="*/ 1783924 w 5979492"/>
              <a:gd name="connsiteY2540" fmla="*/ 783000 h 5913566"/>
              <a:gd name="connsiteX2541" fmla="*/ 1808591 w 5979492"/>
              <a:gd name="connsiteY2541" fmla="*/ 781905 h 5913566"/>
              <a:gd name="connsiteX2542" fmla="*/ 1821066 w 5979492"/>
              <a:gd name="connsiteY2542" fmla="*/ 781632 h 5913566"/>
              <a:gd name="connsiteX2543" fmla="*/ 1833541 w 5979492"/>
              <a:gd name="connsiteY2543" fmla="*/ 781358 h 5913566"/>
              <a:gd name="connsiteX2544" fmla="*/ 1845732 w 5979492"/>
              <a:gd name="connsiteY2544" fmla="*/ 781632 h 5913566"/>
              <a:gd name="connsiteX2545" fmla="*/ 1858207 w 5979492"/>
              <a:gd name="connsiteY2545" fmla="*/ 782179 h 5913566"/>
              <a:gd name="connsiteX2546" fmla="*/ 1870399 w 5979492"/>
              <a:gd name="connsiteY2546" fmla="*/ 783274 h 5913566"/>
              <a:gd name="connsiteX2547" fmla="*/ 1882590 w 5979492"/>
              <a:gd name="connsiteY2547" fmla="*/ 784917 h 5913566"/>
              <a:gd name="connsiteX2548" fmla="*/ 1895065 w 5979492"/>
              <a:gd name="connsiteY2548" fmla="*/ 787107 h 5913566"/>
              <a:gd name="connsiteX2549" fmla="*/ 1901020 w 5979492"/>
              <a:gd name="connsiteY2549" fmla="*/ 788202 h 5913566"/>
              <a:gd name="connsiteX2550" fmla="*/ 1907257 w 5979492"/>
              <a:gd name="connsiteY2550" fmla="*/ 789571 h 5913566"/>
              <a:gd name="connsiteX2551" fmla="*/ 1913212 w 5979492"/>
              <a:gd name="connsiteY2551" fmla="*/ 791488 h 5913566"/>
              <a:gd name="connsiteX2552" fmla="*/ 1919165 w 5979492"/>
              <a:gd name="connsiteY2552" fmla="*/ 793404 h 5913566"/>
              <a:gd name="connsiteX2553" fmla="*/ 1925403 w 5979492"/>
              <a:gd name="connsiteY2553" fmla="*/ 795321 h 5913566"/>
              <a:gd name="connsiteX2554" fmla="*/ 1931357 w 5979492"/>
              <a:gd name="connsiteY2554" fmla="*/ 797784 h 5913566"/>
              <a:gd name="connsiteX2555" fmla="*/ 1941563 w 5979492"/>
              <a:gd name="connsiteY2555" fmla="*/ 798879 h 5913566"/>
              <a:gd name="connsiteX2556" fmla="*/ 1950920 w 5979492"/>
              <a:gd name="connsiteY2556" fmla="*/ 799701 h 5913566"/>
              <a:gd name="connsiteX2557" fmla="*/ 1959141 w 5979492"/>
              <a:gd name="connsiteY2557" fmla="*/ 799701 h 5913566"/>
              <a:gd name="connsiteX2558" fmla="*/ 1966513 w 5979492"/>
              <a:gd name="connsiteY2558" fmla="*/ 799427 h 5913566"/>
              <a:gd name="connsiteX2559" fmla="*/ 1973035 w 5979492"/>
              <a:gd name="connsiteY2559" fmla="*/ 798606 h 5913566"/>
              <a:gd name="connsiteX2560" fmla="*/ 1978705 w 5979492"/>
              <a:gd name="connsiteY2560" fmla="*/ 797511 h 5913566"/>
              <a:gd name="connsiteX2561" fmla="*/ 1983524 w 5979492"/>
              <a:gd name="connsiteY2561" fmla="*/ 795594 h 5913566"/>
              <a:gd name="connsiteX2562" fmla="*/ 1987494 w 5979492"/>
              <a:gd name="connsiteY2562" fmla="*/ 793404 h 5913566"/>
              <a:gd name="connsiteX2563" fmla="*/ 1990896 w 5979492"/>
              <a:gd name="connsiteY2563" fmla="*/ 791214 h 5913566"/>
              <a:gd name="connsiteX2564" fmla="*/ 1993732 w 5979492"/>
              <a:gd name="connsiteY2564" fmla="*/ 788202 h 5913566"/>
              <a:gd name="connsiteX2565" fmla="*/ 1996000 w 5979492"/>
              <a:gd name="connsiteY2565" fmla="*/ 785190 h 5913566"/>
              <a:gd name="connsiteX2566" fmla="*/ 1997701 w 5979492"/>
              <a:gd name="connsiteY2566" fmla="*/ 781632 h 5913566"/>
              <a:gd name="connsiteX2567" fmla="*/ 1998835 w 5979492"/>
              <a:gd name="connsiteY2567" fmla="*/ 778072 h 5913566"/>
              <a:gd name="connsiteX2568" fmla="*/ 1999686 w 5979492"/>
              <a:gd name="connsiteY2568" fmla="*/ 774239 h 5913566"/>
              <a:gd name="connsiteX2569" fmla="*/ 2000253 w 5979492"/>
              <a:gd name="connsiteY2569" fmla="*/ 769859 h 5913566"/>
              <a:gd name="connsiteX2570" fmla="*/ 2000253 w 5979492"/>
              <a:gd name="connsiteY2570" fmla="*/ 765753 h 5913566"/>
              <a:gd name="connsiteX2571" fmla="*/ 1999969 w 5979492"/>
              <a:gd name="connsiteY2571" fmla="*/ 761372 h 5913566"/>
              <a:gd name="connsiteX2572" fmla="*/ 1999686 w 5979492"/>
              <a:gd name="connsiteY2572" fmla="*/ 756718 h 5913566"/>
              <a:gd name="connsiteX2573" fmla="*/ 1998552 w 5979492"/>
              <a:gd name="connsiteY2573" fmla="*/ 747409 h 5913566"/>
              <a:gd name="connsiteX2574" fmla="*/ 1996850 w 5979492"/>
              <a:gd name="connsiteY2574" fmla="*/ 737553 h 5913566"/>
              <a:gd name="connsiteX2575" fmla="*/ 1995149 w 5979492"/>
              <a:gd name="connsiteY2575" fmla="*/ 728245 h 5913566"/>
              <a:gd name="connsiteX2576" fmla="*/ 1994582 w 5979492"/>
              <a:gd name="connsiteY2576" fmla="*/ 723591 h 5913566"/>
              <a:gd name="connsiteX2577" fmla="*/ 1994298 w 5979492"/>
              <a:gd name="connsiteY2577" fmla="*/ 718937 h 5913566"/>
              <a:gd name="connsiteX2578" fmla="*/ 1994015 w 5979492"/>
              <a:gd name="connsiteY2578" fmla="*/ 714556 h 5913566"/>
              <a:gd name="connsiteX2579" fmla="*/ 1994015 w 5979492"/>
              <a:gd name="connsiteY2579" fmla="*/ 710176 h 5913566"/>
              <a:gd name="connsiteX2580" fmla="*/ 1994582 w 5979492"/>
              <a:gd name="connsiteY2580" fmla="*/ 706069 h 5913566"/>
              <a:gd name="connsiteX2581" fmla="*/ 1995149 w 5979492"/>
              <a:gd name="connsiteY2581" fmla="*/ 702237 h 5913566"/>
              <a:gd name="connsiteX2582" fmla="*/ 1996283 w 5979492"/>
              <a:gd name="connsiteY2582" fmla="*/ 698404 h 5913566"/>
              <a:gd name="connsiteX2583" fmla="*/ 1998268 w 5979492"/>
              <a:gd name="connsiteY2583" fmla="*/ 695118 h 5913566"/>
              <a:gd name="connsiteX2584" fmla="*/ 2001954 w 5979492"/>
              <a:gd name="connsiteY2584" fmla="*/ 691833 h 5913566"/>
              <a:gd name="connsiteX2585" fmla="*/ 2005639 w 5979492"/>
              <a:gd name="connsiteY2585" fmla="*/ 688821 h 5913566"/>
              <a:gd name="connsiteX2586" fmla="*/ 2003655 w 5979492"/>
              <a:gd name="connsiteY2586" fmla="*/ 689916 h 5913566"/>
              <a:gd name="connsiteX2587" fmla="*/ 2001387 w 5979492"/>
              <a:gd name="connsiteY2587" fmla="*/ 691559 h 5913566"/>
              <a:gd name="connsiteX2588" fmla="*/ 1999686 w 5979492"/>
              <a:gd name="connsiteY2588" fmla="*/ 693202 h 5913566"/>
              <a:gd name="connsiteX2589" fmla="*/ 1998268 w 5979492"/>
              <a:gd name="connsiteY2589" fmla="*/ 695118 h 5913566"/>
              <a:gd name="connsiteX2590" fmla="*/ 1995432 w 5979492"/>
              <a:gd name="connsiteY2590" fmla="*/ 649397 h 5913566"/>
              <a:gd name="connsiteX2591" fmla="*/ 1997417 w 5979492"/>
              <a:gd name="connsiteY2591" fmla="*/ 651588 h 5913566"/>
              <a:gd name="connsiteX2592" fmla="*/ 1999119 w 5979492"/>
              <a:gd name="connsiteY2592" fmla="*/ 653230 h 5913566"/>
              <a:gd name="connsiteX2593" fmla="*/ 2000820 w 5979492"/>
              <a:gd name="connsiteY2593" fmla="*/ 654600 h 5913566"/>
              <a:gd name="connsiteX2594" fmla="*/ 2002521 w 5979492"/>
              <a:gd name="connsiteY2594" fmla="*/ 655695 h 5913566"/>
              <a:gd name="connsiteX2595" fmla="*/ 2004505 w 5979492"/>
              <a:gd name="connsiteY2595" fmla="*/ 656516 h 5913566"/>
              <a:gd name="connsiteX2596" fmla="*/ 2006206 w 5979492"/>
              <a:gd name="connsiteY2596" fmla="*/ 657337 h 5913566"/>
              <a:gd name="connsiteX2597" fmla="*/ 2010176 w 5979492"/>
              <a:gd name="connsiteY2597" fmla="*/ 658158 h 5913566"/>
              <a:gd name="connsiteX2598" fmla="*/ 2007341 w 5979492"/>
              <a:gd name="connsiteY2598" fmla="*/ 655968 h 5913566"/>
              <a:gd name="connsiteX2599" fmla="*/ 2004222 w 5979492"/>
              <a:gd name="connsiteY2599" fmla="*/ 653778 h 5913566"/>
              <a:gd name="connsiteX2600" fmla="*/ 2000253 w 5979492"/>
              <a:gd name="connsiteY2600" fmla="*/ 651862 h 5913566"/>
              <a:gd name="connsiteX2601" fmla="*/ 1995432 w 5979492"/>
              <a:gd name="connsiteY2601" fmla="*/ 649397 h 5913566"/>
              <a:gd name="connsiteX2602" fmla="*/ 1996850 w 5979492"/>
              <a:gd name="connsiteY2602" fmla="*/ 574383 h 5913566"/>
              <a:gd name="connsiteX2603" fmla="*/ 1994582 w 5979492"/>
              <a:gd name="connsiteY2603" fmla="*/ 554123 h 5913566"/>
              <a:gd name="connsiteX2604" fmla="*/ 1992314 w 5979492"/>
              <a:gd name="connsiteY2604" fmla="*/ 534411 h 5913566"/>
              <a:gd name="connsiteX2605" fmla="*/ 1987211 w 5979492"/>
              <a:gd name="connsiteY2605" fmla="*/ 494714 h 5913566"/>
              <a:gd name="connsiteX2606" fmla="*/ 1985226 w 5979492"/>
              <a:gd name="connsiteY2606" fmla="*/ 474728 h 5913566"/>
              <a:gd name="connsiteX2607" fmla="*/ 1983524 w 5979492"/>
              <a:gd name="connsiteY2607" fmla="*/ 455016 h 5913566"/>
              <a:gd name="connsiteX2608" fmla="*/ 1981823 w 5979492"/>
              <a:gd name="connsiteY2608" fmla="*/ 435031 h 5913566"/>
              <a:gd name="connsiteX2609" fmla="*/ 1981256 w 5979492"/>
              <a:gd name="connsiteY2609" fmla="*/ 414772 h 5913566"/>
              <a:gd name="connsiteX2610" fmla="*/ 1980973 w 5979492"/>
              <a:gd name="connsiteY2610" fmla="*/ 407653 h 5913566"/>
              <a:gd name="connsiteX2611" fmla="*/ 1980973 w 5979492"/>
              <a:gd name="connsiteY2611" fmla="*/ 400535 h 5913566"/>
              <a:gd name="connsiteX2612" fmla="*/ 1981256 w 5979492"/>
              <a:gd name="connsiteY2612" fmla="*/ 393143 h 5913566"/>
              <a:gd name="connsiteX2613" fmla="*/ 1981823 w 5979492"/>
              <a:gd name="connsiteY2613" fmla="*/ 386025 h 5913566"/>
              <a:gd name="connsiteX2614" fmla="*/ 1982957 w 5979492"/>
              <a:gd name="connsiteY2614" fmla="*/ 379181 h 5913566"/>
              <a:gd name="connsiteX2615" fmla="*/ 1984659 w 5979492"/>
              <a:gd name="connsiteY2615" fmla="*/ 372610 h 5913566"/>
              <a:gd name="connsiteX2616" fmla="*/ 1985793 w 5979492"/>
              <a:gd name="connsiteY2616" fmla="*/ 369051 h 5913566"/>
              <a:gd name="connsiteX2617" fmla="*/ 1986644 w 5979492"/>
              <a:gd name="connsiteY2617" fmla="*/ 366039 h 5913566"/>
              <a:gd name="connsiteX2618" fmla="*/ 1988061 w 5979492"/>
              <a:gd name="connsiteY2618" fmla="*/ 363027 h 5913566"/>
              <a:gd name="connsiteX2619" fmla="*/ 1989479 w 5979492"/>
              <a:gd name="connsiteY2619" fmla="*/ 360290 h 5913566"/>
              <a:gd name="connsiteX2620" fmla="*/ 1991180 w 5979492"/>
              <a:gd name="connsiteY2620" fmla="*/ 357279 h 5913566"/>
              <a:gd name="connsiteX2621" fmla="*/ 1993164 w 5979492"/>
              <a:gd name="connsiteY2621" fmla="*/ 354541 h 5913566"/>
              <a:gd name="connsiteX2622" fmla="*/ 1995149 w 5979492"/>
              <a:gd name="connsiteY2622" fmla="*/ 351803 h 5913566"/>
              <a:gd name="connsiteX2623" fmla="*/ 1997417 w 5979492"/>
              <a:gd name="connsiteY2623" fmla="*/ 349613 h 5913566"/>
              <a:gd name="connsiteX2624" fmla="*/ 1999969 w 5979492"/>
              <a:gd name="connsiteY2624" fmla="*/ 347423 h 5913566"/>
              <a:gd name="connsiteX2625" fmla="*/ 2002521 w 5979492"/>
              <a:gd name="connsiteY2625" fmla="*/ 345232 h 5913566"/>
              <a:gd name="connsiteX2626" fmla="*/ 2005639 w 5979492"/>
              <a:gd name="connsiteY2626" fmla="*/ 343315 h 5913566"/>
              <a:gd name="connsiteX2627" fmla="*/ 2008758 w 5979492"/>
              <a:gd name="connsiteY2627" fmla="*/ 341673 h 5913566"/>
              <a:gd name="connsiteX2628" fmla="*/ 2012444 w 5979492"/>
              <a:gd name="connsiteY2628" fmla="*/ 340304 h 5913566"/>
              <a:gd name="connsiteX2629" fmla="*/ 2016413 w 5979492"/>
              <a:gd name="connsiteY2629" fmla="*/ 338662 h 5913566"/>
              <a:gd name="connsiteX2630" fmla="*/ 2020382 w 5979492"/>
              <a:gd name="connsiteY2630" fmla="*/ 337567 h 5913566"/>
              <a:gd name="connsiteX2631" fmla="*/ 2024919 w 5979492"/>
              <a:gd name="connsiteY2631" fmla="*/ 336472 h 5913566"/>
              <a:gd name="connsiteX2632" fmla="*/ 2029739 w 5979492"/>
              <a:gd name="connsiteY2632" fmla="*/ 335924 h 5913566"/>
              <a:gd name="connsiteX2633" fmla="*/ 2034558 w 5979492"/>
              <a:gd name="connsiteY2633" fmla="*/ 335376 h 5913566"/>
              <a:gd name="connsiteX2634" fmla="*/ 2039946 w 5979492"/>
              <a:gd name="connsiteY2634" fmla="*/ 335102 h 5913566"/>
              <a:gd name="connsiteX2635" fmla="*/ 2045616 w 5979492"/>
              <a:gd name="connsiteY2635" fmla="*/ 335376 h 5913566"/>
              <a:gd name="connsiteX2636" fmla="*/ 2108274 w 5979492"/>
              <a:gd name="connsiteY2636" fmla="*/ 331269 h 5913566"/>
              <a:gd name="connsiteX2637" fmla="*/ 2122734 w 5979492"/>
              <a:gd name="connsiteY2637" fmla="*/ 329627 h 5913566"/>
              <a:gd name="connsiteX2638" fmla="*/ 2136911 w 5979492"/>
              <a:gd name="connsiteY2638" fmla="*/ 328258 h 5913566"/>
              <a:gd name="connsiteX2639" fmla="*/ 2151087 w 5979492"/>
              <a:gd name="connsiteY2639" fmla="*/ 326616 h 5913566"/>
              <a:gd name="connsiteX2640" fmla="*/ 2165263 w 5979492"/>
              <a:gd name="connsiteY2640" fmla="*/ 325521 h 5913566"/>
              <a:gd name="connsiteX2641" fmla="*/ 2179722 w 5979492"/>
              <a:gd name="connsiteY2641" fmla="*/ 324699 h 5913566"/>
              <a:gd name="connsiteX2642" fmla="*/ 2193615 w 5979492"/>
              <a:gd name="connsiteY2642" fmla="*/ 324151 h 5913566"/>
              <a:gd name="connsiteX2643" fmla="*/ 2207791 w 5979492"/>
              <a:gd name="connsiteY2643" fmla="*/ 323604 h 5913566"/>
              <a:gd name="connsiteX2644" fmla="*/ 2221683 w 5979492"/>
              <a:gd name="connsiteY2644" fmla="*/ 323604 h 5913566"/>
              <a:gd name="connsiteX2645" fmla="*/ 2235576 w 5979492"/>
              <a:gd name="connsiteY2645" fmla="*/ 323604 h 5913566"/>
              <a:gd name="connsiteX2646" fmla="*/ 2249469 w 5979492"/>
              <a:gd name="connsiteY2646" fmla="*/ 323878 h 5913566"/>
              <a:gd name="connsiteX2647" fmla="*/ 2263362 w 5979492"/>
              <a:gd name="connsiteY2647" fmla="*/ 324425 h 5913566"/>
              <a:gd name="connsiteX2648" fmla="*/ 2276971 w 5979492"/>
              <a:gd name="connsiteY2648" fmla="*/ 324973 h 5913566"/>
              <a:gd name="connsiteX2649" fmla="*/ 2291147 w 5979492"/>
              <a:gd name="connsiteY2649" fmla="*/ 326068 h 5913566"/>
              <a:gd name="connsiteX2650" fmla="*/ 2304756 w 5979492"/>
              <a:gd name="connsiteY2650" fmla="*/ 327711 h 5913566"/>
              <a:gd name="connsiteX2651" fmla="*/ 2318365 w 5979492"/>
              <a:gd name="connsiteY2651" fmla="*/ 329353 h 5913566"/>
              <a:gd name="connsiteX2652" fmla="*/ 2331974 w 5979492"/>
              <a:gd name="connsiteY2652" fmla="*/ 330996 h 5913566"/>
              <a:gd name="connsiteX2653" fmla="*/ 2345299 w 5979492"/>
              <a:gd name="connsiteY2653" fmla="*/ 333460 h 5913566"/>
              <a:gd name="connsiteX2654" fmla="*/ 2358625 w 5979492"/>
              <a:gd name="connsiteY2654" fmla="*/ 335924 h 5913566"/>
              <a:gd name="connsiteX2655" fmla="*/ 2371950 w 5979492"/>
              <a:gd name="connsiteY2655" fmla="*/ 338662 h 5913566"/>
              <a:gd name="connsiteX2656" fmla="*/ 2385276 w 5979492"/>
              <a:gd name="connsiteY2656" fmla="*/ 342220 h 5913566"/>
              <a:gd name="connsiteX2657" fmla="*/ 2398602 w 5979492"/>
              <a:gd name="connsiteY2657" fmla="*/ 345506 h 5913566"/>
              <a:gd name="connsiteX2658" fmla="*/ 2411644 w 5979492"/>
              <a:gd name="connsiteY2658" fmla="*/ 349613 h 5913566"/>
              <a:gd name="connsiteX2659" fmla="*/ 2424686 w 5979492"/>
              <a:gd name="connsiteY2659" fmla="*/ 353993 h 5913566"/>
              <a:gd name="connsiteX2660" fmla="*/ 2437728 w 5979492"/>
              <a:gd name="connsiteY2660" fmla="*/ 358647 h 5913566"/>
              <a:gd name="connsiteX2661" fmla="*/ 2450487 w 5979492"/>
              <a:gd name="connsiteY2661" fmla="*/ 363302 h 5913566"/>
              <a:gd name="connsiteX2662" fmla="*/ 2463246 w 5979492"/>
              <a:gd name="connsiteY2662" fmla="*/ 368777 h 5913566"/>
              <a:gd name="connsiteX2663" fmla="*/ 2476004 w 5979492"/>
              <a:gd name="connsiteY2663" fmla="*/ 374526 h 5913566"/>
              <a:gd name="connsiteX2664" fmla="*/ 2488762 w 5979492"/>
              <a:gd name="connsiteY2664" fmla="*/ 380823 h 5913566"/>
              <a:gd name="connsiteX2665" fmla="*/ 2501238 w 5979492"/>
              <a:gd name="connsiteY2665" fmla="*/ 387394 h 5913566"/>
              <a:gd name="connsiteX2666" fmla="*/ 2513712 w 5979492"/>
              <a:gd name="connsiteY2666" fmla="*/ 394238 h 5913566"/>
              <a:gd name="connsiteX2667" fmla="*/ 2526187 w 5979492"/>
              <a:gd name="connsiteY2667" fmla="*/ 401630 h 5913566"/>
              <a:gd name="connsiteX2668" fmla="*/ 2538379 w 5979492"/>
              <a:gd name="connsiteY2668" fmla="*/ 409569 h 5913566"/>
              <a:gd name="connsiteX2669" fmla="*/ 2546034 w 5979492"/>
              <a:gd name="connsiteY2669" fmla="*/ 413950 h 5913566"/>
              <a:gd name="connsiteX2670" fmla="*/ 2553405 w 5979492"/>
              <a:gd name="connsiteY2670" fmla="*/ 418330 h 5913566"/>
              <a:gd name="connsiteX2671" fmla="*/ 2561343 w 5979492"/>
              <a:gd name="connsiteY2671" fmla="*/ 422437 h 5913566"/>
              <a:gd name="connsiteX2672" fmla="*/ 2569282 w 5979492"/>
              <a:gd name="connsiteY2672" fmla="*/ 425996 h 5913566"/>
              <a:gd name="connsiteX2673" fmla="*/ 2585726 w 5979492"/>
              <a:gd name="connsiteY2673" fmla="*/ 433114 h 5913566"/>
              <a:gd name="connsiteX2674" fmla="*/ 2593665 w 5979492"/>
              <a:gd name="connsiteY2674" fmla="*/ 436947 h 5913566"/>
              <a:gd name="connsiteX2675" fmla="*/ 2601604 w 5979492"/>
              <a:gd name="connsiteY2675" fmla="*/ 440507 h 5913566"/>
              <a:gd name="connsiteX2676" fmla="*/ 2616914 w 5979492"/>
              <a:gd name="connsiteY2676" fmla="*/ 425996 h 5913566"/>
              <a:gd name="connsiteX2677" fmla="*/ 2608692 w 5979492"/>
              <a:gd name="connsiteY2677" fmla="*/ 418878 h 5913566"/>
              <a:gd name="connsiteX2678" fmla="*/ 2601604 w 5979492"/>
              <a:gd name="connsiteY2678" fmla="*/ 412307 h 5913566"/>
              <a:gd name="connsiteX2679" fmla="*/ 2595650 w 5979492"/>
              <a:gd name="connsiteY2679" fmla="*/ 406011 h 5913566"/>
              <a:gd name="connsiteX2680" fmla="*/ 2591397 w 5979492"/>
              <a:gd name="connsiteY2680" fmla="*/ 399988 h 5913566"/>
              <a:gd name="connsiteX2681" fmla="*/ 2589129 w 5979492"/>
              <a:gd name="connsiteY2681" fmla="*/ 397250 h 5913566"/>
              <a:gd name="connsiteX2682" fmla="*/ 2587712 w 5979492"/>
              <a:gd name="connsiteY2682" fmla="*/ 394512 h 5913566"/>
              <a:gd name="connsiteX2683" fmla="*/ 2586577 w 5979492"/>
              <a:gd name="connsiteY2683" fmla="*/ 392048 h 5913566"/>
              <a:gd name="connsiteX2684" fmla="*/ 2585726 w 5979492"/>
              <a:gd name="connsiteY2684" fmla="*/ 389584 h 5913566"/>
              <a:gd name="connsiteX2685" fmla="*/ 2585159 w 5979492"/>
              <a:gd name="connsiteY2685" fmla="*/ 387394 h 5913566"/>
              <a:gd name="connsiteX2686" fmla="*/ 2584876 w 5979492"/>
              <a:gd name="connsiteY2686" fmla="*/ 385204 h 5913566"/>
              <a:gd name="connsiteX2687" fmla="*/ 2584876 w 5979492"/>
              <a:gd name="connsiteY2687" fmla="*/ 383013 h 5913566"/>
              <a:gd name="connsiteX2688" fmla="*/ 2585443 w 5979492"/>
              <a:gd name="connsiteY2688" fmla="*/ 381097 h 5913566"/>
              <a:gd name="connsiteX2689" fmla="*/ 2586294 w 5979492"/>
              <a:gd name="connsiteY2689" fmla="*/ 379454 h 5913566"/>
              <a:gd name="connsiteX2690" fmla="*/ 2587144 w 5979492"/>
              <a:gd name="connsiteY2690" fmla="*/ 377811 h 5913566"/>
              <a:gd name="connsiteX2691" fmla="*/ 2588563 w 5979492"/>
              <a:gd name="connsiteY2691" fmla="*/ 375895 h 5913566"/>
              <a:gd name="connsiteX2692" fmla="*/ 2590263 w 5979492"/>
              <a:gd name="connsiteY2692" fmla="*/ 374526 h 5913566"/>
              <a:gd name="connsiteX2693" fmla="*/ 2592815 w 5979492"/>
              <a:gd name="connsiteY2693" fmla="*/ 373431 h 5913566"/>
              <a:gd name="connsiteX2694" fmla="*/ 2595083 w 5979492"/>
              <a:gd name="connsiteY2694" fmla="*/ 372063 h 5913566"/>
              <a:gd name="connsiteX2695" fmla="*/ 2598201 w 5979492"/>
              <a:gd name="connsiteY2695" fmla="*/ 370967 h 5913566"/>
              <a:gd name="connsiteX2696" fmla="*/ 2601321 w 5979492"/>
              <a:gd name="connsiteY2696" fmla="*/ 370146 h 5913566"/>
              <a:gd name="connsiteX2697" fmla="*/ 2605290 w 5979492"/>
              <a:gd name="connsiteY2697" fmla="*/ 369325 h 5913566"/>
              <a:gd name="connsiteX2698" fmla="*/ 2608975 w 5979492"/>
              <a:gd name="connsiteY2698" fmla="*/ 368777 h 5913566"/>
              <a:gd name="connsiteX2699" fmla="*/ 2613512 w 5979492"/>
              <a:gd name="connsiteY2699" fmla="*/ 368230 h 5913566"/>
              <a:gd name="connsiteX2700" fmla="*/ 2618332 w 5979492"/>
              <a:gd name="connsiteY2700" fmla="*/ 367955 h 5913566"/>
              <a:gd name="connsiteX2701" fmla="*/ 2629106 w 5979492"/>
              <a:gd name="connsiteY2701" fmla="*/ 367682 h 5913566"/>
              <a:gd name="connsiteX2702" fmla="*/ 2641581 w 5979492"/>
              <a:gd name="connsiteY2702" fmla="*/ 367955 h 5913566"/>
              <a:gd name="connsiteX2703" fmla="*/ 2641864 w 5979492"/>
              <a:gd name="connsiteY2703" fmla="*/ 363849 h 5913566"/>
              <a:gd name="connsiteX2704" fmla="*/ 2642148 w 5979492"/>
              <a:gd name="connsiteY2704" fmla="*/ 360290 h 5913566"/>
              <a:gd name="connsiteX2705" fmla="*/ 2641864 w 5979492"/>
              <a:gd name="connsiteY2705" fmla="*/ 356457 h 5913566"/>
              <a:gd name="connsiteX2706" fmla="*/ 2641014 w 5979492"/>
              <a:gd name="connsiteY2706" fmla="*/ 353446 h 5913566"/>
              <a:gd name="connsiteX2707" fmla="*/ 2640163 w 5979492"/>
              <a:gd name="connsiteY2707" fmla="*/ 350160 h 5913566"/>
              <a:gd name="connsiteX2708" fmla="*/ 2638745 w 5979492"/>
              <a:gd name="connsiteY2708" fmla="*/ 347148 h 5913566"/>
              <a:gd name="connsiteX2709" fmla="*/ 2637044 w 5979492"/>
              <a:gd name="connsiteY2709" fmla="*/ 344137 h 5913566"/>
              <a:gd name="connsiteX2710" fmla="*/ 2635059 w 5979492"/>
              <a:gd name="connsiteY2710" fmla="*/ 341673 h 5913566"/>
              <a:gd name="connsiteX2711" fmla="*/ 2633075 w 5979492"/>
              <a:gd name="connsiteY2711" fmla="*/ 338662 h 5913566"/>
              <a:gd name="connsiteX2712" fmla="*/ 2630807 w 5979492"/>
              <a:gd name="connsiteY2712" fmla="*/ 336472 h 5913566"/>
              <a:gd name="connsiteX2713" fmla="*/ 2625420 w 5979492"/>
              <a:gd name="connsiteY2713" fmla="*/ 331544 h 5913566"/>
              <a:gd name="connsiteX2714" fmla="*/ 2619750 w 5979492"/>
              <a:gd name="connsiteY2714" fmla="*/ 327436 h 5913566"/>
              <a:gd name="connsiteX2715" fmla="*/ 2613796 w 5979492"/>
              <a:gd name="connsiteY2715" fmla="*/ 323056 h 5913566"/>
              <a:gd name="connsiteX2716" fmla="*/ 2608125 w 5979492"/>
              <a:gd name="connsiteY2716" fmla="*/ 318676 h 5913566"/>
              <a:gd name="connsiteX2717" fmla="*/ 2602455 w 5979492"/>
              <a:gd name="connsiteY2717" fmla="*/ 314569 h 5913566"/>
              <a:gd name="connsiteX2718" fmla="*/ 2597351 w 5979492"/>
              <a:gd name="connsiteY2718" fmla="*/ 309642 h 5913566"/>
              <a:gd name="connsiteX2719" fmla="*/ 2595083 w 5979492"/>
              <a:gd name="connsiteY2719" fmla="*/ 307177 h 5913566"/>
              <a:gd name="connsiteX2720" fmla="*/ 2593099 w 5979492"/>
              <a:gd name="connsiteY2720" fmla="*/ 304714 h 5913566"/>
              <a:gd name="connsiteX2721" fmla="*/ 2591397 w 5979492"/>
              <a:gd name="connsiteY2721" fmla="*/ 301976 h 5913566"/>
              <a:gd name="connsiteX2722" fmla="*/ 2589696 w 5979492"/>
              <a:gd name="connsiteY2722" fmla="*/ 299238 h 5913566"/>
              <a:gd name="connsiteX2723" fmla="*/ 2588563 w 5979492"/>
              <a:gd name="connsiteY2723" fmla="*/ 296226 h 5913566"/>
              <a:gd name="connsiteX2724" fmla="*/ 2587712 w 5979492"/>
              <a:gd name="connsiteY2724" fmla="*/ 292941 h 5913566"/>
              <a:gd name="connsiteX2725" fmla="*/ 2587144 w 5979492"/>
              <a:gd name="connsiteY2725" fmla="*/ 289930 h 5913566"/>
              <a:gd name="connsiteX2726" fmla="*/ 2586860 w 5979492"/>
              <a:gd name="connsiteY2726" fmla="*/ 286097 h 5913566"/>
              <a:gd name="connsiteX2727" fmla="*/ 2587144 w 5979492"/>
              <a:gd name="connsiteY2727" fmla="*/ 282537 h 5913566"/>
              <a:gd name="connsiteX2728" fmla="*/ 2587995 w 5979492"/>
              <a:gd name="connsiteY2728" fmla="*/ 278431 h 5913566"/>
              <a:gd name="connsiteX2729" fmla="*/ 2602738 w 5979492"/>
              <a:gd name="connsiteY2729" fmla="*/ 254886 h 5913566"/>
              <a:gd name="connsiteX2730" fmla="*/ 2618048 w 5979492"/>
              <a:gd name="connsiteY2730" fmla="*/ 231067 h 5913566"/>
              <a:gd name="connsiteX2731" fmla="*/ 2610393 w 5979492"/>
              <a:gd name="connsiteY2731" fmla="*/ 226414 h 5913566"/>
              <a:gd name="connsiteX2732" fmla="*/ 2603305 w 5979492"/>
              <a:gd name="connsiteY2732" fmla="*/ 221486 h 5913566"/>
              <a:gd name="connsiteX2733" fmla="*/ 2599903 w 5979492"/>
              <a:gd name="connsiteY2733" fmla="*/ 218748 h 5913566"/>
              <a:gd name="connsiteX2734" fmla="*/ 2596500 w 5979492"/>
              <a:gd name="connsiteY2734" fmla="*/ 216010 h 5913566"/>
              <a:gd name="connsiteX2735" fmla="*/ 2593665 w 5979492"/>
              <a:gd name="connsiteY2735" fmla="*/ 213272 h 5913566"/>
              <a:gd name="connsiteX2736" fmla="*/ 2590547 w 5979492"/>
              <a:gd name="connsiteY2736" fmla="*/ 210260 h 5913566"/>
              <a:gd name="connsiteX2737" fmla="*/ 2588279 w 5979492"/>
              <a:gd name="connsiteY2737" fmla="*/ 207249 h 5913566"/>
              <a:gd name="connsiteX2738" fmla="*/ 2586294 w 5979492"/>
              <a:gd name="connsiteY2738" fmla="*/ 203964 h 5913566"/>
              <a:gd name="connsiteX2739" fmla="*/ 2584309 w 5979492"/>
              <a:gd name="connsiteY2739" fmla="*/ 200679 h 5913566"/>
              <a:gd name="connsiteX2740" fmla="*/ 2583175 w 5979492"/>
              <a:gd name="connsiteY2740" fmla="*/ 196846 h 5913566"/>
              <a:gd name="connsiteX2741" fmla="*/ 2582608 w 5979492"/>
              <a:gd name="connsiteY2741" fmla="*/ 193013 h 5913566"/>
              <a:gd name="connsiteX2742" fmla="*/ 2582608 w 5979492"/>
              <a:gd name="connsiteY2742" fmla="*/ 189180 h 5913566"/>
              <a:gd name="connsiteX2743" fmla="*/ 2583175 w 5979492"/>
              <a:gd name="connsiteY2743" fmla="*/ 184525 h 5913566"/>
              <a:gd name="connsiteX2744" fmla="*/ 2584309 w 5979492"/>
              <a:gd name="connsiteY2744" fmla="*/ 179872 h 5913566"/>
              <a:gd name="connsiteX2745" fmla="*/ 2586294 w 5979492"/>
              <a:gd name="connsiteY2745" fmla="*/ 175764 h 5913566"/>
              <a:gd name="connsiteX2746" fmla="*/ 2588563 w 5979492"/>
              <a:gd name="connsiteY2746" fmla="*/ 171932 h 5913566"/>
              <a:gd name="connsiteX2747" fmla="*/ 2590831 w 5979492"/>
              <a:gd name="connsiteY2747" fmla="*/ 169194 h 5913566"/>
              <a:gd name="connsiteX2748" fmla="*/ 2593665 w 5979492"/>
              <a:gd name="connsiteY2748" fmla="*/ 166730 h 5913566"/>
              <a:gd name="connsiteX2749" fmla="*/ 2596500 w 5979492"/>
              <a:gd name="connsiteY2749" fmla="*/ 164813 h 5913566"/>
              <a:gd name="connsiteX2750" fmla="*/ 2599903 w 5979492"/>
              <a:gd name="connsiteY2750" fmla="*/ 163718 h 5913566"/>
              <a:gd name="connsiteX2751" fmla="*/ 2603022 w 5979492"/>
              <a:gd name="connsiteY2751" fmla="*/ 162897 h 5913566"/>
              <a:gd name="connsiteX2752" fmla="*/ 2606707 w 5979492"/>
              <a:gd name="connsiteY2752" fmla="*/ 162350 h 5913566"/>
              <a:gd name="connsiteX2753" fmla="*/ 2610109 w 5979492"/>
              <a:gd name="connsiteY2753" fmla="*/ 162350 h 5913566"/>
              <a:gd name="connsiteX2754" fmla="*/ 2614079 w 5979492"/>
              <a:gd name="connsiteY2754" fmla="*/ 162623 h 5913566"/>
              <a:gd name="connsiteX2755" fmla="*/ 2618048 w 5979492"/>
              <a:gd name="connsiteY2755" fmla="*/ 162897 h 5913566"/>
              <a:gd name="connsiteX2756" fmla="*/ 2621734 w 5979492"/>
              <a:gd name="connsiteY2756" fmla="*/ 163445 h 5913566"/>
              <a:gd name="connsiteX2757" fmla="*/ 2629673 w 5979492"/>
              <a:gd name="connsiteY2757" fmla="*/ 165088 h 5913566"/>
              <a:gd name="connsiteX2758" fmla="*/ 2637611 w 5979492"/>
              <a:gd name="connsiteY2758" fmla="*/ 166730 h 5913566"/>
              <a:gd name="connsiteX2759" fmla="*/ 2641581 w 5979492"/>
              <a:gd name="connsiteY2759" fmla="*/ 167278 h 5913566"/>
              <a:gd name="connsiteX2760" fmla="*/ 2645266 w 5979492"/>
              <a:gd name="connsiteY2760" fmla="*/ 167551 h 5913566"/>
              <a:gd name="connsiteX2761" fmla="*/ 2648101 w 5979492"/>
              <a:gd name="connsiteY2761" fmla="*/ 167551 h 5913566"/>
              <a:gd name="connsiteX2762" fmla="*/ 2651221 w 5979492"/>
              <a:gd name="connsiteY2762" fmla="*/ 167278 h 5913566"/>
              <a:gd name="connsiteX2763" fmla="*/ 2653772 w 5979492"/>
              <a:gd name="connsiteY2763" fmla="*/ 166456 h 5913566"/>
              <a:gd name="connsiteX2764" fmla="*/ 2655757 w 5979492"/>
              <a:gd name="connsiteY2764" fmla="*/ 165635 h 5913566"/>
              <a:gd name="connsiteX2765" fmla="*/ 2657742 w 5979492"/>
              <a:gd name="connsiteY2765" fmla="*/ 164266 h 5913566"/>
              <a:gd name="connsiteX2766" fmla="*/ 2659442 w 5979492"/>
              <a:gd name="connsiteY2766" fmla="*/ 162623 h 5913566"/>
              <a:gd name="connsiteX2767" fmla="*/ 2660576 w 5979492"/>
              <a:gd name="connsiteY2767" fmla="*/ 160707 h 5913566"/>
              <a:gd name="connsiteX2768" fmla="*/ 2661710 w 5979492"/>
              <a:gd name="connsiteY2768" fmla="*/ 158790 h 5913566"/>
              <a:gd name="connsiteX2769" fmla="*/ 2662561 w 5979492"/>
              <a:gd name="connsiteY2769" fmla="*/ 156600 h 5913566"/>
              <a:gd name="connsiteX2770" fmla="*/ 2663411 w 5979492"/>
              <a:gd name="connsiteY2770" fmla="*/ 153862 h 5913566"/>
              <a:gd name="connsiteX2771" fmla="*/ 2663979 w 5979492"/>
              <a:gd name="connsiteY2771" fmla="*/ 151399 h 5913566"/>
              <a:gd name="connsiteX2772" fmla="*/ 2664263 w 5979492"/>
              <a:gd name="connsiteY2772" fmla="*/ 148387 h 5913566"/>
              <a:gd name="connsiteX2773" fmla="*/ 2664263 w 5979492"/>
              <a:gd name="connsiteY2773" fmla="*/ 142364 h 5913566"/>
              <a:gd name="connsiteX2774" fmla="*/ 2647818 w 5979492"/>
              <a:gd name="connsiteY2774" fmla="*/ 129497 h 5913566"/>
              <a:gd name="connsiteX2775" fmla="*/ 2645833 w 5979492"/>
              <a:gd name="connsiteY2775" fmla="*/ 126485 h 5913566"/>
              <a:gd name="connsiteX2776" fmla="*/ 2642998 w 5979492"/>
              <a:gd name="connsiteY2776" fmla="*/ 123199 h 5913566"/>
              <a:gd name="connsiteX2777" fmla="*/ 2640163 w 5979492"/>
              <a:gd name="connsiteY2777" fmla="*/ 120188 h 5913566"/>
              <a:gd name="connsiteX2778" fmla="*/ 2637327 w 5979492"/>
              <a:gd name="connsiteY2778" fmla="*/ 117176 h 5913566"/>
              <a:gd name="connsiteX2779" fmla="*/ 2630807 w 5979492"/>
              <a:gd name="connsiteY2779" fmla="*/ 111975 h 5913566"/>
              <a:gd name="connsiteX2780" fmla="*/ 2623435 w 5979492"/>
              <a:gd name="connsiteY2780" fmla="*/ 106499 h 5913566"/>
              <a:gd name="connsiteX2781" fmla="*/ 2608408 w 5979492"/>
              <a:gd name="connsiteY2781" fmla="*/ 96096 h 5913566"/>
              <a:gd name="connsiteX2782" fmla="*/ 2601321 w 5979492"/>
              <a:gd name="connsiteY2782" fmla="*/ 90894 h 5913566"/>
              <a:gd name="connsiteX2783" fmla="*/ 2594516 w 5979492"/>
              <a:gd name="connsiteY2783" fmla="*/ 85418 h 5913566"/>
              <a:gd name="connsiteX2784" fmla="*/ 2591397 w 5979492"/>
              <a:gd name="connsiteY2784" fmla="*/ 82681 h 5913566"/>
              <a:gd name="connsiteX2785" fmla="*/ 2588279 w 5979492"/>
              <a:gd name="connsiteY2785" fmla="*/ 79669 h 5913566"/>
              <a:gd name="connsiteX2786" fmla="*/ 2585726 w 5979492"/>
              <a:gd name="connsiteY2786" fmla="*/ 76658 h 5913566"/>
              <a:gd name="connsiteX2787" fmla="*/ 2583175 w 5979492"/>
              <a:gd name="connsiteY2787" fmla="*/ 73646 h 5913566"/>
              <a:gd name="connsiteX2788" fmla="*/ 2581190 w 5979492"/>
              <a:gd name="connsiteY2788" fmla="*/ 70087 h 5913566"/>
              <a:gd name="connsiteX2789" fmla="*/ 2579490 w 5979492"/>
              <a:gd name="connsiteY2789" fmla="*/ 66801 h 5913566"/>
              <a:gd name="connsiteX2790" fmla="*/ 2577788 w 5979492"/>
              <a:gd name="connsiteY2790" fmla="*/ 62969 h 5913566"/>
              <a:gd name="connsiteX2791" fmla="*/ 2576654 w 5979492"/>
              <a:gd name="connsiteY2791" fmla="*/ 59136 h 5913566"/>
              <a:gd name="connsiteX2792" fmla="*/ 2576087 w 5979492"/>
              <a:gd name="connsiteY2792" fmla="*/ 55303 h 5913566"/>
              <a:gd name="connsiteX2793" fmla="*/ 2575804 w 5979492"/>
              <a:gd name="connsiteY2793" fmla="*/ 50922 h 5913566"/>
              <a:gd name="connsiteX2794" fmla="*/ 2576087 w 5979492"/>
              <a:gd name="connsiteY2794" fmla="*/ 46269 h 5913566"/>
              <a:gd name="connsiteX2795" fmla="*/ 2576654 w 5979492"/>
              <a:gd name="connsiteY2795" fmla="*/ 41888 h 5913566"/>
              <a:gd name="connsiteX2796" fmla="*/ 2578355 w 5979492"/>
              <a:gd name="connsiteY2796" fmla="*/ 36960 h 5913566"/>
              <a:gd name="connsiteX2797" fmla="*/ 2580056 w 5979492"/>
              <a:gd name="connsiteY2797" fmla="*/ 31485 h 5913566"/>
              <a:gd name="connsiteX2798" fmla="*/ 2582324 w 5979492"/>
              <a:gd name="connsiteY2798" fmla="*/ 26009 h 5913566"/>
              <a:gd name="connsiteX2799" fmla="*/ 2585726 w 5979492"/>
              <a:gd name="connsiteY2799" fmla="*/ 20260 h 5913566"/>
              <a:gd name="connsiteX2800" fmla="*/ 2595367 w 5979492"/>
              <a:gd name="connsiteY2800" fmla="*/ 17248 h 5913566"/>
              <a:gd name="connsiteX2801" fmla="*/ 2605290 w 5979492"/>
              <a:gd name="connsiteY2801" fmla="*/ 14236 h 5913566"/>
              <a:gd name="connsiteX2802" fmla="*/ 2615213 w 5979492"/>
              <a:gd name="connsiteY2802" fmla="*/ 11773 h 5913566"/>
              <a:gd name="connsiteX2803" fmla="*/ 2625136 w 5979492"/>
              <a:gd name="connsiteY2803" fmla="*/ 9309 h 5913566"/>
              <a:gd name="connsiteX2804" fmla="*/ 2635059 w 5979492"/>
              <a:gd name="connsiteY2804" fmla="*/ 7392 h 5913566"/>
              <a:gd name="connsiteX2805" fmla="*/ 2644983 w 5979492"/>
              <a:gd name="connsiteY2805" fmla="*/ 5750 h 5913566"/>
              <a:gd name="connsiteX2806" fmla="*/ 2654623 w 5979492"/>
              <a:gd name="connsiteY2806" fmla="*/ 4381 h 5913566"/>
              <a:gd name="connsiteX2807" fmla="*/ 2664547 w 5979492"/>
              <a:gd name="connsiteY2807" fmla="*/ 2738 h 5913566"/>
              <a:gd name="connsiteX2808" fmla="*/ 2674469 w 5979492"/>
              <a:gd name="connsiteY2808" fmla="*/ 1917 h 5913566"/>
              <a:gd name="connsiteX2809" fmla="*/ 2684392 w 5979492"/>
              <a:gd name="connsiteY2809" fmla="*/ 1095 h 5913566"/>
              <a:gd name="connsiteX2810" fmla="*/ 2694032 w 5979492"/>
              <a:gd name="connsiteY2810" fmla="*/ 548 h 59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Lst>
            <a:rect l="l" t="t" r="r" b="b"/>
            <a:pathLst>
              <a:path w="5979492" h="5913566">
                <a:moveTo>
                  <a:pt x="1130405" y="1793782"/>
                </a:moveTo>
                <a:lnTo>
                  <a:pt x="1128704" y="1797067"/>
                </a:lnTo>
                <a:lnTo>
                  <a:pt x="1127570" y="1800353"/>
                </a:lnTo>
                <a:lnTo>
                  <a:pt x="1126719" y="1803091"/>
                </a:lnTo>
                <a:lnTo>
                  <a:pt x="1127570" y="1801995"/>
                </a:lnTo>
                <a:lnTo>
                  <a:pt x="1128420" y="1800627"/>
                </a:lnTo>
                <a:lnTo>
                  <a:pt x="1129271" y="1799258"/>
                </a:lnTo>
                <a:lnTo>
                  <a:pt x="1130405" y="1797889"/>
                </a:lnTo>
                <a:lnTo>
                  <a:pt x="1131822" y="1796794"/>
                </a:lnTo>
                <a:lnTo>
                  <a:pt x="1133241" y="1795972"/>
                </a:lnTo>
                <a:lnTo>
                  <a:pt x="1130405" y="1794056"/>
                </a:lnTo>
                <a:close/>
                <a:moveTo>
                  <a:pt x="2703956" y="0"/>
                </a:moveTo>
                <a:lnTo>
                  <a:pt x="2713879" y="0"/>
                </a:lnTo>
                <a:lnTo>
                  <a:pt x="2723802" y="0"/>
                </a:lnTo>
                <a:lnTo>
                  <a:pt x="2733442" y="0"/>
                </a:lnTo>
                <a:lnTo>
                  <a:pt x="2743365" y="548"/>
                </a:lnTo>
                <a:lnTo>
                  <a:pt x="2763211" y="1643"/>
                </a:lnTo>
                <a:lnTo>
                  <a:pt x="2782775" y="3560"/>
                </a:lnTo>
                <a:lnTo>
                  <a:pt x="2802621" y="5476"/>
                </a:lnTo>
                <a:lnTo>
                  <a:pt x="2822468" y="8213"/>
                </a:lnTo>
                <a:lnTo>
                  <a:pt x="2842315" y="11225"/>
                </a:lnTo>
                <a:lnTo>
                  <a:pt x="2862161" y="14511"/>
                </a:lnTo>
                <a:lnTo>
                  <a:pt x="2902137" y="21629"/>
                </a:lnTo>
                <a:lnTo>
                  <a:pt x="2916031" y="24640"/>
                </a:lnTo>
                <a:lnTo>
                  <a:pt x="2929923" y="27652"/>
                </a:lnTo>
                <a:lnTo>
                  <a:pt x="2943532" y="31211"/>
                </a:lnTo>
                <a:lnTo>
                  <a:pt x="2956858" y="35318"/>
                </a:lnTo>
                <a:lnTo>
                  <a:pt x="2969900" y="39424"/>
                </a:lnTo>
                <a:lnTo>
                  <a:pt x="2982942" y="43804"/>
                </a:lnTo>
                <a:lnTo>
                  <a:pt x="2995700" y="48732"/>
                </a:lnTo>
                <a:lnTo>
                  <a:pt x="3008459" y="53660"/>
                </a:lnTo>
                <a:lnTo>
                  <a:pt x="3020934" y="58862"/>
                </a:lnTo>
                <a:lnTo>
                  <a:pt x="3033125" y="64338"/>
                </a:lnTo>
                <a:lnTo>
                  <a:pt x="3045317" y="70361"/>
                </a:lnTo>
                <a:lnTo>
                  <a:pt x="3057225" y="76110"/>
                </a:lnTo>
                <a:lnTo>
                  <a:pt x="3069133" y="82407"/>
                </a:lnTo>
                <a:lnTo>
                  <a:pt x="3080757" y="88704"/>
                </a:lnTo>
                <a:lnTo>
                  <a:pt x="3092382" y="95274"/>
                </a:lnTo>
                <a:lnTo>
                  <a:pt x="3104005" y="101845"/>
                </a:lnTo>
                <a:lnTo>
                  <a:pt x="3126687" y="115534"/>
                </a:lnTo>
                <a:lnTo>
                  <a:pt x="3149369" y="129497"/>
                </a:lnTo>
                <a:lnTo>
                  <a:pt x="3171768" y="144006"/>
                </a:lnTo>
                <a:lnTo>
                  <a:pt x="3193883" y="158243"/>
                </a:lnTo>
                <a:lnTo>
                  <a:pt x="3237828" y="186990"/>
                </a:lnTo>
                <a:lnTo>
                  <a:pt x="3260227" y="201499"/>
                </a:lnTo>
                <a:lnTo>
                  <a:pt x="3282342" y="215188"/>
                </a:lnTo>
                <a:lnTo>
                  <a:pt x="3317215" y="235722"/>
                </a:lnTo>
                <a:lnTo>
                  <a:pt x="3334226" y="245851"/>
                </a:lnTo>
                <a:lnTo>
                  <a:pt x="3351521" y="255434"/>
                </a:lnTo>
                <a:lnTo>
                  <a:pt x="3369100" y="265016"/>
                </a:lnTo>
                <a:lnTo>
                  <a:pt x="3386111" y="274324"/>
                </a:lnTo>
                <a:lnTo>
                  <a:pt x="3403689" y="283359"/>
                </a:lnTo>
                <a:lnTo>
                  <a:pt x="3421551" y="291846"/>
                </a:lnTo>
                <a:lnTo>
                  <a:pt x="3439129" y="300059"/>
                </a:lnTo>
                <a:lnTo>
                  <a:pt x="3456992" y="308272"/>
                </a:lnTo>
                <a:lnTo>
                  <a:pt x="3475420" y="315938"/>
                </a:lnTo>
                <a:lnTo>
                  <a:pt x="3493850" y="323056"/>
                </a:lnTo>
                <a:lnTo>
                  <a:pt x="3511995" y="329901"/>
                </a:lnTo>
                <a:lnTo>
                  <a:pt x="3530991" y="336472"/>
                </a:lnTo>
                <a:lnTo>
                  <a:pt x="3549987" y="342495"/>
                </a:lnTo>
                <a:lnTo>
                  <a:pt x="3569550" y="348244"/>
                </a:lnTo>
                <a:lnTo>
                  <a:pt x="3588829" y="353719"/>
                </a:lnTo>
                <a:lnTo>
                  <a:pt x="3607542" y="359469"/>
                </a:lnTo>
                <a:lnTo>
                  <a:pt x="3626538" y="365765"/>
                </a:lnTo>
                <a:lnTo>
                  <a:pt x="3644967" y="372336"/>
                </a:lnTo>
                <a:lnTo>
                  <a:pt x="3663396" y="379181"/>
                </a:lnTo>
                <a:lnTo>
                  <a:pt x="3681258" y="386299"/>
                </a:lnTo>
                <a:lnTo>
                  <a:pt x="3699120" y="393965"/>
                </a:lnTo>
                <a:lnTo>
                  <a:pt x="3716981" y="402178"/>
                </a:lnTo>
                <a:lnTo>
                  <a:pt x="3733993" y="410939"/>
                </a:lnTo>
                <a:lnTo>
                  <a:pt x="3751288" y="419700"/>
                </a:lnTo>
                <a:lnTo>
                  <a:pt x="3768015" y="429555"/>
                </a:lnTo>
                <a:lnTo>
                  <a:pt x="3784460" y="439411"/>
                </a:lnTo>
                <a:lnTo>
                  <a:pt x="3800621" y="450088"/>
                </a:lnTo>
                <a:lnTo>
                  <a:pt x="3816215" y="461313"/>
                </a:lnTo>
                <a:lnTo>
                  <a:pt x="3831525" y="473085"/>
                </a:lnTo>
                <a:lnTo>
                  <a:pt x="3839463" y="479383"/>
                </a:lnTo>
                <a:lnTo>
                  <a:pt x="3846835" y="485679"/>
                </a:lnTo>
                <a:lnTo>
                  <a:pt x="3850804" y="483763"/>
                </a:lnTo>
                <a:lnTo>
                  <a:pt x="3854491" y="482941"/>
                </a:lnTo>
                <a:lnTo>
                  <a:pt x="3857893" y="482668"/>
                </a:lnTo>
                <a:lnTo>
                  <a:pt x="3861295" y="482941"/>
                </a:lnTo>
                <a:lnTo>
                  <a:pt x="3864413" y="483489"/>
                </a:lnTo>
                <a:lnTo>
                  <a:pt x="3867533" y="484584"/>
                </a:lnTo>
                <a:lnTo>
                  <a:pt x="3870084" y="485953"/>
                </a:lnTo>
                <a:lnTo>
                  <a:pt x="3873203" y="487596"/>
                </a:lnTo>
                <a:lnTo>
                  <a:pt x="3878022" y="491155"/>
                </a:lnTo>
                <a:lnTo>
                  <a:pt x="3883410" y="494988"/>
                </a:lnTo>
                <a:lnTo>
                  <a:pt x="3888513" y="498820"/>
                </a:lnTo>
                <a:lnTo>
                  <a:pt x="3891348" y="500190"/>
                </a:lnTo>
                <a:lnTo>
                  <a:pt x="3894183" y="501558"/>
                </a:lnTo>
                <a:lnTo>
                  <a:pt x="3901271" y="503475"/>
                </a:lnTo>
                <a:lnTo>
                  <a:pt x="3908076" y="505665"/>
                </a:lnTo>
                <a:lnTo>
                  <a:pt x="3914597" y="507856"/>
                </a:lnTo>
                <a:lnTo>
                  <a:pt x="3921402" y="510319"/>
                </a:lnTo>
                <a:lnTo>
                  <a:pt x="3934444" y="515521"/>
                </a:lnTo>
                <a:lnTo>
                  <a:pt x="3947202" y="521270"/>
                </a:lnTo>
                <a:lnTo>
                  <a:pt x="3959677" y="527567"/>
                </a:lnTo>
                <a:lnTo>
                  <a:pt x="3971869" y="534138"/>
                </a:lnTo>
                <a:lnTo>
                  <a:pt x="3984060" y="540982"/>
                </a:lnTo>
                <a:lnTo>
                  <a:pt x="3995685" y="548100"/>
                </a:lnTo>
                <a:lnTo>
                  <a:pt x="4019501" y="562611"/>
                </a:lnTo>
                <a:lnTo>
                  <a:pt x="4043599" y="576847"/>
                </a:lnTo>
                <a:lnTo>
                  <a:pt x="4055507" y="583691"/>
                </a:lnTo>
                <a:lnTo>
                  <a:pt x="4067699" y="590536"/>
                </a:lnTo>
                <a:lnTo>
                  <a:pt x="4079891" y="596832"/>
                </a:lnTo>
                <a:lnTo>
                  <a:pt x="4092649" y="602582"/>
                </a:lnTo>
                <a:lnTo>
                  <a:pt x="4134894" y="629412"/>
                </a:lnTo>
                <a:lnTo>
                  <a:pt x="4177139" y="655968"/>
                </a:lnTo>
                <a:lnTo>
                  <a:pt x="4219383" y="683072"/>
                </a:lnTo>
                <a:lnTo>
                  <a:pt x="4261062" y="710176"/>
                </a:lnTo>
                <a:lnTo>
                  <a:pt x="4281759" y="724139"/>
                </a:lnTo>
                <a:lnTo>
                  <a:pt x="4302172" y="738101"/>
                </a:lnTo>
                <a:lnTo>
                  <a:pt x="4322586" y="752337"/>
                </a:lnTo>
                <a:lnTo>
                  <a:pt x="4342999" y="766848"/>
                </a:lnTo>
                <a:lnTo>
                  <a:pt x="4363130" y="781358"/>
                </a:lnTo>
                <a:lnTo>
                  <a:pt x="4382977" y="796141"/>
                </a:lnTo>
                <a:lnTo>
                  <a:pt x="4402539" y="811473"/>
                </a:lnTo>
                <a:lnTo>
                  <a:pt x="4421819" y="827079"/>
                </a:lnTo>
                <a:lnTo>
                  <a:pt x="4431459" y="835018"/>
                </a:lnTo>
                <a:lnTo>
                  <a:pt x="4441382" y="842958"/>
                </a:lnTo>
                <a:lnTo>
                  <a:pt x="4460662" y="858837"/>
                </a:lnTo>
                <a:lnTo>
                  <a:pt x="4479941" y="875263"/>
                </a:lnTo>
                <a:lnTo>
                  <a:pt x="4499504" y="891142"/>
                </a:lnTo>
                <a:lnTo>
                  <a:pt x="4509143" y="899081"/>
                </a:lnTo>
                <a:lnTo>
                  <a:pt x="4518783" y="906747"/>
                </a:lnTo>
                <a:lnTo>
                  <a:pt x="4528991" y="914413"/>
                </a:lnTo>
                <a:lnTo>
                  <a:pt x="4539481" y="921531"/>
                </a:lnTo>
                <a:lnTo>
                  <a:pt x="4549971" y="928649"/>
                </a:lnTo>
                <a:lnTo>
                  <a:pt x="4560745" y="935494"/>
                </a:lnTo>
                <a:lnTo>
                  <a:pt x="4572085" y="942065"/>
                </a:lnTo>
                <a:lnTo>
                  <a:pt x="4583143" y="948088"/>
                </a:lnTo>
                <a:lnTo>
                  <a:pt x="4588247" y="954384"/>
                </a:lnTo>
                <a:lnTo>
                  <a:pt x="4593633" y="960681"/>
                </a:lnTo>
                <a:lnTo>
                  <a:pt x="4599021" y="966704"/>
                </a:lnTo>
                <a:lnTo>
                  <a:pt x="4604691" y="972728"/>
                </a:lnTo>
                <a:lnTo>
                  <a:pt x="4610078" y="978476"/>
                </a:lnTo>
                <a:lnTo>
                  <a:pt x="4616032" y="984226"/>
                </a:lnTo>
                <a:lnTo>
                  <a:pt x="4627940" y="995451"/>
                </a:lnTo>
                <a:lnTo>
                  <a:pt x="4640415" y="1006128"/>
                </a:lnTo>
                <a:lnTo>
                  <a:pt x="4653173" y="1016258"/>
                </a:lnTo>
                <a:lnTo>
                  <a:pt x="4666215" y="1026388"/>
                </a:lnTo>
                <a:lnTo>
                  <a:pt x="4679257" y="1035969"/>
                </a:lnTo>
                <a:lnTo>
                  <a:pt x="4705909" y="1055134"/>
                </a:lnTo>
                <a:lnTo>
                  <a:pt x="4732843" y="1074298"/>
                </a:lnTo>
                <a:lnTo>
                  <a:pt x="4745885" y="1084154"/>
                </a:lnTo>
                <a:lnTo>
                  <a:pt x="4758927" y="1094010"/>
                </a:lnTo>
                <a:lnTo>
                  <a:pt x="4771969" y="1104414"/>
                </a:lnTo>
                <a:lnTo>
                  <a:pt x="4784445" y="1114817"/>
                </a:lnTo>
                <a:lnTo>
                  <a:pt x="4792383" y="1121662"/>
                </a:lnTo>
                <a:lnTo>
                  <a:pt x="4801172" y="1128233"/>
                </a:lnTo>
                <a:lnTo>
                  <a:pt x="4809395" y="1134803"/>
                </a:lnTo>
                <a:lnTo>
                  <a:pt x="4817333" y="1141647"/>
                </a:lnTo>
                <a:lnTo>
                  <a:pt x="4824988" y="1148492"/>
                </a:lnTo>
                <a:lnTo>
                  <a:pt x="4828957" y="1152325"/>
                </a:lnTo>
                <a:lnTo>
                  <a:pt x="4832359" y="1155883"/>
                </a:lnTo>
                <a:lnTo>
                  <a:pt x="4835762" y="1159991"/>
                </a:lnTo>
                <a:lnTo>
                  <a:pt x="4838881" y="1163823"/>
                </a:lnTo>
                <a:lnTo>
                  <a:pt x="4841999" y="1168204"/>
                </a:lnTo>
                <a:lnTo>
                  <a:pt x="4844835" y="1172858"/>
                </a:lnTo>
                <a:lnTo>
                  <a:pt x="4946619" y="1258276"/>
                </a:lnTo>
                <a:lnTo>
                  <a:pt x="5026289" y="1327815"/>
                </a:lnTo>
                <a:lnTo>
                  <a:pt x="5105675" y="1397902"/>
                </a:lnTo>
                <a:lnTo>
                  <a:pt x="5123821" y="1426649"/>
                </a:lnTo>
                <a:lnTo>
                  <a:pt x="5132327" y="1431029"/>
                </a:lnTo>
                <a:lnTo>
                  <a:pt x="5140832" y="1435409"/>
                </a:lnTo>
                <a:lnTo>
                  <a:pt x="5149054" y="1440063"/>
                </a:lnTo>
                <a:lnTo>
                  <a:pt x="5156993" y="1444991"/>
                </a:lnTo>
                <a:lnTo>
                  <a:pt x="5164648" y="1450193"/>
                </a:lnTo>
                <a:lnTo>
                  <a:pt x="5172587" y="1455121"/>
                </a:lnTo>
                <a:lnTo>
                  <a:pt x="5179958" y="1460597"/>
                </a:lnTo>
                <a:lnTo>
                  <a:pt x="5187330" y="1466072"/>
                </a:lnTo>
                <a:lnTo>
                  <a:pt x="5194701" y="1471548"/>
                </a:lnTo>
                <a:lnTo>
                  <a:pt x="5201790" y="1477297"/>
                </a:lnTo>
                <a:lnTo>
                  <a:pt x="5215399" y="1489070"/>
                </a:lnTo>
                <a:lnTo>
                  <a:pt x="5228724" y="1501389"/>
                </a:lnTo>
                <a:lnTo>
                  <a:pt x="5241766" y="1513709"/>
                </a:lnTo>
                <a:lnTo>
                  <a:pt x="5254524" y="1526577"/>
                </a:lnTo>
                <a:lnTo>
                  <a:pt x="5266716" y="1539718"/>
                </a:lnTo>
                <a:lnTo>
                  <a:pt x="5279191" y="1552859"/>
                </a:lnTo>
                <a:lnTo>
                  <a:pt x="5291099" y="1566275"/>
                </a:lnTo>
                <a:lnTo>
                  <a:pt x="5314631" y="1593378"/>
                </a:lnTo>
                <a:lnTo>
                  <a:pt x="5338731" y="1620208"/>
                </a:lnTo>
                <a:lnTo>
                  <a:pt x="5350922" y="1627326"/>
                </a:lnTo>
                <a:lnTo>
                  <a:pt x="5362831" y="1635266"/>
                </a:lnTo>
                <a:lnTo>
                  <a:pt x="5368785" y="1639099"/>
                </a:lnTo>
                <a:lnTo>
                  <a:pt x="5373887" y="1643479"/>
                </a:lnTo>
                <a:lnTo>
                  <a:pt x="5379558" y="1647860"/>
                </a:lnTo>
                <a:lnTo>
                  <a:pt x="5384661" y="1651966"/>
                </a:lnTo>
                <a:lnTo>
                  <a:pt x="5389765" y="1656621"/>
                </a:lnTo>
                <a:lnTo>
                  <a:pt x="5394869" y="1661549"/>
                </a:lnTo>
                <a:lnTo>
                  <a:pt x="5399405" y="1666477"/>
                </a:lnTo>
                <a:lnTo>
                  <a:pt x="5403941" y="1671405"/>
                </a:lnTo>
                <a:lnTo>
                  <a:pt x="5408477" y="1676606"/>
                </a:lnTo>
                <a:lnTo>
                  <a:pt x="5412447" y="1682081"/>
                </a:lnTo>
                <a:lnTo>
                  <a:pt x="5416416" y="1687831"/>
                </a:lnTo>
                <a:lnTo>
                  <a:pt x="5420101" y="1693854"/>
                </a:lnTo>
                <a:lnTo>
                  <a:pt x="5429174" y="1699877"/>
                </a:lnTo>
                <a:lnTo>
                  <a:pt x="5437964" y="1706174"/>
                </a:lnTo>
                <a:lnTo>
                  <a:pt x="5446469" y="1712471"/>
                </a:lnTo>
                <a:lnTo>
                  <a:pt x="5455258" y="1718767"/>
                </a:lnTo>
                <a:lnTo>
                  <a:pt x="5463197" y="1725338"/>
                </a:lnTo>
                <a:lnTo>
                  <a:pt x="5471419" y="1732183"/>
                </a:lnTo>
                <a:lnTo>
                  <a:pt x="5479074" y="1739027"/>
                </a:lnTo>
                <a:lnTo>
                  <a:pt x="5486729" y="1746419"/>
                </a:lnTo>
                <a:lnTo>
                  <a:pt x="5494101" y="1753811"/>
                </a:lnTo>
                <a:lnTo>
                  <a:pt x="5500906" y="1761477"/>
                </a:lnTo>
                <a:lnTo>
                  <a:pt x="5507427" y="1769416"/>
                </a:lnTo>
                <a:lnTo>
                  <a:pt x="5513948" y="1777630"/>
                </a:lnTo>
                <a:lnTo>
                  <a:pt x="5519619" y="1786391"/>
                </a:lnTo>
                <a:lnTo>
                  <a:pt x="5525005" y="1795151"/>
                </a:lnTo>
                <a:lnTo>
                  <a:pt x="5530108" y="1804186"/>
                </a:lnTo>
                <a:lnTo>
                  <a:pt x="5534929" y="1813768"/>
                </a:lnTo>
                <a:lnTo>
                  <a:pt x="5553641" y="1829921"/>
                </a:lnTo>
                <a:lnTo>
                  <a:pt x="5562997" y="1833206"/>
                </a:lnTo>
                <a:lnTo>
                  <a:pt x="5572353" y="1837039"/>
                </a:lnTo>
                <a:lnTo>
                  <a:pt x="5580859" y="1840872"/>
                </a:lnTo>
                <a:lnTo>
                  <a:pt x="5588798" y="1845526"/>
                </a:lnTo>
                <a:lnTo>
                  <a:pt x="5596453" y="1850728"/>
                </a:lnTo>
                <a:lnTo>
                  <a:pt x="5604108" y="1855656"/>
                </a:lnTo>
                <a:lnTo>
                  <a:pt x="5610913" y="1861405"/>
                </a:lnTo>
                <a:lnTo>
                  <a:pt x="5617433" y="1867702"/>
                </a:lnTo>
                <a:lnTo>
                  <a:pt x="5623671" y="1873999"/>
                </a:lnTo>
                <a:lnTo>
                  <a:pt x="5629342" y="1880570"/>
                </a:lnTo>
                <a:lnTo>
                  <a:pt x="5635013" y="1887414"/>
                </a:lnTo>
                <a:lnTo>
                  <a:pt x="5640399" y="1894806"/>
                </a:lnTo>
                <a:lnTo>
                  <a:pt x="5645785" y="1902198"/>
                </a:lnTo>
                <a:lnTo>
                  <a:pt x="5650889" y="1909590"/>
                </a:lnTo>
                <a:lnTo>
                  <a:pt x="5655426" y="1917256"/>
                </a:lnTo>
                <a:lnTo>
                  <a:pt x="5659963" y="1925195"/>
                </a:lnTo>
                <a:lnTo>
                  <a:pt x="5744735" y="2026766"/>
                </a:lnTo>
                <a:lnTo>
                  <a:pt x="5839432" y="2139288"/>
                </a:lnTo>
                <a:lnTo>
                  <a:pt x="5886497" y="2195686"/>
                </a:lnTo>
                <a:lnTo>
                  <a:pt x="5909463" y="2224158"/>
                </a:lnTo>
                <a:lnTo>
                  <a:pt x="5932711" y="2252631"/>
                </a:lnTo>
                <a:lnTo>
                  <a:pt x="5937815" y="2258928"/>
                </a:lnTo>
                <a:lnTo>
                  <a:pt x="5942917" y="2265225"/>
                </a:lnTo>
                <a:lnTo>
                  <a:pt x="5948021" y="2272070"/>
                </a:lnTo>
                <a:lnTo>
                  <a:pt x="5950289" y="2275628"/>
                </a:lnTo>
                <a:lnTo>
                  <a:pt x="5952274" y="2279188"/>
                </a:lnTo>
                <a:lnTo>
                  <a:pt x="5953975" y="2283021"/>
                </a:lnTo>
                <a:lnTo>
                  <a:pt x="5955392" y="2286579"/>
                </a:lnTo>
                <a:lnTo>
                  <a:pt x="5956810" y="2290686"/>
                </a:lnTo>
                <a:lnTo>
                  <a:pt x="5957661" y="2294793"/>
                </a:lnTo>
                <a:lnTo>
                  <a:pt x="5958229" y="2298900"/>
                </a:lnTo>
                <a:lnTo>
                  <a:pt x="5957945" y="2303280"/>
                </a:lnTo>
                <a:lnTo>
                  <a:pt x="5957661" y="2307661"/>
                </a:lnTo>
                <a:lnTo>
                  <a:pt x="5956243" y="2312041"/>
                </a:lnTo>
                <a:lnTo>
                  <a:pt x="5959363" y="2317516"/>
                </a:lnTo>
                <a:lnTo>
                  <a:pt x="5961913" y="2322992"/>
                </a:lnTo>
                <a:lnTo>
                  <a:pt x="5964465" y="2328193"/>
                </a:lnTo>
                <a:lnTo>
                  <a:pt x="5966733" y="2333669"/>
                </a:lnTo>
                <a:lnTo>
                  <a:pt x="5968435" y="2339144"/>
                </a:lnTo>
                <a:lnTo>
                  <a:pt x="5970419" y="2344347"/>
                </a:lnTo>
                <a:lnTo>
                  <a:pt x="5971553" y="2349822"/>
                </a:lnTo>
                <a:lnTo>
                  <a:pt x="5972687" y="2355298"/>
                </a:lnTo>
                <a:lnTo>
                  <a:pt x="5973821" y="2361046"/>
                </a:lnTo>
                <a:lnTo>
                  <a:pt x="5974389" y="2366522"/>
                </a:lnTo>
                <a:lnTo>
                  <a:pt x="5975523" y="2377473"/>
                </a:lnTo>
                <a:lnTo>
                  <a:pt x="5976373" y="2388424"/>
                </a:lnTo>
                <a:lnTo>
                  <a:pt x="5976373" y="2399649"/>
                </a:lnTo>
                <a:lnTo>
                  <a:pt x="5975806" y="2410874"/>
                </a:lnTo>
                <a:lnTo>
                  <a:pt x="5975523" y="2422099"/>
                </a:lnTo>
                <a:lnTo>
                  <a:pt x="5974389" y="2444274"/>
                </a:lnTo>
                <a:lnTo>
                  <a:pt x="5974105" y="2455773"/>
                </a:lnTo>
                <a:lnTo>
                  <a:pt x="5973821" y="2466724"/>
                </a:lnTo>
                <a:lnTo>
                  <a:pt x="5974105" y="2477949"/>
                </a:lnTo>
                <a:lnTo>
                  <a:pt x="5974671" y="2488900"/>
                </a:lnTo>
                <a:lnTo>
                  <a:pt x="5976940" y="2503684"/>
                </a:lnTo>
                <a:lnTo>
                  <a:pt x="5978642" y="2518468"/>
                </a:lnTo>
                <a:lnTo>
                  <a:pt x="5979208" y="2525586"/>
                </a:lnTo>
                <a:lnTo>
                  <a:pt x="5979492" y="2532705"/>
                </a:lnTo>
                <a:lnTo>
                  <a:pt x="5979492" y="2539823"/>
                </a:lnTo>
                <a:lnTo>
                  <a:pt x="5978925" y="2546667"/>
                </a:lnTo>
                <a:lnTo>
                  <a:pt x="5978358" y="2550226"/>
                </a:lnTo>
                <a:lnTo>
                  <a:pt x="5977791" y="2553237"/>
                </a:lnTo>
                <a:lnTo>
                  <a:pt x="5976657" y="2556797"/>
                </a:lnTo>
                <a:lnTo>
                  <a:pt x="5975523" y="2559808"/>
                </a:lnTo>
                <a:lnTo>
                  <a:pt x="5974105" y="2563368"/>
                </a:lnTo>
                <a:lnTo>
                  <a:pt x="5972687" y="2566379"/>
                </a:lnTo>
                <a:lnTo>
                  <a:pt x="5970987" y="2569391"/>
                </a:lnTo>
                <a:lnTo>
                  <a:pt x="5968718" y="2572402"/>
                </a:lnTo>
                <a:lnTo>
                  <a:pt x="5966450" y="2575414"/>
                </a:lnTo>
                <a:lnTo>
                  <a:pt x="5964182" y="2578151"/>
                </a:lnTo>
                <a:lnTo>
                  <a:pt x="5961063" y="2581163"/>
                </a:lnTo>
                <a:lnTo>
                  <a:pt x="5957945" y="2583900"/>
                </a:lnTo>
                <a:lnTo>
                  <a:pt x="5954258" y="2586638"/>
                </a:lnTo>
                <a:lnTo>
                  <a:pt x="5950856" y="2589102"/>
                </a:lnTo>
                <a:lnTo>
                  <a:pt x="5946603" y="2591293"/>
                </a:lnTo>
                <a:lnTo>
                  <a:pt x="5942067" y="2594030"/>
                </a:lnTo>
                <a:lnTo>
                  <a:pt x="5940933" y="2588007"/>
                </a:lnTo>
                <a:lnTo>
                  <a:pt x="5940649" y="2584995"/>
                </a:lnTo>
                <a:lnTo>
                  <a:pt x="5939799" y="2582532"/>
                </a:lnTo>
                <a:lnTo>
                  <a:pt x="5940649" y="2588281"/>
                </a:lnTo>
                <a:lnTo>
                  <a:pt x="5942067" y="2594030"/>
                </a:lnTo>
                <a:lnTo>
                  <a:pt x="5939515" y="2593209"/>
                </a:lnTo>
                <a:lnTo>
                  <a:pt x="5931576" y="2596768"/>
                </a:lnTo>
                <a:lnTo>
                  <a:pt x="5923355" y="2600874"/>
                </a:lnTo>
                <a:lnTo>
                  <a:pt x="5925623" y="2600874"/>
                </a:lnTo>
                <a:lnTo>
                  <a:pt x="5927608" y="2600601"/>
                </a:lnTo>
                <a:lnTo>
                  <a:pt x="5929592" y="2600054"/>
                </a:lnTo>
                <a:lnTo>
                  <a:pt x="5931576" y="2599232"/>
                </a:lnTo>
                <a:lnTo>
                  <a:pt x="5933561" y="2597863"/>
                </a:lnTo>
                <a:lnTo>
                  <a:pt x="5935547" y="2596494"/>
                </a:lnTo>
                <a:lnTo>
                  <a:pt x="5937531" y="2594851"/>
                </a:lnTo>
                <a:lnTo>
                  <a:pt x="5939515" y="2593209"/>
                </a:lnTo>
                <a:lnTo>
                  <a:pt x="5937531" y="2599232"/>
                </a:lnTo>
                <a:lnTo>
                  <a:pt x="5934979" y="2605529"/>
                </a:lnTo>
                <a:lnTo>
                  <a:pt x="5932711" y="2611825"/>
                </a:lnTo>
                <a:lnTo>
                  <a:pt x="5929592" y="2617849"/>
                </a:lnTo>
                <a:lnTo>
                  <a:pt x="5926473" y="2623872"/>
                </a:lnTo>
                <a:lnTo>
                  <a:pt x="5923071" y="2629622"/>
                </a:lnTo>
                <a:lnTo>
                  <a:pt x="5919385" y="2635644"/>
                </a:lnTo>
                <a:lnTo>
                  <a:pt x="5915416" y="2641668"/>
                </a:lnTo>
                <a:lnTo>
                  <a:pt x="5911447" y="2647416"/>
                </a:lnTo>
                <a:lnTo>
                  <a:pt x="5906910" y="2652892"/>
                </a:lnTo>
                <a:lnTo>
                  <a:pt x="5902090" y="2658367"/>
                </a:lnTo>
                <a:lnTo>
                  <a:pt x="5897271" y="2663843"/>
                </a:lnTo>
                <a:lnTo>
                  <a:pt x="5892167" y="2669045"/>
                </a:lnTo>
                <a:lnTo>
                  <a:pt x="5887063" y="2673973"/>
                </a:lnTo>
                <a:lnTo>
                  <a:pt x="5881393" y="2678901"/>
                </a:lnTo>
                <a:lnTo>
                  <a:pt x="5876006" y="2683555"/>
                </a:lnTo>
                <a:lnTo>
                  <a:pt x="5870053" y="2688210"/>
                </a:lnTo>
                <a:lnTo>
                  <a:pt x="5864099" y="2692316"/>
                </a:lnTo>
                <a:lnTo>
                  <a:pt x="5858145" y="2696423"/>
                </a:lnTo>
                <a:lnTo>
                  <a:pt x="5852474" y="2700256"/>
                </a:lnTo>
                <a:lnTo>
                  <a:pt x="5846237" y="2703814"/>
                </a:lnTo>
                <a:lnTo>
                  <a:pt x="5839715" y="2707374"/>
                </a:lnTo>
                <a:lnTo>
                  <a:pt x="5833479" y="2710385"/>
                </a:lnTo>
                <a:lnTo>
                  <a:pt x="5826957" y="2713123"/>
                </a:lnTo>
                <a:lnTo>
                  <a:pt x="5820435" y="2715587"/>
                </a:lnTo>
                <a:lnTo>
                  <a:pt x="5813915" y="2717777"/>
                </a:lnTo>
                <a:lnTo>
                  <a:pt x="5807110" y="2719968"/>
                </a:lnTo>
                <a:lnTo>
                  <a:pt x="5800589" y="2721610"/>
                </a:lnTo>
                <a:lnTo>
                  <a:pt x="5793785" y="2722705"/>
                </a:lnTo>
                <a:lnTo>
                  <a:pt x="5787263" y="2723800"/>
                </a:lnTo>
                <a:lnTo>
                  <a:pt x="5780742" y="2724348"/>
                </a:lnTo>
                <a:lnTo>
                  <a:pt x="5773937" y="2724622"/>
                </a:lnTo>
                <a:lnTo>
                  <a:pt x="5755226" y="2724896"/>
                </a:lnTo>
                <a:lnTo>
                  <a:pt x="5736513" y="2725991"/>
                </a:lnTo>
                <a:lnTo>
                  <a:pt x="5698521" y="2728454"/>
                </a:lnTo>
                <a:lnTo>
                  <a:pt x="5679808" y="2729549"/>
                </a:lnTo>
                <a:lnTo>
                  <a:pt x="5660813" y="2730644"/>
                </a:lnTo>
                <a:lnTo>
                  <a:pt x="5641817" y="2730919"/>
                </a:lnTo>
                <a:lnTo>
                  <a:pt x="5632745" y="2730919"/>
                </a:lnTo>
                <a:lnTo>
                  <a:pt x="5623103" y="2730919"/>
                </a:lnTo>
                <a:lnTo>
                  <a:pt x="5614031" y="2730644"/>
                </a:lnTo>
                <a:lnTo>
                  <a:pt x="5604958" y="2730097"/>
                </a:lnTo>
                <a:lnTo>
                  <a:pt x="5595319" y="2729276"/>
                </a:lnTo>
                <a:lnTo>
                  <a:pt x="5586247" y="2728181"/>
                </a:lnTo>
                <a:lnTo>
                  <a:pt x="5576890" y="2726812"/>
                </a:lnTo>
                <a:lnTo>
                  <a:pt x="5568101" y="2724896"/>
                </a:lnTo>
                <a:lnTo>
                  <a:pt x="5559029" y="2722979"/>
                </a:lnTo>
                <a:lnTo>
                  <a:pt x="5549955" y="2720788"/>
                </a:lnTo>
                <a:lnTo>
                  <a:pt x="5541166" y="2717777"/>
                </a:lnTo>
                <a:lnTo>
                  <a:pt x="5532377" y="2714765"/>
                </a:lnTo>
                <a:lnTo>
                  <a:pt x="5523303" y="2711207"/>
                </a:lnTo>
                <a:lnTo>
                  <a:pt x="5514799" y="2707374"/>
                </a:lnTo>
                <a:lnTo>
                  <a:pt x="5506009" y="2702719"/>
                </a:lnTo>
                <a:lnTo>
                  <a:pt x="5497219" y="2697518"/>
                </a:lnTo>
                <a:lnTo>
                  <a:pt x="5488998" y="2692042"/>
                </a:lnTo>
                <a:lnTo>
                  <a:pt x="5480776" y="2686019"/>
                </a:lnTo>
                <a:lnTo>
                  <a:pt x="5472269" y="2683829"/>
                </a:lnTo>
                <a:lnTo>
                  <a:pt x="5464331" y="2681639"/>
                </a:lnTo>
                <a:lnTo>
                  <a:pt x="5456961" y="2678354"/>
                </a:lnTo>
                <a:lnTo>
                  <a:pt x="5449305" y="2675342"/>
                </a:lnTo>
                <a:lnTo>
                  <a:pt x="5442217" y="2671783"/>
                </a:lnTo>
                <a:lnTo>
                  <a:pt x="5435129" y="2668223"/>
                </a:lnTo>
                <a:lnTo>
                  <a:pt x="5428324" y="2664117"/>
                </a:lnTo>
                <a:lnTo>
                  <a:pt x="5421519" y="2659737"/>
                </a:lnTo>
                <a:lnTo>
                  <a:pt x="5408195" y="2650976"/>
                </a:lnTo>
                <a:lnTo>
                  <a:pt x="5395151" y="2641941"/>
                </a:lnTo>
                <a:lnTo>
                  <a:pt x="5382111" y="2632907"/>
                </a:lnTo>
                <a:lnTo>
                  <a:pt x="5368785" y="2624146"/>
                </a:lnTo>
                <a:lnTo>
                  <a:pt x="5321435" y="2591566"/>
                </a:lnTo>
                <a:lnTo>
                  <a:pt x="5251406" y="2551047"/>
                </a:lnTo>
                <a:lnTo>
                  <a:pt x="5218801" y="2523122"/>
                </a:lnTo>
                <a:lnTo>
                  <a:pt x="5207743" y="2518468"/>
                </a:lnTo>
                <a:lnTo>
                  <a:pt x="5196685" y="2513814"/>
                </a:lnTo>
                <a:lnTo>
                  <a:pt x="5185913" y="2508886"/>
                </a:lnTo>
                <a:lnTo>
                  <a:pt x="5175422" y="2504232"/>
                </a:lnTo>
                <a:lnTo>
                  <a:pt x="5170035" y="2501220"/>
                </a:lnTo>
                <a:lnTo>
                  <a:pt x="5164931" y="2498482"/>
                </a:lnTo>
                <a:lnTo>
                  <a:pt x="5160111" y="2495197"/>
                </a:lnTo>
                <a:lnTo>
                  <a:pt x="5155292" y="2491911"/>
                </a:lnTo>
                <a:lnTo>
                  <a:pt x="5150756" y="2488353"/>
                </a:lnTo>
                <a:lnTo>
                  <a:pt x="5146503" y="2484520"/>
                </a:lnTo>
                <a:lnTo>
                  <a:pt x="5142249" y="2480413"/>
                </a:lnTo>
                <a:lnTo>
                  <a:pt x="5138281" y="2475759"/>
                </a:lnTo>
                <a:lnTo>
                  <a:pt x="5131759" y="2468914"/>
                </a:lnTo>
                <a:lnTo>
                  <a:pt x="5125522" y="2461796"/>
                </a:lnTo>
                <a:lnTo>
                  <a:pt x="5119285" y="2454678"/>
                </a:lnTo>
                <a:lnTo>
                  <a:pt x="5113047" y="2447560"/>
                </a:lnTo>
                <a:lnTo>
                  <a:pt x="5106527" y="2440716"/>
                </a:lnTo>
                <a:lnTo>
                  <a:pt x="5099722" y="2434145"/>
                </a:lnTo>
                <a:lnTo>
                  <a:pt x="5096319" y="2431133"/>
                </a:lnTo>
                <a:lnTo>
                  <a:pt x="5092633" y="2428395"/>
                </a:lnTo>
                <a:lnTo>
                  <a:pt x="5088947" y="2425658"/>
                </a:lnTo>
                <a:lnTo>
                  <a:pt x="5084695" y="2423194"/>
                </a:lnTo>
                <a:lnTo>
                  <a:pt x="5080725" y="2421004"/>
                </a:lnTo>
                <a:lnTo>
                  <a:pt x="5076756" y="2418266"/>
                </a:lnTo>
                <a:lnTo>
                  <a:pt x="5068533" y="2412516"/>
                </a:lnTo>
                <a:lnTo>
                  <a:pt x="5063997" y="2410053"/>
                </a:lnTo>
                <a:lnTo>
                  <a:pt x="5059461" y="2407315"/>
                </a:lnTo>
                <a:lnTo>
                  <a:pt x="5055209" y="2405125"/>
                </a:lnTo>
                <a:lnTo>
                  <a:pt x="5050388" y="2403482"/>
                </a:lnTo>
                <a:lnTo>
                  <a:pt x="5045569" y="2402387"/>
                </a:lnTo>
                <a:lnTo>
                  <a:pt x="5043301" y="2401840"/>
                </a:lnTo>
                <a:lnTo>
                  <a:pt x="5040749" y="2401840"/>
                </a:lnTo>
                <a:lnTo>
                  <a:pt x="5038481" y="2401840"/>
                </a:lnTo>
                <a:lnTo>
                  <a:pt x="5036213" y="2401840"/>
                </a:lnTo>
                <a:lnTo>
                  <a:pt x="5033377" y="2402387"/>
                </a:lnTo>
                <a:lnTo>
                  <a:pt x="5031109" y="2402935"/>
                </a:lnTo>
                <a:lnTo>
                  <a:pt x="5028841" y="2403756"/>
                </a:lnTo>
                <a:lnTo>
                  <a:pt x="5026006" y="2404851"/>
                </a:lnTo>
                <a:lnTo>
                  <a:pt x="5023737" y="2406220"/>
                </a:lnTo>
                <a:lnTo>
                  <a:pt x="5020903" y="2408136"/>
                </a:lnTo>
                <a:lnTo>
                  <a:pt x="5018635" y="2410326"/>
                </a:lnTo>
                <a:lnTo>
                  <a:pt x="5016082" y="2412516"/>
                </a:lnTo>
                <a:lnTo>
                  <a:pt x="5013531" y="2415254"/>
                </a:lnTo>
                <a:lnTo>
                  <a:pt x="5010979" y="2418266"/>
                </a:lnTo>
                <a:lnTo>
                  <a:pt x="5012113" y="2419635"/>
                </a:lnTo>
                <a:lnTo>
                  <a:pt x="5012680" y="2421551"/>
                </a:lnTo>
                <a:lnTo>
                  <a:pt x="5012964" y="2422920"/>
                </a:lnTo>
                <a:lnTo>
                  <a:pt x="5012964" y="2424289"/>
                </a:lnTo>
                <a:lnTo>
                  <a:pt x="5012964" y="2425658"/>
                </a:lnTo>
                <a:lnTo>
                  <a:pt x="5012397" y="2427300"/>
                </a:lnTo>
                <a:lnTo>
                  <a:pt x="5011546" y="2428943"/>
                </a:lnTo>
                <a:lnTo>
                  <a:pt x="5010411" y="2430312"/>
                </a:lnTo>
                <a:lnTo>
                  <a:pt x="5012680" y="2435788"/>
                </a:lnTo>
                <a:lnTo>
                  <a:pt x="5013247" y="2438526"/>
                </a:lnTo>
                <a:lnTo>
                  <a:pt x="5014098" y="2441263"/>
                </a:lnTo>
                <a:lnTo>
                  <a:pt x="5014381" y="2444001"/>
                </a:lnTo>
                <a:lnTo>
                  <a:pt x="5014665" y="2447012"/>
                </a:lnTo>
                <a:lnTo>
                  <a:pt x="5014665" y="2452214"/>
                </a:lnTo>
                <a:lnTo>
                  <a:pt x="5014098" y="2457690"/>
                </a:lnTo>
                <a:lnTo>
                  <a:pt x="5012964" y="2463166"/>
                </a:lnTo>
                <a:lnTo>
                  <a:pt x="5010979" y="2468641"/>
                </a:lnTo>
                <a:lnTo>
                  <a:pt x="5008427" y="2473842"/>
                </a:lnTo>
                <a:lnTo>
                  <a:pt x="5007293" y="2478223"/>
                </a:lnTo>
                <a:lnTo>
                  <a:pt x="5005593" y="2482056"/>
                </a:lnTo>
                <a:lnTo>
                  <a:pt x="5003607" y="2485888"/>
                </a:lnTo>
                <a:lnTo>
                  <a:pt x="5000772" y="2489174"/>
                </a:lnTo>
                <a:lnTo>
                  <a:pt x="4998221" y="2492733"/>
                </a:lnTo>
                <a:lnTo>
                  <a:pt x="4994819" y="2496019"/>
                </a:lnTo>
                <a:lnTo>
                  <a:pt x="4988581" y="2502589"/>
                </a:lnTo>
                <a:lnTo>
                  <a:pt x="4985745" y="2505875"/>
                </a:lnTo>
                <a:lnTo>
                  <a:pt x="4982627" y="2509160"/>
                </a:lnTo>
                <a:lnTo>
                  <a:pt x="4980359" y="2512993"/>
                </a:lnTo>
                <a:lnTo>
                  <a:pt x="4978090" y="2516826"/>
                </a:lnTo>
                <a:lnTo>
                  <a:pt x="4976106" y="2520384"/>
                </a:lnTo>
                <a:lnTo>
                  <a:pt x="4974972" y="2524765"/>
                </a:lnTo>
                <a:lnTo>
                  <a:pt x="4974688" y="2526955"/>
                </a:lnTo>
                <a:lnTo>
                  <a:pt x="4974405" y="2529145"/>
                </a:lnTo>
                <a:lnTo>
                  <a:pt x="4974405" y="2531609"/>
                </a:lnTo>
                <a:lnTo>
                  <a:pt x="4974405" y="2533800"/>
                </a:lnTo>
                <a:lnTo>
                  <a:pt x="4982059" y="2537358"/>
                </a:lnTo>
                <a:lnTo>
                  <a:pt x="4988297" y="2540644"/>
                </a:lnTo>
                <a:lnTo>
                  <a:pt x="4990849" y="2542561"/>
                </a:lnTo>
                <a:lnTo>
                  <a:pt x="4993117" y="2544203"/>
                </a:lnTo>
                <a:lnTo>
                  <a:pt x="4994819" y="2545846"/>
                </a:lnTo>
                <a:lnTo>
                  <a:pt x="4996519" y="2547214"/>
                </a:lnTo>
                <a:lnTo>
                  <a:pt x="4997937" y="2549131"/>
                </a:lnTo>
                <a:lnTo>
                  <a:pt x="4998787" y="2550774"/>
                </a:lnTo>
                <a:lnTo>
                  <a:pt x="4999355" y="2552416"/>
                </a:lnTo>
                <a:lnTo>
                  <a:pt x="4999922" y="2554332"/>
                </a:lnTo>
                <a:lnTo>
                  <a:pt x="4999922" y="2555702"/>
                </a:lnTo>
                <a:lnTo>
                  <a:pt x="4999922" y="2557344"/>
                </a:lnTo>
                <a:lnTo>
                  <a:pt x="4999638" y="2558987"/>
                </a:lnTo>
                <a:lnTo>
                  <a:pt x="4999355" y="2560903"/>
                </a:lnTo>
                <a:lnTo>
                  <a:pt x="4997937" y="2563915"/>
                </a:lnTo>
                <a:lnTo>
                  <a:pt x="4995669" y="2567474"/>
                </a:lnTo>
                <a:lnTo>
                  <a:pt x="4992833" y="2570486"/>
                </a:lnTo>
                <a:lnTo>
                  <a:pt x="4989715" y="2574045"/>
                </a:lnTo>
                <a:lnTo>
                  <a:pt x="4986029" y="2577330"/>
                </a:lnTo>
                <a:lnTo>
                  <a:pt x="4982059" y="2580615"/>
                </a:lnTo>
                <a:lnTo>
                  <a:pt x="4973837" y="2587460"/>
                </a:lnTo>
                <a:lnTo>
                  <a:pt x="4964765" y="2594851"/>
                </a:lnTo>
                <a:lnTo>
                  <a:pt x="4955409" y="2601696"/>
                </a:lnTo>
                <a:lnTo>
                  <a:pt x="4946335" y="2608267"/>
                </a:lnTo>
                <a:lnTo>
                  <a:pt x="4936696" y="2614290"/>
                </a:lnTo>
                <a:lnTo>
                  <a:pt x="4927340" y="2619765"/>
                </a:lnTo>
                <a:lnTo>
                  <a:pt x="4917983" y="2624967"/>
                </a:lnTo>
                <a:lnTo>
                  <a:pt x="4908061" y="2629622"/>
                </a:lnTo>
                <a:lnTo>
                  <a:pt x="4898704" y="2634002"/>
                </a:lnTo>
                <a:lnTo>
                  <a:pt x="4888781" y="2638108"/>
                </a:lnTo>
                <a:lnTo>
                  <a:pt x="4878857" y="2641394"/>
                </a:lnTo>
                <a:lnTo>
                  <a:pt x="4868935" y="2644679"/>
                </a:lnTo>
                <a:lnTo>
                  <a:pt x="4859011" y="2647416"/>
                </a:lnTo>
                <a:lnTo>
                  <a:pt x="4848804" y="2650154"/>
                </a:lnTo>
                <a:lnTo>
                  <a:pt x="4838597" y="2652071"/>
                </a:lnTo>
                <a:lnTo>
                  <a:pt x="4828674" y="2653714"/>
                </a:lnTo>
                <a:lnTo>
                  <a:pt x="4818183" y="2655082"/>
                </a:lnTo>
                <a:lnTo>
                  <a:pt x="4808261" y="2656177"/>
                </a:lnTo>
                <a:lnTo>
                  <a:pt x="4797769" y="2656999"/>
                </a:lnTo>
                <a:lnTo>
                  <a:pt x="4787280" y="2657273"/>
                </a:lnTo>
                <a:lnTo>
                  <a:pt x="4776789" y="2657547"/>
                </a:lnTo>
                <a:lnTo>
                  <a:pt x="4766299" y="2657273"/>
                </a:lnTo>
                <a:lnTo>
                  <a:pt x="4755809" y="2656725"/>
                </a:lnTo>
                <a:lnTo>
                  <a:pt x="4745035" y="2656177"/>
                </a:lnTo>
                <a:lnTo>
                  <a:pt x="4734261" y="2654809"/>
                </a:lnTo>
                <a:lnTo>
                  <a:pt x="4723771" y="2653439"/>
                </a:lnTo>
                <a:lnTo>
                  <a:pt x="4712713" y="2652071"/>
                </a:lnTo>
                <a:lnTo>
                  <a:pt x="4702223" y="2650154"/>
                </a:lnTo>
                <a:lnTo>
                  <a:pt x="4691165" y="2647964"/>
                </a:lnTo>
                <a:lnTo>
                  <a:pt x="4680109" y="2645774"/>
                </a:lnTo>
                <a:lnTo>
                  <a:pt x="4669051" y="2643310"/>
                </a:lnTo>
                <a:lnTo>
                  <a:pt x="4658277" y="2640298"/>
                </a:lnTo>
                <a:lnTo>
                  <a:pt x="4647219" y="2637560"/>
                </a:lnTo>
                <a:lnTo>
                  <a:pt x="4647787" y="2670414"/>
                </a:lnTo>
                <a:lnTo>
                  <a:pt x="4761479" y="2774449"/>
                </a:lnTo>
                <a:lnTo>
                  <a:pt x="4770551" y="2784305"/>
                </a:lnTo>
                <a:lnTo>
                  <a:pt x="4779625" y="2793340"/>
                </a:lnTo>
                <a:lnTo>
                  <a:pt x="4789548" y="2802648"/>
                </a:lnTo>
                <a:lnTo>
                  <a:pt x="4799188" y="2811409"/>
                </a:lnTo>
                <a:lnTo>
                  <a:pt x="4819035" y="2829204"/>
                </a:lnTo>
                <a:lnTo>
                  <a:pt x="4838881" y="2847000"/>
                </a:lnTo>
                <a:lnTo>
                  <a:pt x="4848804" y="2855761"/>
                </a:lnTo>
                <a:lnTo>
                  <a:pt x="4858161" y="2864521"/>
                </a:lnTo>
                <a:lnTo>
                  <a:pt x="4867801" y="2874103"/>
                </a:lnTo>
                <a:lnTo>
                  <a:pt x="4876873" y="2883412"/>
                </a:lnTo>
                <a:lnTo>
                  <a:pt x="4885945" y="2893267"/>
                </a:lnTo>
                <a:lnTo>
                  <a:pt x="4894167" y="2903398"/>
                </a:lnTo>
                <a:lnTo>
                  <a:pt x="4902106" y="2913527"/>
                </a:lnTo>
                <a:lnTo>
                  <a:pt x="4906075" y="2919002"/>
                </a:lnTo>
                <a:lnTo>
                  <a:pt x="4909477" y="2924478"/>
                </a:lnTo>
                <a:lnTo>
                  <a:pt x="4912597" y="2926121"/>
                </a:lnTo>
                <a:lnTo>
                  <a:pt x="4914865" y="2927763"/>
                </a:lnTo>
                <a:lnTo>
                  <a:pt x="4916849" y="2929953"/>
                </a:lnTo>
                <a:lnTo>
                  <a:pt x="4918835" y="2931870"/>
                </a:lnTo>
                <a:lnTo>
                  <a:pt x="4920251" y="2934061"/>
                </a:lnTo>
                <a:lnTo>
                  <a:pt x="4921385" y="2936524"/>
                </a:lnTo>
                <a:lnTo>
                  <a:pt x="4922237" y="2938714"/>
                </a:lnTo>
                <a:lnTo>
                  <a:pt x="4922803" y="2941452"/>
                </a:lnTo>
                <a:lnTo>
                  <a:pt x="4923371" y="2943917"/>
                </a:lnTo>
                <a:lnTo>
                  <a:pt x="4923654" y="2946380"/>
                </a:lnTo>
                <a:lnTo>
                  <a:pt x="4923937" y="2951582"/>
                </a:lnTo>
                <a:lnTo>
                  <a:pt x="4923937" y="2957058"/>
                </a:lnTo>
                <a:lnTo>
                  <a:pt x="4923654" y="2962533"/>
                </a:lnTo>
                <a:lnTo>
                  <a:pt x="4923371" y="2968009"/>
                </a:lnTo>
                <a:lnTo>
                  <a:pt x="4923371" y="2973484"/>
                </a:lnTo>
                <a:lnTo>
                  <a:pt x="4923937" y="2978412"/>
                </a:lnTo>
                <a:lnTo>
                  <a:pt x="4924505" y="2981150"/>
                </a:lnTo>
                <a:lnTo>
                  <a:pt x="4925355" y="2983340"/>
                </a:lnTo>
                <a:lnTo>
                  <a:pt x="4926206" y="2986078"/>
                </a:lnTo>
                <a:lnTo>
                  <a:pt x="4927340" y="2988268"/>
                </a:lnTo>
                <a:lnTo>
                  <a:pt x="4928757" y="2990184"/>
                </a:lnTo>
                <a:lnTo>
                  <a:pt x="4930459" y="2992374"/>
                </a:lnTo>
                <a:lnTo>
                  <a:pt x="4933011" y="2994291"/>
                </a:lnTo>
                <a:lnTo>
                  <a:pt x="4935279" y="2995934"/>
                </a:lnTo>
                <a:lnTo>
                  <a:pt x="4938397" y="2997577"/>
                </a:lnTo>
                <a:lnTo>
                  <a:pt x="4941516" y="2999219"/>
                </a:lnTo>
                <a:lnTo>
                  <a:pt x="4946053" y="2999219"/>
                </a:lnTo>
                <a:lnTo>
                  <a:pt x="4950589" y="2999219"/>
                </a:lnTo>
                <a:lnTo>
                  <a:pt x="4959377" y="2998672"/>
                </a:lnTo>
                <a:lnTo>
                  <a:pt x="4967883" y="2997850"/>
                </a:lnTo>
                <a:lnTo>
                  <a:pt x="4972419" y="2997850"/>
                </a:lnTo>
                <a:lnTo>
                  <a:pt x="4976956" y="2997850"/>
                </a:lnTo>
                <a:lnTo>
                  <a:pt x="4980925" y="2998398"/>
                </a:lnTo>
                <a:lnTo>
                  <a:pt x="4985461" y="2998945"/>
                </a:lnTo>
                <a:lnTo>
                  <a:pt x="4989715" y="3000040"/>
                </a:lnTo>
                <a:lnTo>
                  <a:pt x="4993401" y="3001410"/>
                </a:lnTo>
                <a:lnTo>
                  <a:pt x="4997653" y="3003052"/>
                </a:lnTo>
                <a:lnTo>
                  <a:pt x="5001339" y="3005790"/>
                </a:lnTo>
                <a:lnTo>
                  <a:pt x="5005025" y="3008801"/>
                </a:lnTo>
                <a:lnTo>
                  <a:pt x="5008427" y="3012634"/>
                </a:lnTo>
                <a:lnTo>
                  <a:pt x="5018635" y="3024133"/>
                </a:lnTo>
                <a:lnTo>
                  <a:pt x="5028841" y="3035084"/>
                </a:lnTo>
                <a:lnTo>
                  <a:pt x="5039331" y="3046035"/>
                </a:lnTo>
                <a:lnTo>
                  <a:pt x="5050388" y="3056986"/>
                </a:lnTo>
                <a:lnTo>
                  <a:pt x="5072503" y="3078067"/>
                </a:lnTo>
                <a:lnTo>
                  <a:pt x="5094901" y="3099147"/>
                </a:lnTo>
                <a:lnTo>
                  <a:pt x="5105675" y="3109825"/>
                </a:lnTo>
                <a:lnTo>
                  <a:pt x="5116449" y="3120776"/>
                </a:lnTo>
                <a:lnTo>
                  <a:pt x="5126940" y="3132000"/>
                </a:lnTo>
                <a:lnTo>
                  <a:pt x="5136579" y="3143226"/>
                </a:lnTo>
                <a:lnTo>
                  <a:pt x="5146503" y="3154998"/>
                </a:lnTo>
                <a:lnTo>
                  <a:pt x="5150756" y="3161021"/>
                </a:lnTo>
                <a:lnTo>
                  <a:pt x="5155292" y="3167044"/>
                </a:lnTo>
                <a:lnTo>
                  <a:pt x="5159829" y="3173341"/>
                </a:lnTo>
                <a:lnTo>
                  <a:pt x="5163797" y="3179637"/>
                </a:lnTo>
                <a:lnTo>
                  <a:pt x="5167767" y="3186208"/>
                </a:lnTo>
                <a:lnTo>
                  <a:pt x="5171453" y="3192779"/>
                </a:lnTo>
                <a:lnTo>
                  <a:pt x="5177974" y="3199897"/>
                </a:lnTo>
                <a:lnTo>
                  <a:pt x="5184495" y="3206742"/>
                </a:lnTo>
                <a:lnTo>
                  <a:pt x="5191299" y="3213586"/>
                </a:lnTo>
                <a:lnTo>
                  <a:pt x="5194985" y="3217145"/>
                </a:lnTo>
                <a:lnTo>
                  <a:pt x="5198954" y="3219883"/>
                </a:lnTo>
                <a:lnTo>
                  <a:pt x="5208311" y="3227822"/>
                </a:lnTo>
                <a:lnTo>
                  <a:pt x="5217383" y="3235214"/>
                </a:lnTo>
                <a:lnTo>
                  <a:pt x="5226456" y="3242880"/>
                </a:lnTo>
                <a:lnTo>
                  <a:pt x="5234961" y="3250819"/>
                </a:lnTo>
                <a:lnTo>
                  <a:pt x="5243183" y="3258759"/>
                </a:lnTo>
                <a:lnTo>
                  <a:pt x="5251122" y="3266972"/>
                </a:lnTo>
                <a:lnTo>
                  <a:pt x="5258495" y="3274912"/>
                </a:lnTo>
                <a:lnTo>
                  <a:pt x="5265582" y="3283125"/>
                </a:lnTo>
                <a:lnTo>
                  <a:pt x="5272387" y="3291886"/>
                </a:lnTo>
                <a:lnTo>
                  <a:pt x="5278624" y="3300373"/>
                </a:lnTo>
                <a:lnTo>
                  <a:pt x="5284579" y="3309134"/>
                </a:lnTo>
                <a:lnTo>
                  <a:pt x="5290249" y="3317895"/>
                </a:lnTo>
                <a:lnTo>
                  <a:pt x="5295351" y="3326656"/>
                </a:lnTo>
                <a:lnTo>
                  <a:pt x="5300172" y="3335964"/>
                </a:lnTo>
                <a:lnTo>
                  <a:pt x="5304708" y="3344998"/>
                </a:lnTo>
                <a:lnTo>
                  <a:pt x="5308677" y="3354581"/>
                </a:lnTo>
                <a:lnTo>
                  <a:pt x="5312363" y="3363889"/>
                </a:lnTo>
                <a:lnTo>
                  <a:pt x="5315482" y="3373471"/>
                </a:lnTo>
                <a:lnTo>
                  <a:pt x="5318601" y="3383054"/>
                </a:lnTo>
                <a:lnTo>
                  <a:pt x="5320869" y="3392910"/>
                </a:lnTo>
                <a:lnTo>
                  <a:pt x="5323137" y="3402765"/>
                </a:lnTo>
                <a:lnTo>
                  <a:pt x="5324838" y="3413169"/>
                </a:lnTo>
                <a:lnTo>
                  <a:pt x="5325972" y="3423298"/>
                </a:lnTo>
                <a:lnTo>
                  <a:pt x="5326823" y="3433702"/>
                </a:lnTo>
                <a:lnTo>
                  <a:pt x="5327106" y="3444105"/>
                </a:lnTo>
                <a:lnTo>
                  <a:pt x="5327106" y="3455056"/>
                </a:lnTo>
                <a:lnTo>
                  <a:pt x="5326823" y="3465460"/>
                </a:lnTo>
                <a:lnTo>
                  <a:pt x="5325972" y="3476685"/>
                </a:lnTo>
                <a:lnTo>
                  <a:pt x="5324838" y="3487636"/>
                </a:lnTo>
                <a:lnTo>
                  <a:pt x="5323137" y="3498861"/>
                </a:lnTo>
                <a:lnTo>
                  <a:pt x="5320869" y="3510086"/>
                </a:lnTo>
                <a:lnTo>
                  <a:pt x="5318317" y="3521858"/>
                </a:lnTo>
                <a:lnTo>
                  <a:pt x="5318601" y="3565936"/>
                </a:lnTo>
                <a:lnTo>
                  <a:pt x="5318033" y="3569221"/>
                </a:lnTo>
                <a:lnTo>
                  <a:pt x="5316899" y="3572507"/>
                </a:lnTo>
                <a:lnTo>
                  <a:pt x="5315199" y="3575792"/>
                </a:lnTo>
                <a:lnTo>
                  <a:pt x="5313781" y="3578803"/>
                </a:lnTo>
                <a:lnTo>
                  <a:pt x="5312080" y="3582088"/>
                </a:lnTo>
                <a:lnTo>
                  <a:pt x="5310095" y="3584826"/>
                </a:lnTo>
                <a:lnTo>
                  <a:pt x="5305559" y="3590849"/>
                </a:lnTo>
                <a:lnTo>
                  <a:pt x="5300456" y="3596599"/>
                </a:lnTo>
                <a:lnTo>
                  <a:pt x="5295351" y="3602348"/>
                </a:lnTo>
                <a:lnTo>
                  <a:pt x="5290532" y="3608098"/>
                </a:lnTo>
                <a:lnTo>
                  <a:pt x="5285429" y="3614121"/>
                </a:lnTo>
                <a:lnTo>
                  <a:pt x="5281176" y="3619596"/>
                </a:lnTo>
                <a:lnTo>
                  <a:pt x="5279191" y="3622882"/>
                </a:lnTo>
                <a:lnTo>
                  <a:pt x="5277490" y="3625893"/>
                </a:lnTo>
                <a:lnTo>
                  <a:pt x="5275789" y="3629178"/>
                </a:lnTo>
                <a:lnTo>
                  <a:pt x="5274655" y="3632190"/>
                </a:lnTo>
                <a:lnTo>
                  <a:pt x="5273804" y="3635749"/>
                </a:lnTo>
                <a:lnTo>
                  <a:pt x="5273237" y="3639308"/>
                </a:lnTo>
                <a:lnTo>
                  <a:pt x="5272953" y="3642593"/>
                </a:lnTo>
                <a:lnTo>
                  <a:pt x="5272953" y="3646426"/>
                </a:lnTo>
                <a:lnTo>
                  <a:pt x="5273521" y="3649985"/>
                </a:lnTo>
                <a:lnTo>
                  <a:pt x="5274655" y="3654092"/>
                </a:lnTo>
                <a:lnTo>
                  <a:pt x="5275789" y="3658198"/>
                </a:lnTo>
                <a:lnTo>
                  <a:pt x="5278057" y="3662031"/>
                </a:lnTo>
                <a:lnTo>
                  <a:pt x="5280325" y="3666412"/>
                </a:lnTo>
                <a:lnTo>
                  <a:pt x="5283161" y="3671066"/>
                </a:lnTo>
                <a:lnTo>
                  <a:pt x="5283161" y="3671887"/>
                </a:lnTo>
                <a:lnTo>
                  <a:pt x="5282311" y="3672982"/>
                </a:lnTo>
                <a:lnTo>
                  <a:pt x="5279758" y="3676268"/>
                </a:lnTo>
                <a:lnTo>
                  <a:pt x="5276640" y="3679279"/>
                </a:lnTo>
                <a:lnTo>
                  <a:pt x="5275222" y="3680100"/>
                </a:lnTo>
                <a:lnTo>
                  <a:pt x="5274371" y="3680375"/>
                </a:lnTo>
                <a:lnTo>
                  <a:pt x="5265865" y="3678184"/>
                </a:lnTo>
                <a:lnTo>
                  <a:pt x="5257927" y="3676542"/>
                </a:lnTo>
                <a:lnTo>
                  <a:pt x="5254241" y="3675994"/>
                </a:lnTo>
                <a:lnTo>
                  <a:pt x="5250556" y="3675720"/>
                </a:lnTo>
                <a:lnTo>
                  <a:pt x="5247437" y="3675720"/>
                </a:lnTo>
                <a:lnTo>
                  <a:pt x="5244035" y="3675994"/>
                </a:lnTo>
                <a:lnTo>
                  <a:pt x="5241199" y="3676268"/>
                </a:lnTo>
                <a:lnTo>
                  <a:pt x="5238364" y="3676542"/>
                </a:lnTo>
                <a:lnTo>
                  <a:pt x="5235529" y="3677637"/>
                </a:lnTo>
                <a:lnTo>
                  <a:pt x="5232977" y="3678458"/>
                </a:lnTo>
                <a:lnTo>
                  <a:pt x="5230425" y="3679279"/>
                </a:lnTo>
                <a:lnTo>
                  <a:pt x="5228440" y="3680648"/>
                </a:lnTo>
                <a:lnTo>
                  <a:pt x="5226172" y="3681743"/>
                </a:lnTo>
                <a:lnTo>
                  <a:pt x="5224187" y="3683660"/>
                </a:lnTo>
                <a:lnTo>
                  <a:pt x="5222487" y="3685303"/>
                </a:lnTo>
                <a:lnTo>
                  <a:pt x="5220785" y="3686945"/>
                </a:lnTo>
                <a:lnTo>
                  <a:pt x="5219367" y="3688861"/>
                </a:lnTo>
                <a:lnTo>
                  <a:pt x="5217667" y="3691051"/>
                </a:lnTo>
                <a:lnTo>
                  <a:pt x="5215115" y="3695706"/>
                </a:lnTo>
                <a:lnTo>
                  <a:pt x="5213131" y="3700907"/>
                </a:lnTo>
                <a:lnTo>
                  <a:pt x="5211145" y="3706930"/>
                </a:lnTo>
                <a:lnTo>
                  <a:pt x="5210011" y="3713228"/>
                </a:lnTo>
                <a:lnTo>
                  <a:pt x="5209161" y="3720072"/>
                </a:lnTo>
                <a:lnTo>
                  <a:pt x="5208595" y="3727190"/>
                </a:lnTo>
                <a:lnTo>
                  <a:pt x="5207743" y="3727464"/>
                </a:lnTo>
                <a:lnTo>
                  <a:pt x="5204624" y="3728012"/>
                </a:lnTo>
                <a:lnTo>
                  <a:pt x="5194985" y="3728559"/>
                </a:lnTo>
                <a:lnTo>
                  <a:pt x="5171169" y="3729107"/>
                </a:lnTo>
                <a:lnTo>
                  <a:pt x="5165215" y="3728559"/>
                </a:lnTo>
                <a:lnTo>
                  <a:pt x="5158977" y="3728285"/>
                </a:lnTo>
                <a:lnTo>
                  <a:pt x="5153024" y="3728285"/>
                </a:lnTo>
                <a:lnTo>
                  <a:pt x="5146785" y="3728559"/>
                </a:lnTo>
                <a:lnTo>
                  <a:pt x="5134027" y="3729380"/>
                </a:lnTo>
                <a:lnTo>
                  <a:pt x="5121553" y="3730749"/>
                </a:lnTo>
                <a:lnTo>
                  <a:pt x="5109077" y="3732392"/>
                </a:lnTo>
                <a:lnTo>
                  <a:pt x="5096319" y="3734308"/>
                </a:lnTo>
                <a:lnTo>
                  <a:pt x="5083845" y="3736225"/>
                </a:lnTo>
                <a:lnTo>
                  <a:pt x="5071369" y="3737593"/>
                </a:lnTo>
                <a:lnTo>
                  <a:pt x="5058611" y="3738689"/>
                </a:lnTo>
                <a:lnTo>
                  <a:pt x="5052373" y="3738963"/>
                </a:lnTo>
                <a:lnTo>
                  <a:pt x="5046135" y="3739236"/>
                </a:lnTo>
                <a:lnTo>
                  <a:pt x="5039898" y="3739236"/>
                </a:lnTo>
                <a:lnTo>
                  <a:pt x="5033661" y="3738963"/>
                </a:lnTo>
                <a:lnTo>
                  <a:pt x="5027707" y="3738415"/>
                </a:lnTo>
                <a:lnTo>
                  <a:pt x="5021469" y="3737593"/>
                </a:lnTo>
                <a:lnTo>
                  <a:pt x="5015232" y="3736498"/>
                </a:lnTo>
                <a:lnTo>
                  <a:pt x="5009277" y="3735130"/>
                </a:lnTo>
                <a:lnTo>
                  <a:pt x="5003324" y="3732940"/>
                </a:lnTo>
                <a:lnTo>
                  <a:pt x="4997087" y="3731023"/>
                </a:lnTo>
                <a:lnTo>
                  <a:pt x="4991132" y="3728559"/>
                </a:lnTo>
                <a:lnTo>
                  <a:pt x="4984895" y="3725274"/>
                </a:lnTo>
                <a:lnTo>
                  <a:pt x="4978941" y="3721989"/>
                </a:lnTo>
                <a:lnTo>
                  <a:pt x="4972987" y="3718156"/>
                </a:lnTo>
                <a:lnTo>
                  <a:pt x="4910329" y="3704193"/>
                </a:lnTo>
                <a:lnTo>
                  <a:pt x="4908627" y="3707752"/>
                </a:lnTo>
                <a:lnTo>
                  <a:pt x="4906927" y="3711311"/>
                </a:lnTo>
                <a:lnTo>
                  <a:pt x="4905225" y="3714323"/>
                </a:lnTo>
                <a:lnTo>
                  <a:pt x="4902673" y="3717334"/>
                </a:lnTo>
                <a:lnTo>
                  <a:pt x="4900689" y="3719798"/>
                </a:lnTo>
                <a:lnTo>
                  <a:pt x="4898137" y="3722262"/>
                </a:lnTo>
                <a:lnTo>
                  <a:pt x="4895585" y="3723905"/>
                </a:lnTo>
                <a:lnTo>
                  <a:pt x="4892751" y="3725274"/>
                </a:lnTo>
                <a:lnTo>
                  <a:pt x="4889915" y="3726369"/>
                </a:lnTo>
                <a:lnTo>
                  <a:pt x="4887080" y="3726917"/>
                </a:lnTo>
                <a:lnTo>
                  <a:pt x="4883961" y="3727190"/>
                </a:lnTo>
                <a:lnTo>
                  <a:pt x="4880843" y="3726917"/>
                </a:lnTo>
                <a:lnTo>
                  <a:pt x="4877440" y="3726095"/>
                </a:lnTo>
                <a:lnTo>
                  <a:pt x="4874321" y="3724726"/>
                </a:lnTo>
                <a:lnTo>
                  <a:pt x="4870635" y="3722809"/>
                </a:lnTo>
                <a:lnTo>
                  <a:pt x="4867517" y="3720072"/>
                </a:lnTo>
                <a:lnTo>
                  <a:pt x="4854758" y="3709942"/>
                </a:lnTo>
                <a:lnTo>
                  <a:pt x="4841716" y="3699539"/>
                </a:lnTo>
                <a:lnTo>
                  <a:pt x="4815632" y="3679279"/>
                </a:lnTo>
                <a:lnTo>
                  <a:pt x="4789264" y="3659293"/>
                </a:lnTo>
                <a:lnTo>
                  <a:pt x="4763180" y="3639034"/>
                </a:lnTo>
                <a:lnTo>
                  <a:pt x="4750422" y="3628630"/>
                </a:lnTo>
                <a:lnTo>
                  <a:pt x="4737380" y="3618227"/>
                </a:lnTo>
                <a:lnTo>
                  <a:pt x="4724905" y="3607823"/>
                </a:lnTo>
                <a:lnTo>
                  <a:pt x="4712430" y="3596872"/>
                </a:lnTo>
                <a:lnTo>
                  <a:pt x="4700238" y="3585921"/>
                </a:lnTo>
                <a:lnTo>
                  <a:pt x="4688614" y="3574423"/>
                </a:lnTo>
                <a:lnTo>
                  <a:pt x="4677273" y="3562924"/>
                </a:lnTo>
                <a:lnTo>
                  <a:pt x="4666215" y="3550878"/>
                </a:lnTo>
                <a:lnTo>
                  <a:pt x="4657143" y="3542939"/>
                </a:lnTo>
                <a:lnTo>
                  <a:pt x="4647787" y="3535547"/>
                </a:lnTo>
                <a:lnTo>
                  <a:pt x="4638147" y="3528703"/>
                </a:lnTo>
                <a:lnTo>
                  <a:pt x="4628223" y="3521858"/>
                </a:lnTo>
                <a:lnTo>
                  <a:pt x="4608377" y="3508716"/>
                </a:lnTo>
                <a:lnTo>
                  <a:pt x="4588247" y="3495575"/>
                </a:lnTo>
                <a:lnTo>
                  <a:pt x="4578607" y="3489005"/>
                </a:lnTo>
                <a:lnTo>
                  <a:pt x="4568401" y="3482161"/>
                </a:lnTo>
                <a:lnTo>
                  <a:pt x="4559043" y="3475042"/>
                </a:lnTo>
                <a:lnTo>
                  <a:pt x="4549688" y="3467377"/>
                </a:lnTo>
                <a:lnTo>
                  <a:pt x="4540615" y="3459711"/>
                </a:lnTo>
                <a:lnTo>
                  <a:pt x="4531825" y="3451771"/>
                </a:lnTo>
                <a:lnTo>
                  <a:pt x="4527856" y="3447391"/>
                </a:lnTo>
                <a:lnTo>
                  <a:pt x="4523887" y="3443284"/>
                </a:lnTo>
                <a:lnTo>
                  <a:pt x="4520201" y="3438630"/>
                </a:lnTo>
                <a:lnTo>
                  <a:pt x="4516232" y="3433976"/>
                </a:lnTo>
                <a:lnTo>
                  <a:pt x="4506309" y="3429321"/>
                </a:lnTo>
                <a:lnTo>
                  <a:pt x="4496669" y="3424668"/>
                </a:lnTo>
                <a:lnTo>
                  <a:pt x="4487313" y="3419465"/>
                </a:lnTo>
                <a:lnTo>
                  <a:pt x="4477956" y="3413717"/>
                </a:lnTo>
                <a:lnTo>
                  <a:pt x="4469451" y="3407693"/>
                </a:lnTo>
                <a:lnTo>
                  <a:pt x="4460945" y="3401670"/>
                </a:lnTo>
                <a:lnTo>
                  <a:pt x="4452439" y="3395100"/>
                </a:lnTo>
                <a:lnTo>
                  <a:pt x="4444501" y="3388529"/>
                </a:lnTo>
                <a:lnTo>
                  <a:pt x="4436562" y="3381684"/>
                </a:lnTo>
                <a:lnTo>
                  <a:pt x="4428623" y="3374840"/>
                </a:lnTo>
                <a:lnTo>
                  <a:pt x="4413313" y="3360604"/>
                </a:lnTo>
                <a:lnTo>
                  <a:pt x="4383259" y="3331309"/>
                </a:lnTo>
                <a:lnTo>
                  <a:pt x="4319751" y="3283125"/>
                </a:lnTo>
                <a:lnTo>
                  <a:pt x="4255959" y="3222073"/>
                </a:lnTo>
                <a:lnTo>
                  <a:pt x="4170618" y="3149249"/>
                </a:lnTo>
                <a:lnTo>
                  <a:pt x="4076205" y="3057260"/>
                </a:lnTo>
                <a:lnTo>
                  <a:pt x="3927639" y="2908599"/>
                </a:lnTo>
                <a:lnTo>
                  <a:pt x="3852505" y="2827014"/>
                </a:lnTo>
                <a:lnTo>
                  <a:pt x="3777088" y="2745155"/>
                </a:lnTo>
                <a:lnTo>
                  <a:pt x="3689763" y="2668498"/>
                </a:lnTo>
                <a:lnTo>
                  <a:pt x="3602155" y="2591293"/>
                </a:lnTo>
                <a:lnTo>
                  <a:pt x="3596201" y="2590745"/>
                </a:lnTo>
                <a:lnTo>
                  <a:pt x="3590815" y="2589924"/>
                </a:lnTo>
                <a:lnTo>
                  <a:pt x="3585711" y="2588555"/>
                </a:lnTo>
                <a:lnTo>
                  <a:pt x="3580891" y="2586638"/>
                </a:lnTo>
                <a:lnTo>
                  <a:pt x="3576354" y="2584448"/>
                </a:lnTo>
                <a:lnTo>
                  <a:pt x="3572102" y="2581984"/>
                </a:lnTo>
                <a:lnTo>
                  <a:pt x="3567849" y="2579520"/>
                </a:lnTo>
                <a:lnTo>
                  <a:pt x="3563879" y="2576509"/>
                </a:lnTo>
                <a:lnTo>
                  <a:pt x="3560194" y="2573497"/>
                </a:lnTo>
                <a:lnTo>
                  <a:pt x="3556225" y="2569938"/>
                </a:lnTo>
                <a:lnTo>
                  <a:pt x="3549136" y="2563093"/>
                </a:lnTo>
                <a:lnTo>
                  <a:pt x="3542331" y="2556249"/>
                </a:lnTo>
                <a:lnTo>
                  <a:pt x="3535244" y="2549131"/>
                </a:lnTo>
                <a:lnTo>
                  <a:pt x="3483359" y="2513266"/>
                </a:lnTo>
                <a:lnTo>
                  <a:pt x="3457559" y="2495197"/>
                </a:lnTo>
                <a:lnTo>
                  <a:pt x="3431758" y="2476854"/>
                </a:lnTo>
                <a:lnTo>
                  <a:pt x="3428073" y="2474390"/>
                </a:lnTo>
                <a:lnTo>
                  <a:pt x="3424103" y="2472474"/>
                </a:lnTo>
                <a:lnTo>
                  <a:pt x="3420701" y="2470831"/>
                </a:lnTo>
                <a:lnTo>
                  <a:pt x="3418149" y="2470284"/>
                </a:lnTo>
                <a:lnTo>
                  <a:pt x="3415597" y="2470009"/>
                </a:lnTo>
                <a:lnTo>
                  <a:pt x="3413329" y="2470284"/>
                </a:lnTo>
                <a:lnTo>
                  <a:pt x="3411344" y="2471104"/>
                </a:lnTo>
                <a:lnTo>
                  <a:pt x="3409643" y="2472474"/>
                </a:lnTo>
                <a:lnTo>
                  <a:pt x="3408226" y="2474116"/>
                </a:lnTo>
                <a:lnTo>
                  <a:pt x="3406808" y="2475759"/>
                </a:lnTo>
                <a:lnTo>
                  <a:pt x="3405674" y="2478223"/>
                </a:lnTo>
                <a:lnTo>
                  <a:pt x="3404539" y="2480413"/>
                </a:lnTo>
                <a:lnTo>
                  <a:pt x="3402839" y="2485615"/>
                </a:lnTo>
                <a:lnTo>
                  <a:pt x="3400854" y="2491091"/>
                </a:lnTo>
                <a:lnTo>
                  <a:pt x="3405958" y="2492459"/>
                </a:lnTo>
                <a:lnTo>
                  <a:pt x="3410494" y="2494102"/>
                </a:lnTo>
                <a:lnTo>
                  <a:pt x="3415030" y="2495744"/>
                </a:lnTo>
                <a:lnTo>
                  <a:pt x="3419283" y="2497935"/>
                </a:lnTo>
                <a:lnTo>
                  <a:pt x="3423252" y="2500125"/>
                </a:lnTo>
                <a:lnTo>
                  <a:pt x="3426938" y="2502315"/>
                </a:lnTo>
                <a:lnTo>
                  <a:pt x="3430624" y="2505053"/>
                </a:lnTo>
                <a:lnTo>
                  <a:pt x="3433743" y="2507791"/>
                </a:lnTo>
                <a:lnTo>
                  <a:pt x="3436861" y="2511076"/>
                </a:lnTo>
                <a:lnTo>
                  <a:pt x="3439697" y="2514088"/>
                </a:lnTo>
                <a:lnTo>
                  <a:pt x="3442531" y="2517646"/>
                </a:lnTo>
                <a:lnTo>
                  <a:pt x="3444800" y="2521206"/>
                </a:lnTo>
                <a:lnTo>
                  <a:pt x="3446785" y="2525312"/>
                </a:lnTo>
                <a:lnTo>
                  <a:pt x="3448769" y="2529419"/>
                </a:lnTo>
                <a:lnTo>
                  <a:pt x="3450470" y="2533525"/>
                </a:lnTo>
                <a:lnTo>
                  <a:pt x="3451888" y="2538180"/>
                </a:lnTo>
                <a:lnTo>
                  <a:pt x="3465497" y="2550226"/>
                </a:lnTo>
                <a:lnTo>
                  <a:pt x="3475137" y="2557070"/>
                </a:lnTo>
                <a:lnTo>
                  <a:pt x="3484493" y="2563641"/>
                </a:lnTo>
                <a:lnTo>
                  <a:pt x="3494417" y="2570212"/>
                </a:lnTo>
                <a:lnTo>
                  <a:pt x="3504339" y="2576235"/>
                </a:lnTo>
                <a:lnTo>
                  <a:pt x="3524470" y="2588828"/>
                </a:lnTo>
                <a:lnTo>
                  <a:pt x="3534393" y="2595126"/>
                </a:lnTo>
                <a:lnTo>
                  <a:pt x="3543750" y="2601696"/>
                </a:lnTo>
                <a:lnTo>
                  <a:pt x="3553105" y="2608540"/>
                </a:lnTo>
                <a:lnTo>
                  <a:pt x="3557359" y="2612100"/>
                </a:lnTo>
                <a:lnTo>
                  <a:pt x="3561895" y="2615658"/>
                </a:lnTo>
                <a:lnTo>
                  <a:pt x="3566147" y="2619765"/>
                </a:lnTo>
                <a:lnTo>
                  <a:pt x="3569834" y="2623872"/>
                </a:lnTo>
                <a:lnTo>
                  <a:pt x="3573803" y="2627705"/>
                </a:lnTo>
                <a:lnTo>
                  <a:pt x="3577205" y="2632085"/>
                </a:lnTo>
                <a:lnTo>
                  <a:pt x="3580891" y="2636740"/>
                </a:lnTo>
                <a:lnTo>
                  <a:pt x="3584010" y="2641120"/>
                </a:lnTo>
                <a:lnTo>
                  <a:pt x="3587128" y="2646048"/>
                </a:lnTo>
                <a:lnTo>
                  <a:pt x="3589680" y="2651249"/>
                </a:lnTo>
                <a:lnTo>
                  <a:pt x="3592515" y="2656725"/>
                </a:lnTo>
                <a:lnTo>
                  <a:pt x="3594784" y="2662200"/>
                </a:lnTo>
                <a:lnTo>
                  <a:pt x="3596485" y="2667676"/>
                </a:lnTo>
                <a:lnTo>
                  <a:pt x="3598469" y="2673699"/>
                </a:lnTo>
                <a:lnTo>
                  <a:pt x="3605557" y="2684924"/>
                </a:lnTo>
                <a:lnTo>
                  <a:pt x="3613212" y="2695601"/>
                </a:lnTo>
                <a:lnTo>
                  <a:pt x="3621435" y="2705457"/>
                </a:lnTo>
                <a:lnTo>
                  <a:pt x="3629657" y="2715587"/>
                </a:lnTo>
                <a:lnTo>
                  <a:pt x="3638729" y="2724896"/>
                </a:lnTo>
                <a:lnTo>
                  <a:pt x="3647802" y="2734477"/>
                </a:lnTo>
                <a:lnTo>
                  <a:pt x="3657159" y="2743238"/>
                </a:lnTo>
                <a:lnTo>
                  <a:pt x="3666799" y="2752273"/>
                </a:lnTo>
                <a:lnTo>
                  <a:pt x="3676721" y="2761034"/>
                </a:lnTo>
                <a:lnTo>
                  <a:pt x="3686361" y="2769795"/>
                </a:lnTo>
                <a:lnTo>
                  <a:pt x="3706775" y="2786495"/>
                </a:lnTo>
                <a:lnTo>
                  <a:pt x="3726905" y="2803196"/>
                </a:lnTo>
                <a:lnTo>
                  <a:pt x="3747035" y="2820170"/>
                </a:lnTo>
                <a:lnTo>
                  <a:pt x="3749020" y="2821812"/>
                </a:lnTo>
                <a:lnTo>
                  <a:pt x="3750437" y="2823181"/>
                </a:lnTo>
                <a:lnTo>
                  <a:pt x="3751288" y="2824550"/>
                </a:lnTo>
                <a:lnTo>
                  <a:pt x="3751855" y="2825919"/>
                </a:lnTo>
                <a:lnTo>
                  <a:pt x="3756108" y="2831394"/>
                </a:lnTo>
                <a:lnTo>
                  <a:pt x="3760361" y="2836322"/>
                </a:lnTo>
                <a:lnTo>
                  <a:pt x="3769434" y="2846452"/>
                </a:lnTo>
                <a:lnTo>
                  <a:pt x="3778506" y="2855761"/>
                </a:lnTo>
                <a:lnTo>
                  <a:pt x="3788429" y="2865069"/>
                </a:lnTo>
                <a:lnTo>
                  <a:pt x="3798353" y="2873830"/>
                </a:lnTo>
                <a:lnTo>
                  <a:pt x="3808560" y="2882591"/>
                </a:lnTo>
                <a:lnTo>
                  <a:pt x="3829257" y="2900386"/>
                </a:lnTo>
                <a:lnTo>
                  <a:pt x="3839463" y="2909421"/>
                </a:lnTo>
                <a:lnTo>
                  <a:pt x="3849103" y="2918455"/>
                </a:lnTo>
                <a:lnTo>
                  <a:pt x="3858460" y="2927490"/>
                </a:lnTo>
                <a:lnTo>
                  <a:pt x="3867815" y="2937346"/>
                </a:lnTo>
                <a:lnTo>
                  <a:pt x="3872352" y="2942547"/>
                </a:lnTo>
                <a:lnTo>
                  <a:pt x="3876605" y="2947475"/>
                </a:lnTo>
                <a:lnTo>
                  <a:pt x="3880575" y="2952677"/>
                </a:lnTo>
                <a:lnTo>
                  <a:pt x="3884544" y="2957879"/>
                </a:lnTo>
                <a:lnTo>
                  <a:pt x="3888513" y="2963354"/>
                </a:lnTo>
                <a:lnTo>
                  <a:pt x="3892199" y="2969104"/>
                </a:lnTo>
                <a:lnTo>
                  <a:pt x="3895318" y="2974853"/>
                </a:lnTo>
                <a:lnTo>
                  <a:pt x="3898720" y="2980876"/>
                </a:lnTo>
                <a:lnTo>
                  <a:pt x="3905807" y="2990732"/>
                </a:lnTo>
                <a:lnTo>
                  <a:pt x="3913179" y="3000862"/>
                </a:lnTo>
                <a:lnTo>
                  <a:pt x="3920551" y="3010444"/>
                </a:lnTo>
                <a:lnTo>
                  <a:pt x="3928206" y="3020300"/>
                </a:lnTo>
                <a:lnTo>
                  <a:pt x="3936145" y="3029608"/>
                </a:lnTo>
                <a:lnTo>
                  <a:pt x="3944651" y="3039191"/>
                </a:lnTo>
                <a:lnTo>
                  <a:pt x="3952872" y="3048225"/>
                </a:lnTo>
                <a:lnTo>
                  <a:pt x="3961095" y="3057260"/>
                </a:lnTo>
                <a:lnTo>
                  <a:pt x="3978673" y="3075055"/>
                </a:lnTo>
                <a:lnTo>
                  <a:pt x="3996535" y="3092303"/>
                </a:lnTo>
                <a:lnTo>
                  <a:pt x="4014397" y="3109551"/>
                </a:lnTo>
                <a:lnTo>
                  <a:pt x="4033110" y="3126525"/>
                </a:lnTo>
                <a:lnTo>
                  <a:pt x="4070251" y="3160200"/>
                </a:lnTo>
                <a:lnTo>
                  <a:pt x="4088680" y="3177174"/>
                </a:lnTo>
                <a:lnTo>
                  <a:pt x="4106541" y="3194148"/>
                </a:lnTo>
                <a:lnTo>
                  <a:pt x="4124404" y="3211670"/>
                </a:lnTo>
                <a:lnTo>
                  <a:pt x="4141982" y="3229465"/>
                </a:lnTo>
                <a:lnTo>
                  <a:pt x="4150204" y="3238226"/>
                </a:lnTo>
                <a:lnTo>
                  <a:pt x="4158710" y="3247534"/>
                </a:lnTo>
                <a:lnTo>
                  <a:pt x="4166932" y="3256842"/>
                </a:lnTo>
                <a:lnTo>
                  <a:pt x="4174871" y="3266425"/>
                </a:lnTo>
                <a:lnTo>
                  <a:pt x="4184227" y="3274638"/>
                </a:lnTo>
                <a:lnTo>
                  <a:pt x="4194433" y="3282577"/>
                </a:lnTo>
                <a:lnTo>
                  <a:pt x="4204073" y="3291065"/>
                </a:lnTo>
                <a:lnTo>
                  <a:pt x="4208893" y="3294898"/>
                </a:lnTo>
                <a:lnTo>
                  <a:pt x="4213713" y="3299278"/>
                </a:lnTo>
                <a:lnTo>
                  <a:pt x="4217967" y="3303658"/>
                </a:lnTo>
                <a:lnTo>
                  <a:pt x="4222219" y="3308039"/>
                </a:lnTo>
                <a:lnTo>
                  <a:pt x="4226472" y="3312967"/>
                </a:lnTo>
                <a:lnTo>
                  <a:pt x="4229875" y="3317895"/>
                </a:lnTo>
                <a:lnTo>
                  <a:pt x="4233559" y="3323096"/>
                </a:lnTo>
                <a:lnTo>
                  <a:pt x="4236395" y="3328572"/>
                </a:lnTo>
                <a:lnTo>
                  <a:pt x="4238947" y="3334595"/>
                </a:lnTo>
                <a:lnTo>
                  <a:pt x="4240931" y="3340345"/>
                </a:lnTo>
                <a:lnTo>
                  <a:pt x="4257375" y="3355128"/>
                </a:lnTo>
                <a:lnTo>
                  <a:pt x="4274104" y="3369365"/>
                </a:lnTo>
                <a:lnTo>
                  <a:pt x="4283177" y="3376483"/>
                </a:lnTo>
                <a:lnTo>
                  <a:pt x="4291965" y="3383874"/>
                </a:lnTo>
                <a:lnTo>
                  <a:pt x="4300188" y="3391814"/>
                </a:lnTo>
                <a:lnTo>
                  <a:pt x="4307843" y="3399754"/>
                </a:lnTo>
                <a:lnTo>
                  <a:pt x="4315498" y="3407967"/>
                </a:lnTo>
                <a:lnTo>
                  <a:pt x="4322586" y="3416180"/>
                </a:lnTo>
                <a:lnTo>
                  <a:pt x="4329675" y="3424941"/>
                </a:lnTo>
                <a:lnTo>
                  <a:pt x="4336479" y="3433702"/>
                </a:lnTo>
                <a:lnTo>
                  <a:pt x="4342999" y="3442737"/>
                </a:lnTo>
                <a:lnTo>
                  <a:pt x="4349237" y="3451771"/>
                </a:lnTo>
                <a:lnTo>
                  <a:pt x="4361429" y="3470114"/>
                </a:lnTo>
                <a:lnTo>
                  <a:pt x="4373337" y="3488457"/>
                </a:lnTo>
                <a:lnTo>
                  <a:pt x="4385528" y="3506800"/>
                </a:lnTo>
                <a:lnTo>
                  <a:pt x="4391199" y="3513371"/>
                </a:lnTo>
                <a:lnTo>
                  <a:pt x="4397153" y="3519942"/>
                </a:lnTo>
                <a:lnTo>
                  <a:pt x="4402823" y="3526512"/>
                </a:lnTo>
                <a:lnTo>
                  <a:pt x="4408209" y="3533083"/>
                </a:lnTo>
                <a:lnTo>
                  <a:pt x="4410478" y="3536368"/>
                </a:lnTo>
                <a:lnTo>
                  <a:pt x="4412463" y="3540201"/>
                </a:lnTo>
                <a:lnTo>
                  <a:pt x="4414731" y="3544034"/>
                </a:lnTo>
                <a:lnTo>
                  <a:pt x="4416433" y="3547593"/>
                </a:lnTo>
                <a:lnTo>
                  <a:pt x="4417849" y="3551700"/>
                </a:lnTo>
                <a:lnTo>
                  <a:pt x="4418983" y="3555533"/>
                </a:lnTo>
                <a:lnTo>
                  <a:pt x="4419835" y="3559913"/>
                </a:lnTo>
                <a:lnTo>
                  <a:pt x="4420117" y="3564567"/>
                </a:lnTo>
                <a:lnTo>
                  <a:pt x="4425221" y="3569495"/>
                </a:lnTo>
                <a:lnTo>
                  <a:pt x="4429475" y="3574149"/>
                </a:lnTo>
                <a:lnTo>
                  <a:pt x="4432877" y="3578803"/>
                </a:lnTo>
                <a:lnTo>
                  <a:pt x="4435995" y="3583731"/>
                </a:lnTo>
                <a:lnTo>
                  <a:pt x="4438263" y="3588659"/>
                </a:lnTo>
                <a:lnTo>
                  <a:pt x="4439681" y="3593314"/>
                </a:lnTo>
                <a:lnTo>
                  <a:pt x="4440815" y="3598242"/>
                </a:lnTo>
                <a:lnTo>
                  <a:pt x="4441099" y="3603170"/>
                </a:lnTo>
                <a:lnTo>
                  <a:pt x="4440815" y="3608098"/>
                </a:lnTo>
                <a:lnTo>
                  <a:pt x="4439397" y="3612751"/>
                </a:lnTo>
                <a:lnTo>
                  <a:pt x="4437980" y="3617679"/>
                </a:lnTo>
                <a:lnTo>
                  <a:pt x="4435712" y="3622607"/>
                </a:lnTo>
                <a:lnTo>
                  <a:pt x="4432593" y="3627535"/>
                </a:lnTo>
                <a:lnTo>
                  <a:pt x="4429191" y="3632190"/>
                </a:lnTo>
                <a:lnTo>
                  <a:pt x="4424938" y="3636844"/>
                </a:lnTo>
                <a:lnTo>
                  <a:pt x="4420401" y="3641772"/>
                </a:lnTo>
                <a:lnTo>
                  <a:pt x="4433443" y="3670792"/>
                </a:lnTo>
                <a:lnTo>
                  <a:pt x="4434861" y="3684481"/>
                </a:lnTo>
                <a:lnTo>
                  <a:pt x="4435995" y="3698444"/>
                </a:lnTo>
                <a:lnTo>
                  <a:pt x="4437129" y="3712133"/>
                </a:lnTo>
                <a:lnTo>
                  <a:pt x="4437413" y="3718977"/>
                </a:lnTo>
                <a:lnTo>
                  <a:pt x="4437413" y="3725821"/>
                </a:lnTo>
                <a:lnTo>
                  <a:pt x="4437129" y="3732665"/>
                </a:lnTo>
                <a:lnTo>
                  <a:pt x="4436562" y="3739510"/>
                </a:lnTo>
                <a:lnTo>
                  <a:pt x="4435712" y="3746354"/>
                </a:lnTo>
                <a:lnTo>
                  <a:pt x="4434293" y="3752925"/>
                </a:lnTo>
                <a:lnTo>
                  <a:pt x="4432025" y="3759770"/>
                </a:lnTo>
                <a:lnTo>
                  <a:pt x="4429475" y="3766340"/>
                </a:lnTo>
                <a:lnTo>
                  <a:pt x="4426072" y="3772911"/>
                </a:lnTo>
                <a:lnTo>
                  <a:pt x="4422103" y="3779482"/>
                </a:lnTo>
                <a:lnTo>
                  <a:pt x="4421819" y="3781945"/>
                </a:lnTo>
                <a:lnTo>
                  <a:pt x="4421251" y="3784410"/>
                </a:lnTo>
                <a:lnTo>
                  <a:pt x="4420117" y="3787147"/>
                </a:lnTo>
                <a:lnTo>
                  <a:pt x="4419267" y="3789611"/>
                </a:lnTo>
                <a:lnTo>
                  <a:pt x="4416999" y="3794266"/>
                </a:lnTo>
                <a:lnTo>
                  <a:pt x="4413880" y="3799193"/>
                </a:lnTo>
                <a:lnTo>
                  <a:pt x="4410762" y="3803574"/>
                </a:lnTo>
                <a:lnTo>
                  <a:pt x="4407075" y="3808228"/>
                </a:lnTo>
                <a:lnTo>
                  <a:pt x="4403957" y="3813156"/>
                </a:lnTo>
                <a:lnTo>
                  <a:pt x="4400555" y="3817810"/>
                </a:lnTo>
                <a:lnTo>
                  <a:pt x="4397720" y="3822464"/>
                </a:lnTo>
                <a:lnTo>
                  <a:pt x="4396585" y="3825202"/>
                </a:lnTo>
                <a:lnTo>
                  <a:pt x="4395735" y="3827666"/>
                </a:lnTo>
                <a:lnTo>
                  <a:pt x="4394601" y="3830404"/>
                </a:lnTo>
                <a:lnTo>
                  <a:pt x="4394033" y="3832868"/>
                </a:lnTo>
                <a:lnTo>
                  <a:pt x="4393467" y="3835332"/>
                </a:lnTo>
                <a:lnTo>
                  <a:pt x="4393467" y="3838343"/>
                </a:lnTo>
                <a:lnTo>
                  <a:pt x="4393467" y="3841081"/>
                </a:lnTo>
                <a:lnTo>
                  <a:pt x="4394033" y="3844093"/>
                </a:lnTo>
                <a:lnTo>
                  <a:pt x="4394601" y="3847104"/>
                </a:lnTo>
                <a:lnTo>
                  <a:pt x="4396019" y="3850116"/>
                </a:lnTo>
                <a:lnTo>
                  <a:pt x="4397436" y="3853401"/>
                </a:lnTo>
                <a:lnTo>
                  <a:pt x="4399137" y="3856687"/>
                </a:lnTo>
                <a:lnTo>
                  <a:pt x="4401689" y="3859972"/>
                </a:lnTo>
                <a:lnTo>
                  <a:pt x="4404241" y="3863530"/>
                </a:lnTo>
                <a:lnTo>
                  <a:pt x="4407075" y="3867638"/>
                </a:lnTo>
                <a:lnTo>
                  <a:pt x="4409061" y="3870923"/>
                </a:lnTo>
                <a:lnTo>
                  <a:pt x="4410478" y="3874208"/>
                </a:lnTo>
                <a:lnTo>
                  <a:pt x="4410762" y="3876946"/>
                </a:lnTo>
                <a:lnTo>
                  <a:pt x="4410478" y="3879409"/>
                </a:lnTo>
                <a:lnTo>
                  <a:pt x="4409911" y="3881874"/>
                </a:lnTo>
                <a:lnTo>
                  <a:pt x="4408493" y="3883790"/>
                </a:lnTo>
                <a:lnTo>
                  <a:pt x="4406225" y="3885159"/>
                </a:lnTo>
                <a:lnTo>
                  <a:pt x="4403957" y="3886528"/>
                </a:lnTo>
                <a:lnTo>
                  <a:pt x="4400838" y="3887349"/>
                </a:lnTo>
                <a:lnTo>
                  <a:pt x="4397720" y="3887897"/>
                </a:lnTo>
                <a:lnTo>
                  <a:pt x="4394033" y="3888170"/>
                </a:lnTo>
                <a:lnTo>
                  <a:pt x="4390631" y="3887897"/>
                </a:lnTo>
                <a:lnTo>
                  <a:pt x="4386379" y="3887349"/>
                </a:lnTo>
                <a:lnTo>
                  <a:pt x="4382409" y="3885980"/>
                </a:lnTo>
                <a:lnTo>
                  <a:pt x="4378157" y="3884612"/>
                </a:lnTo>
                <a:lnTo>
                  <a:pt x="4372486" y="3882969"/>
                </a:lnTo>
                <a:lnTo>
                  <a:pt x="4367667" y="3881874"/>
                </a:lnTo>
                <a:lnTo>
                  <a:pt x="4363413" y="3881326"/>
                </a:lnTo>
                <a:lnTo>
                  <a:pt x="4359444" y="3881326"/>
                </a:lnTo>
                <a:lnTo>
                  <a:pt x="4356041" y="3881874"/>
                </a:lnTo>
                <a:lnTo>
                  <a:pt x="4352639" y="3882969"/>
                </a:lnTo>
                <a:lnTo>
                  <a:pt x="4350088" y="3884337"/>
                </a:lnTo>
                <a:lnTo>
                  <a:pt x="4347536" y="3885980"/>
                </a:lnTo>
                <a:lnTo>
                  <a:pt x="4345551" y="3888445"/>
                </a:lnTo>
                <a:lnTo>
                  <a:pt x="4343851" y="3890908"/>
                </a:lnTo>
                <a:lnTo>
                  <a:pt x="4342149" y="3893920"/>
                </a:lnTo>
                <a:lnTo>
                  <a:pt x="4340731" y="3896931"/>
                </a:lnTo>
                <a:lnTo>
                  <a:pt x="4339597" y="3900491"/>
                </a:lnTo>
                <a:lnTo>
                  <a:pt x="4338463" y="3904049"/>
                </a:lnTo>
                <a:lnTo>
                  <a:pt x="4337046" y="3911442"/>
                </a:lnTo>
                <a:lnTo>
                  <a:pt x="4337613" y="3915275"/>
                </a:lnTo>
                <a:lnTo>
                  <a:pt x="4338463" y="3918833"/>
                </a:lnTo>
                <a:lnTo>
                  <a:pt x="4339597" y="3922119"/>
                </a:lnTo>
                <a:lnTo>
                  <a:pt x="4340731" y="3925404"/>
                </a:lnTo>
                <a:lnTo>
                  <a:pt x="4342717" y="3928142"/>
                </a:lnTo>
                <a:lnTo>
                  <a:pt x="4344417" y="3931154"/>
                </a:lnTo>
                <a:lnTo>
                  <a:pt x="4346401" y="3933891"/>
                </a:lnTo>
                <a:lnTo>
                  <a:pt x="4348670" y="3936355"/>
                </a:lnTo>
                <a:lnTo>
                  <a:pt x="4353490" y="3941283"/>
                </a:lnTo>
                <a:lnTo>
                  <a:pt x="4359161" y="3945938"/>
                </a:lnTo>
                <a:lnTo>
                  <a:pt x="4364831" y="3950591"/>
                </a:lnTo>
                <a:lnTo>
                  <a:pt x="4370785" y="3954698"/>
                </a:lnTo>
                <a:lnTo>
                  <a:pt x="4375321" y="3956889"/>
                </a:lnTo>
                <a:lnTo>
                  <a:pt x="4379575" y="3959352"/>
                </a:lnTo>
                <a:lnTo>
                  <a:pt x="4387513" y="3964280"/>
                </a:lnTo>
                <a:lnTo>
                  <a:pt x="4395451" y="3969756"/>
                </a:lnTo>
                <a:lnTo>
                  <a:pt x="4402256" y="3975505"/>
                </a:lnTo>
                <a:lnTo>
                  <a:pt x="4409061" y="3981802"/>
                </a:lnTo>
                <a:lnTo>
                  <a:pt x="4415298" y="3988099"/>
                </a:lnTo>
                <a:lnTo>
                  <a:pt x="4421251" y="3994943"/>
                </a:lnTo>
                <a:lnTo>
                  <a:pt x="4426639" y="4001788"/>
                </a:lnTo>
                <a:lnTo>
                  <a:pt x="4432309" y="4008632"/>
                </a:lnTo>
                <a:lnTo>
                  <a:pt x="4437696" y="4015750"/>
                </a:lnTo>
                <a:lnTo>
                  <a:pt x="4447903" y="4030261"/>
                </a:lnTo>
                <a:lnTo>
                  <a:pt x="4458393" y="4045318"/>
                </a:lnTo>
                <a:lnTo>
                  <a:pt x="4463497" y="4052436"/>
                </a:lnTo>
                <a:lnTo>
                  <a:pt x="4469167" y="4059281"/>
                </a:lnTo>
                <a:lnTo>
                  <a:pt x="4479375" y="4070780"/>
                </a:lnTo>
                <a:lnTo>
                  <a:pt x="4489581" y="4082278"/>
                </a:lnTo>
                <a:lnTo>
                  <a:pt x="4499504" y="4094050"/>
                </a:lnTo>
                <a:lnTo>
                  <a:pt x="4508861" y="4105823"/>
                </a:lnTo>
                <a:lnTo>
                  <a:pt x="4518217" y="4117869"/>
                </a:lnTo>
                <a:lnTo>
                  <a:pt x="4527573" y="4129915"/>
                </a:lnTo>
                <a:lnTo>
                  <a:pt x="4545719" y="4154555"/>
                </a:lnTo>
                <a:lnTo>
                  <a:pt x="4563013" y="4179195"/>
                </a:lnTo>
                <a:lnTo>
                  <a:pt x="4580309" y="4204382"/>
                </a:lnTo>
                <a:lnTo>
                  <a:pt x="4597035" y="4229570"/>
                </a:lnTo>
                <a:lnTo>
                  <a:pt x="4614047" y="4254757"/>
                </a:lnTo>
                <a:lnTo>
                  <a:pt x="4633893" y="4282682"/>
                </a:lnTo>
                <a:lnTo>
                  <a:pt x="4654024" y="4310333"/>
                </a:lnTo>
                <a:lnTo>
                  <a:pt x="4661112" y="4317178"/>
                </a:lnTo>
                <a:lnTo>
                  <a:pt x="4667633" y="4324570"/>
                </a:lnTo>
                <a:lnTo>
                  <a:pt x="4673303" y="4331688"/>
                </a:lnTo>
                <a:lnTo>
                  <a:pt x="4678407" y="4338806"/>
                </a:lnTo>
                <a:lnTo>
                  <a:pt x="4682659" y="4346199"/>
                </a:lnTo>
                <a:lnTo>
                  <a:pt x="4686062" y="4353317"/>
                </a:lnTo>
                <a:lnTo>
                  <a:pt x="4689181" y="4360708"/>
                </a:lnTo>
                <a:lnTo>
                  <a:pt x="4691449" y="4368101"/>
                </a:lnTo>
                <a:lnTo>
                  <a:pt x="4693433" y="4376040"/>
                </a:lnTo>
                <a:lnTo>
                  <a:pt x="4694567" y="4383432"/>
                </a:lnTo>
                <a:lnTo>
                  <a:pt x="4695701" y="4391098"/>
                </a:lnTo>
                <a:lnTo>
                  <a:pt x="4696269" y="4398489"/>
                </a:lnTo>
                <a:lnTo>
                  <a:pt x="4696269" y="4406155"/>
                </a:lnTo>
                <a:lnTo>
                  <a:pt x="4695985" y="4414095"/>
                </a:lnTo>
                <a:lnTo>
                  <a:pt x="4695701" y="4421761"/>
                </a:lnTo>
                <a:lnTo>
                  <a:pt x="4694567" y="4429427"/>
                </a:lnTo>
                <a:lnTo>
                  <a:pt x="4693717" y="4437092"/>
                </a:lnTo>
                <a:lnTo>
                  <a:pt x="4692583" y="4445306"/>
                </a:lnTo>
                <a:lnTo>
                  <a:pt x="4690031" y="4460637"/>
                </a:lnTo>
                <a:lnTo>
                  <a:pt x="4686913" y="4476242"/>
                </a:lnTo>
                <a:lnTo>
                  <a:pt x="4684361" y="4492121"/>
                </a:lnTo>
                <a:lnTo>
                  <a:pt x="4682093" y="4507452"/>
                </a:lnTo>
                <a:lnTo>
                  <a:pt x="4681243" y="4515392"/>
                </a:lnTo>
                <a:lnTo>
                  <a:pt x="4680675" y="4523058"/>
                </a:lnTo>
                <a:lnTo>
                  <a:pt x="4680391" y="4530724"/>
                </a:lnTo>
                <a:lnTo>
                  <a:pt x="4680109" y="4538389"/>
                </a:lnTo>
                <a:lnTo>
                  <a:pt x="4680675" y="4546055"/>
                </a:lnTo>
                <a:lnTo>
                  <a:pt x="4681243" y="4553721"/>
                </a:lnTo>
                <a:lnTo>
                  <a:pt x="4682093" y="4557554"/>
                </a:lnTo>
                <a:lnTo>
                  <a:pt x="4682943" y="4561660"/>
                </a:lnTo>
                <a:lnTo>
                  <a:pt x="4682943" y="4564945"/>
                </a:lnTo>
                <a:lnTo>
                  <a:pt x="4682659" y="4568778"/>
                </a:lnTo>
                <a:lnTo>
                  <a:pt x="4681525" y="4572338"/>
                </a:lnTo>
                <a:lnTo>
                  <a:pt x="4680675" y="4575623"/>
                </a:lnTo>
                <a:lnTo>
                  <a:pt x="4679257" y="4578908"/>
                </a:lnTo>
                <a:lnTo>
                  <a:pt x="4677840" y="4582194"/>
                </a:lnTo>
                <a:lnTo>
                  <a:pt x="4675572" y="4585479"/>
                </a:lnTo>
                <a:lnTo>
                  <a:pt x="4673871" y="4588217"/>
                </a:lnTo>
                <a:lnTo>
                  <a:pt x="4669051" y="4594513"/>
                </a:lnTo>
                <a:lnTo>
                  <a:pt x="4664231" y="4600263"/>
                </a:lnTo>
                <a:lnTo>
                  <a:pt x="4659127" y="4606286"/>
                </a:lnTo>
                <a:lnTo>
                  <a:pt x="4654024" y="4612035"/>
                </a:lnTo>
                <a:lnTo>
                  <a:pt x="4649771" y="4618058"/>
                </a:lnTo>
                <a:lnTo>
                  <a:pt x="4647503" y="4621070"/>
                </a:lnTo>
                <a:lnTo>
                  <a:pt x="4645801" y="4624355"/>
                </a:lnTo>
                <a:lnTo>
                  <a:pt x="4644101" y="4627366"/>
                </a:lnTo>
                <a:lnTo>
                  <a:pt x="4642399" y="4630926"/>
                </a:lnTo>
                <a:lnTo>
                  <a:pt x="4641549" y="4634211"/>
                </a:lnTo>
                <a:lnTo>
                  <a:pt x="4640698" y="4637770"/>
                </a:lnTo>
                <a:lnTo>
                  <a:pt x="4640415" y="4641055"/>
                </a:lnTo>
                <a:lnTo>
                  <a:pt x="4640415" y="4644888"/>
                </a:lnTo>
                <a:lnTo>
                  <a:pt x="4640698" y="4648721"/>
                </a:lnTo>
                <a:lnTo>
                  <a:pt x="4641549" y="4652554"/>
                </a:lnTo>
                <a:lnTo>
                  <a:pt x="4642683" y="4656661"/>
                </a:lnTo>
                <a:lnTo>
                  <a:pt x="4644951" y="4661041"/>
                </a:lnTo>
                <a:lnTo>
                  <a:pt x="4637013" y="4657208"/>
                </a:lnTo>
                <a:lnTo>
                  <a:pt x="4629641" y="4655018"/>
                </a:lnTo>
                <a:lnTo>
                  <a:pt x="4626522" y="4653649"/>
                </a:lnTo>
                <a:lnTo>
                  <a:pt x="4623120" y="4653101"/>
                </a:lnTo>
                <a:lnTo>
                  <a:pt x="4620285" y="4652554"/>
                </a:lnTo>
                <a:lnTo>
                  <a:pt x="4617449" y="4652280"/>
                </a:lnTo>
                <a:lnTo>
                  <a:pt x="4614614" y="4652280"/>
                </a:lnTo>
                <a:lnTo>
                  <a:pt x="4612063" y="4652280"/>
                </a:lnTo>
                <a:lnTo>
                  <a:pt x="4609227" y="4652554"/>
                </a:lnTo>
                <a:lnTo>
                  <a:pt x="4606959" y="4653101"/>
                </a:lnTo>
                <a:lnTo>
                  <a:pt x="4604975" y="4653649"/>
                </a:lnTo>
                <a:lnTo>
                  <a:pt x="4602423" y="4654744"/>
                </a:lnTo>
                <a:lnTo>
                  <a:pt x="4600438" y="4655839"/>
                </a:lnTo>
                <a:lnTo>
                  <a:pt x="4598737" y="4656934"/>
                </a:lnTo>
                <a:lnTo>
                  <a:pt x="4595051" y="4659399"/>
                </a:lnTo>
                <a:lnTo>
                  <a:pt x="4591933" y="4662684"/>
                </a:lnTo>
                <a:lnTo>
                  <a:pt x="4588530" y="4665969"/>
                </a:lnTo>
                <a:lnTo>
                  <a:pt x="4585979" y="4670075"/>
                </a:lnTo>
                <a:lnTo>
                  <a:pt x="4583427" y="4674456"/>
                </a:lnTo>
                <a:lnTo>
                  <a:pt x="4581159" y="4678836"/>
                </a:lnTo>
                <a:lnTo>
                  <a:pt x="4576622" y="4688419"/>
                </a:lnTo>
                <a:lnTo>
                  <a:pt x="4572369" y="4698001"/>
                </a:lnTo>
                <a:lnTo>
                  <a:pt x="4567833" y="4707583"/>
                </a:lnTo>
                <a:lnTo>
                  <a:pt x="4565565" y="4712237"/>
                </a:lnTo>
                <a:lnTo>
                  <a:pt x="4562730" y="4716344"/>
                </a:lnTo>
                <a:lnTo>
                  <a:pt x="4560178" y="4720450"/>
                </a:lnTo>
                <a:lnTo>
                  <a:pt x="4557059" y="4724283"/>
                </a:lnTo>
                <a:lnTo>
                  <a:pt x="4553657" y="4727295"/>
                </a:lnTo>
                <a:lnTo>
                  <a:pt x="4549971" y="4729759"/>
                </a:lnTo>
                <a:lnTo>
                  <a:pt x="4547987" y="4731401"/>
                </a:lnTo>
                <a:lnTo>
                  <a:pt x="4546001" y="4732223"/>
                </a:lnTo>
                <a:lnTo>
                  <a:pt x="4543451" y="4733044"/>
                </a:lnTo>
                <a:lnTo>
                  <a:pt x="4541465" y="4733866"/>
                </a:lnTo>
                <a:lnTo>
                  <a:pt x="4538914" y="4734139"/>
                </a:lnTo>
                <a:lnTo>
                  <a:pt x="4536362" y="4734687"/>
                </a:lnTo>
                <a:lnTo>
                  <a:pt x="4533811" y="4734687"/>
                </a:lnTo>
                <a:lnTo>
                  <a:pt x="4530691" y="4734687"/>
                </a:lnTo>
                <a:lnTo>
                  <a:pt x="4527856" y="4734687"/>
                </a:lnTo>
                <a:lnTo>
                  <a:pt x="4524738" y="4734139"/>
                </a:lnTo>
                <a:lnTo>
                  <a:pt x="4521619" y="4733592"/>
                </a:lnTo>
                <a:lnTo>
                  <a:pt x="4517933" y="4732771"/>
                </a:lnTo>
                <a:lnTo>
                  <a:pt x="4512830" y="4731401"/>
                </a:lnTo>
                <a:lnTo>
                  <a:pt x="4507159" y="4730580"/>
                </a:lnTo>
                <a:lnTo>
                  <a:pt x="4501489" y="4729485"/>
                </a:lnTo>
                <a:lnTo>
                  <a:pt x="4495819" y="4728938"/>
                </a:lnTo>
                <a:lnTo>
                  <a:pt x="4490148" y="4728664"/>
                </a:lnTo>
                <a:lnTo>
                  <a:pt x="4484477" y="4728664"/>
                </a:lnTo>
                <a:lnTo>
                  <a:pt x="4473420" y="4728938"/>
                </a:lnTo>
                <a:lnTo>
                  <a:pt x="4461796" y="4729485"/>
                </a:lnTo>
                <a:lnTo>
                  <a:pt x="4450171" y="4730854"/>
                </a:lnTo>
                <a:lnTo>
                  <a:pt x="4427206" y="4733318"/>
                </a:lnTo>
                <a:lnTo>
                  <a:pt x="4415865" y="4734413"/>
                </a:lnTo>
                <a:lnTo>
                  <a:pt x="4404241" y="4734961"/>
                </a:lnTo>
                <a:lnTo>
                  <a:pt x="4398570" y="4734961"/>
                </a:lnTo>
                <a:lnTo>
                  <a:pt x="4392617" y="4734961"/>
                </a:lnTo>
                <a:lnTo>
                  <a:pt x="4386946" y="4734413"/>
                </a:lnTo>
                <a:lnTo>
                  <a:pt x="4381275" y="4734139"/>
                </a:lnTo>
                <a:lnTo>
                  <a:pt x="4375888" y="4733318"/>
                </a:lnTo>
                <a:lnTo>
                  <a:pt x="4370217" y="4732223"/>
                </a:lnTo>
                <a:lnTo>
                  <a:pt x="4364547" y="4731128"/>
                </a:lnTo>
                <a:lnTo>
                  <a:pt x="4358877" y="4729211"/>
                </a:lnTo>
                <a:lnTo>
                  <a:pt x="4353207" y="4727295"/>
                </a:lnTo>
                <a:lnTo>
                  <a:pt x="4347820" y="4725105"/>
                </a:lnTo>
                <a:lnTo>
                  <a:pt x="4342149" y="4722093"/>
                </a:lnTo>
                <a:lnTo>
                  <a:pt x="4337046" y="4719082"/>
                </a:lnTo>
                <a:lnTo>
                  <a:pt x="4331375" y="4720177"/>
                </a:lnTo>
                <a:lnTo>
                  <a:pt x="4325705" y="4720724"/>
                </a:lnTo>
                <a:lnTo>
                  <a:pt x="4320317" y="4721272"/>
                </a:lnTo>
                <a:lnTo>
                  <a:pt x="4314931" y="4721545"/>
                </a:lnTo>
                <a:lnTo>
                  <a:pt x="4310111" y="4721545"/>
                </a:lnTo>
                <a:lnTo>
                  <a:pt x="4305007" y="4721545"/>
                </a:lnTo>
                <a:lnTo>
                  <a:pt x="4299904" y="4720998"/>
                </a:lnTo>
                <a:lnTo>
                  <a:pt x="4295085" y="4720450"/>
                </a:lnTo>
                <a:lnTo>
                  <a:pt x="4290831" y="4719629"/>
                </a:lnTo>
                <a:lnTo>
                  <a:pt x="4286012" y="4718808"/>
                </a:lnTo>
                <a:lnTo>
                  <a:pt x="4281475" y="4717165"/>
                </a:lnTo>
                <a:lnTo>
                  <a:pt x="4277506" y="4716070"/>
                </a:lnTo>
                <a:lnTo>
                  <a:pt x="4272970" y="4714427"/>
                </a:lnTo>
                <a:lnTo>
                  <a:pt x="4268717" y="4712785"/>
                </a:lnTo>
                <a:lnTo>
                  <a:pt x="4265031" y="4710594"/>
                </a:lnTo>
                <a:lnTo>
                  <a:pt x="4260778" y="4708678"/>
                </a:lnTo>
                <a:lnTo>
                  <a:pt x="4256809" y="4706488"/>
                </a:lnTo>
                <a:lnTo>
                  <a:pt x="4253407" y="4704024"/>
                </a:lnTo>
                <a:lnTo>
                  <a:pt x="4246035" y="4699096"/>
                </a:lnTo>
                <a:lnTo>
                  <a:pt x="4238947" y="4693347"/>
                </a:lnTo>
                <a:lnTo>
                  <a:pt x="4232143" y="4687050"/>
                </a:lnTo>
                <a:lnTo>
                  <a:pt x="4225621" y="4680479"/>
                </a:lnTo>
                <a:lnTo>
                  <a:pt x="4219383" y="4673361"/>
                </a:lnTo>
                <a:lnTo>
                  <a:pt x="4213146" y="4665969"/>
                </a:lnTo>
                <a:lnTo>
                  <a:pt x="4207193" y="4658303"/>
                </a:lnTo>
                <a:lnTo>
                  <a:pt x="4182526" y="4635580"/>
                </a:lnTo>
                <a:lnTo>
                  <a:pt x="4158143" y="4612582"/>
                </a:lnTo>
                <a:lnTo>
                  <a:pt x="4103990" y="4556459"/>
                </a:lnTo>
                <a:lnTo>
                  <a:pt x="4072803" y="4527986"/>
                </a:lnTo>
                <a:lnTo>
                  <a:pt x="4026305" y="4478980"/>
                </a:lnTo>
                <a:lnTo>
                  <a:pt x="4026021" y="4479801"/>
                </a:lnTo>
                <a:lnTo>
                  <a:pt x="3876321" y="4331962"/>
                </a:lnTo>
                <a:lnTo>
                  <a:pt x="3728039" y="4196443"/>
                </a:lnTo>
                <a:lnTo>
                  <a:pt x="3716699" y="4194252"/>
                </a:lnTo>
                <a:lnTo>
                  <a:pt x="3712162" y="4192884"/>
                </a:lnTo>
                <a:lnTo>
                  <a:pt x="3708193" y="4191241"/>
                </a:lnTo>
                <a:lnTo>
                  <a:pt x="3704507" y="4189324"/>
                </a:lnTo>
                <a:lnTo>
                  <a:pt x="3700537" y="4187408"/>
                </a:lnTo>
                <a:lnTo>
                  <a:pt x="3697135" y="4185218"/>
                </a:lnTo>
                <a:lnTo>
                  <a:pt x="3693733" y="4182754"/>
                </a:lnTo>
                <a:lnTo>
                  <a:pt x="3690614" y="4180290"/>
                </a:lnTo>
                <a:lnTo>
                  <a:pt x="3687212" y="4177278"/>
                </a:lnTo>
                <a:lnTo>
                  <a:pt x="3681258" y="4172077"/>
                </a:lnTo>
                <a:lnTo>
                  <a:pt x="3676154" y="4166054"/>
                </a:lnTo>
                <a:lnTo>
                  <a:pt x="3670484" y="4159756"/>
                </a:lnTo>
                <a:lnTo>
                  <a:pt x="3665381" y="4153460"/>
                </a:lnTo>
                <a:lnTo>
                  <a:pt x="3667365" y="4147984"/>
                </a:lnTo>
                <a:lnTo>
                  <a:pt x="3663679" y="4147710"/>
                </a:lnTo>
                <a:lnTo>
                  <a:pt x="3660277" y="4147437"/>
                </a:lnTo>
                <a:lnTo>
                  <a:pt x="3657442" y="4146615"/>
                </a:lnTo>
                <a:lnTo>
                  <a:pt x="3654607" y="4145247"/>
                </a:lnTo>
                <a:lnTo>
                  <a:pt x="3652338" y="4143604"/>
                </a:lnTo>
                <a:lnTo>
                  <a:pt x="3650070" y="4141961"/>
                </a:lnTo>
                <a:lnTo>
                  <a:pt x="3648086" y="4140319"/>
                </a:lnTo>
                <a:lnTo>
                  <a:pt x="3646385" y="4137854"/>
                </a:lnTo>
                <a:lnTo>
                  <a:pt x="3642983" y="4133474"/>
                </a:lnTo>
                <a:lnTo>
                  <a:pt x="3640147" y="4128820"/>
                </a:lnTo>
                <a:lnTo>
                  <a:pt x="3637312" y="4124165"/>
                </a:lnTo>
                <a:lnTo>
                  <a:pt x="3635327" y="4122249"/>
                </a:lnTo>
                <a:lnTo>
                  <a:pt x="3633626" y="4120059"/>
                </a:lnTo>
                <a:lnTo>
                  <a:pt x="3625687" y="4115952"/>
                </a:lnTo>
                <a:lnTo>
                  <a:pt x="3618033" y="4111572"/>
                </a:lnTo>
                <a:lnTo>
                  <a:pt x="3610944" y="4106644"/>
                </a:lnTo>
                <a:lnTo>
                  <a:pt x="3607542" y="4104180"/>
                </a:lnTo>
                <a:lnTo>
                  <a:pt x="3604423" y="4101442"/>
                </a:lnTo>
                <a:lnTo>
                  <a:pt x="3601304" y="4098705"/>
                </a:lnTo>
                <a:lnTo>
                  <a:pt x="3598469" y="4095419"/>
                </a:lnTo>
                <a:lnTo>
                  <a:pt x="3595634" y="4092407"/>
                </a:lnTo>
                <a:lnTo>
                  <a:pt x="3593366" y="4088849"/>
                </a:lnTo>
                <a:lnTo>
                  <a:pt x="3591381" y="4085563"/>
                </a:lnTo>
                <a:lnTo>
                  <a:pt x="3589396" y="4081456"/>
                </a:lnTo>
                <a:lnTo>
                  <a:pt x="3587979" y="4077623"/>
                </a:lnTo>
                <a:lnTo>
                  <a:pt x="3586561" y="4073243"/>
                </a:lnTo>
                <a:lnTo>
                  <a:pt x="3564446" y="4094872"/>
                </a:lnTo>
                <a:lnTo>
                  <a:pt x="3581742" y="4136759"/>
                </a:lnTo>
                <a:lnTo>
                  <a:pt x="3585711" y="4134296"/>
                </a:lnTo>
                <a:lnTo>
                  <a:pt x="3592515" y="4135664"/>
                </a:lnTo>
                <a:lnTo>
                  <a:pt x="3599036" y="4137307"/>
                </a:lnTo>
                <a:lnTo>
                  <a:pt x="3605273" y="4139224"/>
                </a:lnTo>
                <a:lnTo>
                  <a:pt x="3610944" y="4141687"/>
                </a:lnTo>
                <a:lnTo>
                  <a:pt x="3616331" y="4143877"/>
                </a:lnTo>
                <a:lnTo>
                  <a:pt x="3621435" y="4146889"/>
                </a:lnTo>
                <a:lnTo>
                  <a:pt x="3626254" y="4150175"/>
                </a:lnTo>
                <a:lnTo>
                  <a:pt x="3630791" y="4153733"/>
                </a:lnTo>
                <a:lnTo>
                  <a:pt x="3634477" y="4157566"/>
                </a:lnTo>
                <a:lnTo>
                  <a:pt x="3638162" y="4161947"/>
                </a:lnTo>
                <a:lnTo>
                  <a:pt x="3641281" y="4166601"/>
                </a:lnTo>
                <a:lnTo>
                  <a:pt x="3643833" y="4171255"/>
                </a:lnTo>
                <a:lnTo>
                  <a:pt x="3646101" y="4176730"/>
                </a:lnTo>
                <a:lnTo>
                  <a:pt x="3647519" y="4182754"/>
                </a:lnTo>
                <a:lnTo>
                  <a:pt x="3648653" y="4189051"/>
                </a:lnTo>
                <a:lnTo>
                  <a:pt x="3649503" y="4195622"/>
                </a:lnTo>
                <a:lnTo>
                  <a:pt x="3667649" y="4224368"/>
                </a:lnTo>
                <a:lnTo>
                  <a:pt x="3672752" y="4227380"/>
                </a:lnTo>
                <a:lnTo>
                  <a:pt x="3677288" y="4230938"/>
                </a:lnTo>
                <a:lnTo>
                  <a:pt x="3686361" y="4238057"/>
                </a:lnTo>
                <a:lnTo>
                  <a:pt x="3694584" y="4245449"/>
                </a:lnTo>
                <a:lnTo>
                  <a:pt x="3702805" y="4253388"/>
                </a:lnTo>
                <a:lnTo>
                  <a:pt x="3710177" y="4261601"/>
                </a:lnTo>
                <a:lnTo>
                  <a:pt x="3717265" y="4270089"/>
                </a:lnTo>
                <a:lnTo>
                  <a:pt x="3724070" y="4278575"/>
                </a:lnTo>
                <a:lnTo>
                  <a:pt x="3730875" y="4287336"/>
                </a:lnTo>
                <a:lnTo>
                  <a:pt x="3737112" y="4296097"/>
                </a:lnTo>
                <a:lnTo>
                  <a:pt x="3743349" y="4305405"/>
                </a:lnTo>
                <a:lnTo>
                  <a:pt x="3755825" y="4323201"/>
                </a:lnTo>
                <a:lnTo>
                  <a:pt x="3768299" y="4341271"/>
                </a:lnTo>
                <a:lnTo>
                  <a:pt x="3774820" y="4350579"/>
                </a:lnTo>
                <a:lnTo>
                  <a:pt x="3781341" y="4359066"/>
                </a:lnTo>
                <a:lnTo>
                  <a:pt x="3836912" y="4430247"/>
                </a:lnTo>
                <a:lnTo>
                  <a:pt x="3864413" y="4466386"/>
                </a:lnTo>
                <a:lnTo>
                  <a:pt x="3878022" y="4484455"/>
                </a:lnTo>
                <a:lnTo>
                  <a:pt x="3891065" y="4502799"/>
                </a:lnTo>
                <a:lnTo>
                  <a:pt x="3904107" y="4521141"/>
                </a:lnTo>
                <a:lnTo>
                  <a:pt x="3916865" y="4539210"/>
                </a:lnTo>
                <a:lnTo>
                  <a:pt x="3929341" y="4558101"/>
                </a:lnTo>
                <a:lnTo>
                  <a:pt x="3941531" y="4576991"/>
                </a:lnTo>
                <a:lnTo>
                  <a:pt x="3953156" y="4596156"/>
                </a:lnTo>
                <a:lnTo>
                  <a:pt x="3964497" y="4615594"/>
                </a:lnTo>
                <a:lnTo>
                  <a:pt x="3974987" y="4635306"/>
                </a:lnTo>
                <a:lnTo>
                  <a:pt x="3985194" y="4655291"/>
                </a:lnTo>
                <a:lnTo>
                  <a:pt x="3989163" y="4663779"/>
                </a:lnTo>
                <a:lnTo>
                  <a:pt x="3991148" y="4668159"/>
                </a:lnTo>
                <a:lnTo>
                  <a:pt x="3992565" y="4671992"/>
                </a:lnTo>
                <a:lnTo>
                  <a:pt x="3993699" y="4676373"/>
                </a:lnTo>
                <a:lnTo>
                  <a:pt x="3993699" y="4678563"/>
                </a:lnTo>
                <a:lnTo>
                  <a:pt x="3993983" y="4680753"/>
                </a:lnTo>
                <a:lnTo>
                  <a:pt x="3993699" y="4682943"/>
                </a:lnTo>
                <a:lnTo>
                  <a:pt x="3993417" y="4685134"/>
                </a:lnTo>
                <a:lnTo>
                  <a:pt x="3992849" y="4687597"/>
                </a:lnTo>
                <a:lnTo>
                  <a:pt x="3991999" y="4690062"/>
                </a:lnTo>
                <a:lnTo>
                  <a:pt x="3994834" y="4699370"/>
                </a:lnTo>
                <a:lnTo>
                  <a:pt x="3997669" y="4708404"/>
                </a:lnTo>
                <a:lnTo>
                  <a:pt x="3999370" y="4717712"/>
                </a:lnTo>
                <a:lnTo>
                  <a:pt x="4000788" y="4727021"/>
                </a:lnTo>
                <a:lnTo>
                  <a:pt x="4001638" y="4736056"/>
                </a:lnTo>
                <a:lnTo>
                  <a:pt x="4002205" y="4745364"/>
                </a:lnTo>
                <a:lnTo>
                  <a:pt x="4002489" y="4754398"/>
                </a:lnTo>
                <a:lnTo>
                  <a:pt x="4002205" y="4763981"/>
                </a:lnTo>
                <a:lnTo>
                  <a:pt x="4001922" y="4773015"/>
                </a:lnTo>
                <a:lnTo>
                  <a:pt x="4001355" y="4782598"/>
                </a:lnTo>
                <a:lnTo>
                  <a:pt x="4000504" y="4791632"/>
                </a:lnTo>
                <a:lnTo>
                  <a:pt x="3999370" y="4800940"/>
                </a:lnTo>
                <a:lnTo>
                  <a:pt x="3996819" y="4819557"/>
                </a:lnTo>
                <a:lnTo>
                  <a:pt x="3993983" y="4837901"/>
                </a:lnTo>
                <a:lnTo>
                  <a:pt x="3991715" y="4897310"/>
                </a:lnTo>
                <a:lnTo>
                  <a:pt x="3990297" y="4908535"/>
                </a:lnTo>
                <a:lnTo>
                  <a:pt x="3988313" y="4919212"/>
                </a:lnTo>
                <a:lnTo>
                  <a:pt x="3985761" y="4929890"/>
                </a:lnTo>
                <a:lnTo>
                  <a:pt x="3984344" y="4935091"/>
                </a:lnTo>
                <a:lnTo>
                  <a:pt x="3982359" y="4940293"/>
                </a:lnTo>
                <a:lnTo>
                  <a:pt x="3980657" y="4944947"/>
                </a:lnTo>
                <a:lnTo>
                  <a:pt x="3978673" y="4949875"/>
                </a:lnTo>
                <a:lnTo>
                  <a:pt x="3976688" y="4954803"/>
                </a:lnTo>
                <a:lnTo>
                  <a:pt x="3974137" y="4959457"/>
                </a:lnTo>
                <a:lnTo>
                  <a:pt x="3971585" y="4963838"/>
                </a:lnTo>
                <a:lnTo>
                  <a:pt x="3968749" y="4968218"/>
                </a:lnTo>
                <a:lnTo>
                  <a:pt x="3966198" y="4972872"/>
                </a:lnTo>
                <a:lnTo>
                  <a:pt x="3963079" y="4976705"/>
                </a:lnTo>
                <a:lnTo>
                  <a:pt x="3959961" y="4981085"/>
                </a:lnTo>
                <a:lnTo>
                  <a:pt x="3956559" y="4985192"/>
                </a:lnTo>
                <a:lnTo>
                  <a:pt x="3953439" y="4989025"/>
                </a:lnTo>
                <a:lnTo>
                  <a:pt x="3949470" y="4993131"/>
                </a:lnTo>
                <a:lnTo>
                  <a:pt x="3946068" y="4996964"/>
                </a:lnTo>
                <a:lnTo>
                  <a:pt x="3942099" y="5000524"/>
                </a:lnTo>
                <a:lnTo>
                  <a:pt x="3938129" y="5004082"/>
                </a:lnTo>
                <a:lnTo>
                  <a:pt x="3933593" y="5007368"/>
                </a:lnTo>
                <a:lnTo>
                  <a:pt x="3924804" y="5014213"/>
                </a:lnTo>
                <a:lnTo>
                  <a:pt x="3915164" y="5020509"/>
                </a:lnTo>
                <a:lnTo>
                  <a:pt x="3904957" y="5026532"/>
                </a:lnTo>
                <a:lnTo>
                  <a:pt x="3894183" y="5032008"/>
                </a:lnTo>
                <a:lnTo>
                  <a:pt x="3894751" y="5038852"/>
                </a:lnTo>
                <a:lnTo>
                  <a:pt x="3895034" y="5045696"/>
                </a:lnTo>
                <a:lnTo>
                  <a:pt x="3895318" y="5049529"/>
                </a:lnTo>
                <a:lnTo>
                  <a:pt x="3895034" y="5052815"/>
                </a:lnTo>
                <a:lnTo>
                  <a:pt x="3894751" y="5056374"/>
                </a:lnTo>
                <a:lnTo>
                  <a:pt x="3894467" y="5059385"/>
                </a:lnTo>
                <a:lnTo>
                  <a:pt x="3893617" y="5062671"/>
                </a:lnTo>
                <a:lnTo>
                  <a:pt x="3892483" y="5065408"/>
                </a:lnTo>
                <a:lnTo>
                  <a:pt x="3890781" y="5068146"/>
                </a:lnTo>
                <a:lnTo>
                  <a:pt x="3888796" y="5070336"/>
                </a:lnTo>
                <a:lnTo>
                  <a:pt x="3886528" y="5071979"/>
                </a:lnTo>
                <a:lnTo>
                  <a:pt x="3883693" y="5073622"/>
                </a:lnTo>
                <a:lnTo>
                  <a:pt x="3880575" y="5074443"/>
                </a:lnTo>
                <a:lnTo>
                  <a:pt x="3876605" y="5074717"/>
                </a:lnTo>
                <a:lnTo>
                  <a:pt x="3866965" y="5075264"/>
                </a:lnTo>
                <a:lnTo>
                  <a:pt x="3857042" y="5075812"/>
                </a:lnTo>
                <a:lnTo>
                  <a:pt x="3837479" y="5077454"/>
                </a:lnTo>
                <a:lnTo>
                  <a:pt x="3818199" y="5079919"/>
                </a:lnTo>
                <a:lnTo>
                  <a:pt x="3798636" y="5082382"/>
                </a:lnTo>
                <a:lnTo>
                  <a:pt x="3759510" y="5087858"/>
                </a:lnTo>
                <a:lnTo>
                  <a:pt x="3740230" y="5090048"/>
                </a:lnTo>
                <a:lnTo>
                  <a:pt x="3720668" y="5092238"/>
                </a:lnTo>
                <a:lnTo>
                  <a:pt x="3711028" y="5092786"/>
                </a:lnTo>
                <a:lnTo>
                  <a:pt x="3701104" y="5093333"/>
                </a:lnTo>
                <a:lnTo>
                  <a:pt x="3691465" y="5093608"/>
                </a:lnTo>
                <a:lnTo>
                  <a:pt x="3681825" y="5093608"/>
                </a:lnTo>
                <a:lnTo>
                  <a:pt x="3672185" y="5093333"/>
                </a:lnTo>
                <a:lnTo>
                  <a:pt x="3662262" y="5092786"/>
                </a:lnTo>
                <a:lnTo>
                  <a:pt x="3652905" y="5091417"/>
                </a:lnTo>
                <a:lnTo>
                  <a:pt x="3642983" y="5090322"/>
                </a:lnTo>
                <a:lnTo>
                  <a:pt x="3633626" y="5088680"/>
                </a:lnTo>
                <a:lnTo>
                  <a:pt x="3623986" y="5086763"/>
                </a:lnTo>
                <a:lnTo>
                  <a:pt x="3614346" y="5084025"/>
                </a:lnTo>
                <a:lnTo>
                  <a:pt x="3604991" y="5081287"/>
                </a:lnTo>
                <a:lnTo>
                  <a:pt x="3595067" y="5077729"/>
                </a:lnTo>
                <a:lnTo>
                  <a:pt x="3585711" y="5073896"/>
                </a:lnTo>
                <a:lnTo>
                  <a:pt x="3576071" y="5069515"/>
                </a:lnTo>
                <a:lnTo>
                  <a:pt x="3566715" y="5064313"/>
                </a:lnTo>
                <a:lnTo>
                  <a:pt x="3563596" y="5066778"/>
                </a:lnTo>
                <a:lnTo>
                  <a:pt x="3561044" y="5068968"/>
                </a:lnTo>
                <a:lnTo>
                  <a:pt x="3559343" y="5071158"/>
                </a:lnTo>
                <a:lnTo>
                  <a:pt x="3557359" y="5073896"/>
                </a:lnTo>
                <a:lnTo>
                  <a:pt x="3556225" y="5076359"/>
                </a:lnTo>
                <a:lnTo>
                  <a:pt x="3555657" y="5079371"/>
                </a:lnTo>
                <a:lnTo>
                  <a:pt x="3555091" y="5082109"/>
                </a:lnTo>
                <a:lnTo>
                  <a:pt x="3554523" y="5084847"/>
                </a:lnTo>
                <a:lnTo>
                  <a:pt x="3554239" y="5090870"/>
                </a:lnTo>
                <a:lnTo>
                  <a:pt x="3553673" y="5096893"/>
                </a:lnTo>
                <a:lnTo>
                  <a:pt x="3553105" y="5099904"/>
                </a:lnTo>
                <a:lnTo>
                  <a:pt x="3552539" y="5102642"/>
                </a:lnTo>
                <a:lnTo>
                  <a:pt x="3551404" y="5105654"/>
                </a:lnTo>
                <a:lnTo>
                  <a:pt x="3550270" y="5108117"/>
                </a:lnTo>
                <a:lnTo>
                  <a:pt x="3554807" y="5113867"/>
                </a:lnTo>
                <a:lnTo>
                  <a:pt x="3559060" y="5119890"/>
                </a:lnTo>
                <a:lnTo>
                  <a:pt x="3562462" y="5126187"/>
                </a:lnTo>
                <a:lnTo>
                  <a:pt x="3565865" y="5132210"/>
                </a:lnTo>
                <a:lnTo>
                  <a:pt x="3568416" y="5138507"/>
                </a:lnTo>
                <a:lnTo>
                  <a:pt x="3570968" y="5145078"/>
                </a:lnTo>
                <a:lnTo>
                  <a:pt x="3573236" y="5151374"/>
                </a:lnTo>
                <a:lnTo>
                  <a:pt x="3574937" y="5157945"/>
                </a:lnTo>
                <a:lnTo>
                  <a:pt x="3576638" y="5164515"/>
                </a:lnTo>
                <a:lnTo>
                  <a:pt x="3578339" y="5171360"/>
                </a:lnTo>
                <a:lnTo>
                  <a:pt x="3580607" y="5184775"/>
                </a:lnTo>
                <a:lnTo>
                  <a:pt x="3582592" y="5198190"/>
                </a:lnTo>
                <a:lnTo>
                  <a:pt x="3584860" y="5211879"/>
                </a:lnTo>
                <a:lnTo>
                  <a:pt x="3582025" y="5375597"/>
                </a:lnTo>
                <a:lnTo>
                  <a:pt x="3580891" y="5386274"/>
                </a:lnTo>
                <a:lnTo>
                  <a:pt x="3578907" y="5396952"/>
                </a:lnTo>
                <a:lnTo>
                  <a:pt x="3576354" y="5407081"/>
                </a:lnTo>
                <a:lnTo>
                  <a:pt x="3573519" y="5417485"/>
                </a:lnTo>
                <a:lnTo>
                  <a:pt x="3569834" y="5427341"/>
                </a:lnTo>
                <a:lnTo>
                  <a:pt x="3566147" y="5437471"/>
                </a:lnTo>
                <a:lnTo>
                  <a:pt x="3561611" y="5447052"/>
                </a:lnTo>
                <a:lnTo>
                  <a:pt x="3556792" y="5456635"/>
                </a:lnTo>
                <a:lnTo>
                  <a:pt x="3551404" y="5465943"/>
                </a:lnTo>
                <a:lnTo>
                  <a:pt x="3546018" y="5475252"/>
                </a:lnTo>
                <a:lnTo>
                  <a:pt x="3540063" y="5484013"/>
                </a:lnTo>
                <a:lnTo>
                  <a:pt x="3533543" y="5492773"/>
                </a:lnTo>
                <a:lnTo>
                  <a:pt x="3526738" y="5501260"/>
                </a:lnTo>
                <a:lnTo>
                  <a:pt x="3519650" y="5509200"/>
                </a:lnTo>
                <a:lnTo>
                  <a:pt x="3511995" y="5516866"/>
                </a:lnTo>
                <a:lnTo>
                  <a:pt x="3504339" y="5524532"/>
                </a:lnTo>
                <a:lnTo>
                  <a:pt x="3496401" y="5531650"/>
                </a:lnTo>
                <a:lnTo>
                  <a:pt x="3488179" y="5538220"/>
                </a:lnTo>
                <a:lnTo>
                  <a:pt x="3479389" y="5544791"/>
                </a:lnTo>
                <a:lnTo>
                  <a:pt x="3470884" y="5550814"/>
                </a:lnTo>
                <a:lnTo>
                  <a:pt x="3462095" y="5556290"/>
                </a:lnTo>
                <a:lnTo>
                  <a:pt x="3452739" y="5561218"/>
                </a:lnTo>
                <a:lnTo>
                  <a:pt x="3443666" y="5566145"/>
                </a:lnTo>
                <a:lnTo>
                  <a:pt x="3434310" y="5570252"/>
                </a:lnTo>
                <a:lnTo>
                  <a:pt x="3424386" y="5574359"/>
                </a:lnTo>
                <a:lnTo>
                  <a:pt x="3415030" y="5577370"/>
                </a:lnTo>
                <a:lnTo>
                  <a:pt x="3405107" y="5580108"/>
                </a:lnTo>
                <a:lnTo>
                  <a:pt x="3395184" y="5582572"/>
                </a:lnTo>
                <a:lnTo>
                  <a:pt x="3385260" y="5584215"/>
                </a:lnTo>
                <a:lnTo>
                  <a:pt x="3375053" y="5585036"/>
                </a:lnTo>
                <a:lnTo>
                  <a:pt x="3365131" y="5585583"/>
                </a:lnTo>
                <a:lnTo>
                  <a:pt x="3355207" y="5585583"/>
                </a:lnTo>
                <a:lnTo>
                  <a:pt x="3323736" y="5587773"/>
                </a:lnTo>
                <a:lnTo>
                  <a:pt x="3307859" y="5588321"/>
                </a:lnTo>
                <a:lnTo>
                  <a:pt x="3292265" y="5588868"/>
                </a:lnTo>
                <a:lnTo>
                  <a:pt x="3276387" y="5589143"/>
                </a:lnTo>
                <a:lnTo>
                  <a:pt x="3260794" y="5588868"/>
                </a:lnTo>
                <a:lnTo>
                  <a:pt x="3245200" y="5588321"/>
                </a:lnTo>
                <a:lnTo>
                  <a:pt x="3229607" y="5587500"/>
                </a:lnTo>
                <a:lnTo>
                  <a:pt x="3214296" y="5585857"/>
                </a:lnTo>
                <a:lnTo>
                  <a:pt x="3198702" y="5583941"/>
                </a:lnTo>
                <a:lnTo>
                  <a:pt x="3183392" y="5581477"/>
                </a:lnTo>
                <a:lnTo>
                  <a:pt x="3168082" y="5578192"/>
                </a:lnTo>
                <a:lnTo>
                  <a:pt x="3160710" y="5576275"/>
                </a:lnTo>
                <a:lnTo>
                  <a:pt x="3152771" y="5574359"/>
                </a:lnTo>
                <a:lnTo>
                  <a:pt x="3145400" y="5571894"/>
                </a:lnTo>
                <a:lnTo>
                  <a:pt x="3138028" y="5569704"/>
                </a:lnTo>
                <a:lnTo>
                  <a:pt x="3130374" y="5566966"/>
                </a:lnTo>
                <a:lnTo>
                  <a:pt x="3123002" y="5564229"/>
                </a:lnTo>
                <a:lnTo>
                  <a:pt x="3115631" y="5560943"/>
                </a:lnTo>
                <a:lnTo>
                  <a:pt x="3108259" y="5557932"/>
                </a:lnTo>
                <a:lnTo>
                  <a:pt x="3098902" y="5555742"/>
                </a:lnTo>
                <a:lnTo>
                  <a:pt x="3090397" y="5553004"/>
                </a:lnTo>
                <a:lnTo>
                  <a:pt x="3081891" y="5549992"/>
                </a:lnTo>
                <a:lnTo>
                  <a:pt x="3073669" y="5546434"/>
                </a:lnTo>
                <a:lnTo>
                  <a:pt x="3066013" y="5542874"/>
                </a:lnTo>
                <a:lnTo>
                  <a:pt x="3058359" y="5538494"/>
                </a:lnTo>
                <a:lnTo>
                  <a:pt x="3050987" y="5534113"/>
                </a:lnTo>
                <a:lnTo>
                  <a:pt x="3043899" y="5529185"/>
                </a:lnTo>
                <a:lnTo>
                  <a:pt x="3037094" y="5524257"/>
                </a:lnTo>
                <a:lnTo>
                  <a:pt x="3030290" y="5519056"/>
                </a:lnTo>
                <a:lnTo>
                  <a:pt x="3023769" y="5513580"/>
                </a:lnTo>
                <a:lnTo>
                  <a:pt x="3017532" y="5507557"/>
                </a:lnTo>
                <a:lnTo>
                  <a:pt x="3011294" y="5501808"/>
                </a:lnTo>
                <a:lnTo>
                  <a:pt x="3005340" y="5495511"/>
                </a:lnTo>
                <a:lnTo>
                  <a:pt x="2999386" y="5489214"/>
                </a:lnTo>
                <a:lnTo>
                  <a:pt x="2993716" y="5482918"/>
                </a:lnTo>
                <a:lnTo>
                  <a:pt x="2993716" y="5482643"/>
                </a:lnTo>
                <a:lnTo>
                  <a:pt x="2991163" y="5482918"/>
                </a:lnTo>
                <a:lnTo>
                  <a:pt x="2988329" y="5482918"/>
                </a:lnTo>
                <a:lnTo>
                  <a:pt x="2986060" y="5482643"/>
                </a:lnTo>
                <a:lnTo>
                  <a:pt x="2983792" y="5482370"/>
                </a:lnTo>
                <a:lnTo>
                  <a:pt x="2981241" y="5481822"/>
                </a:lnTo>
                <a:lnTo>
                  <a:pt x="2979256" y="5481001"/>
                </a:lnTo>
                <a:lnTo>
                  <a:pt x="2977271" y="5480180"/>
                </a:lnTo>
                <a:lnTo>
                  <a:pt x="2975003" y="5479358"/>
                </a:lnTo>
                <a:lnTo>
                  <a:pt x="2971601" y="5476620"/>
                </a:lnTo>
                <a:lnTo>
                  <a:pt x="2967915" y="5473882"/>
                </a:lnTo>
                <a:lnTo>
                  <a:pt x="2965079" y="5470324"/>
                </a:lnTo>
                <a:lnTo>
                  <a:pt x="2961961" y="5466764"/>
                </a:lnTo>
                <a:lnTo>
                  <a:pt x="2895900" y="5407081"/>
                </a:lnTo>
                <a:lnTo>
                  <a:pt x="2877755" y="5392845"/>
                </a:lnTo>
                <a:lnTo>
                  <a:pt x="2869816" y="5378883"/>
                </a:lnTo>
                <a:lnTo>
                  <a:pt x="2861594" y="5364920"/>
                </a:lnTo>
                <a:lnTo>
                  <a:pt x="2847701" y="5354243"/>
                </a:lnTo>
                <a:lnTo>
                  <a:pt x="2834092" y="5343017"/>
                </a:lnTo>
                <a:lnTo>
                  <a:pt x="2820767" y="5331519"/>
                </a:lnTo>
                <a:lnTo>
                  <a:pt x="2808008" y="5319747"/>
                </a:lnTo>
                <a:lnTo>
                  <a:pt x="2795250" y="5308248"/>
                </a:lnTo>
                <a:lnTo>
                  <a:pt x="2783059" y="5295928"/>
                </a:lnTo>
                <a:lnTo>
                  <a:pt x="2770867" y="5283608"/>
                </a:lnTo>
                <a:lnTo>
                  <a:pt x="2758959" y="5271015"/>
                </a:lnTo>
                <a:lnTo>
                  <a:pt x="2735710" y="5245827"/>
                </a:lnTo>
                <a:lnTo>
                  <a:pt x="2712461" y="5220366"/>
                </a:lnTo>
                <a:lnTo>
                  <a:pt x="2689495" y="5194631"/>
                </a:lnTo>
                <a:lnTo>
                  <a:pt x="2665963" y="5169443"/>
                </a:lnTo>
                <a:lnTo>
                  <a:pt x="2567014" y="5064040"/>
                </a:lnTo>
                <a:lnTo>
                  <a:pt x="2531857" y="5020236"/>
                </a:lnTo>
                <a:lnTo>
                  <a:pt x="2517115" y="5006547"/>
                </a:lnTo>
                <a:lnTo>
                  <a:pt x="2511727" y="5001345"/>
                </a:lnTo>
                <a:lnTo>
                  <a:pt x="2506624" y="4995869"/>
                </a:lnTo>
                <a:lnTo>
                  <a:pt x="2501521" y="4990120"/>
                </a:lnTo>
                <a:lnTo>
                  <a:pt x="2496417" y="4984645"/>
                </a:lnTo>
                <a:lnTo>
                  <a:pt x="2487061" y="4973146"/>
                </a:lnTo>
                <a:lnTo>
                  <a:pt x="2477138" y="4961373"/>
                </a:lnTo>
                <a:lnTo>
                  <a:pt x="2471750" y="4955350"/>
                </a:lnTo>
                <a:lnTo>
                  <a:pt x="2466364" y="4949875"/>
                </a:lnTo>
                <a:lnTo>
                  <a:pt x="2460977" y="4944399"/>
                </a:lnTo>
                <a:lnTo>
                  <a:pt x="2455023" y="4938924"/>
                </a:lnTo>
                <a:lnTo>
                  <a:pt x="2448785" y="4934270"/>
                </a:lnTo>
                <a:lnTo>
                  <a:pt x="2441981" y="4929342"/>
                </a:lnTo>
                <a:lnTo>
                  <a:pt x="2434609" y="4924962"/>
                </a:lnTo>
                <a:lnTo>
                  <a:pt x="2426671" y="4921129"/>
                </a:lnTo>
                <a:lnTo>
                  <a:pt x="2426954" y="4925235"/>
                </a:lnTo>
                <a:lnTo>
                  <a:pt x="2427522" y="4929342"/>
                </a:lnTo>
                <a:lnTo>
                  <a:pt x="2428372" y="4933722"/>
                </a:lnTo>
                <a:lnTo>
                  <a:pt x="2429222" y="4937555"/>
                </a:lnTo>
                <a:lnTo>
                  <a:pt x="2431490" y="4945494"/>
                </a:lnTo>
                <a:lnTo>
                  <a:pt x="2434609" y="4953434"/>
                </a:lnTo>
                <a:lnTo>
                  <a:pt x="2437445" y="4961373"/>
                </a:lnTo>
                <a:lnTo>
                  <a:pt x="2441130" y="4969039"/>
                </a:lnTo>
                <a:lnTo>
                  <a:pt x="2447934" y="4984371"/>
                </a:lnTo>
                <a:lnTo>
                  <a:pt x="2450770" y="4992036"/>
                </a:lnTo>
                <a:lnTo>
                  <a:pt x="2453322" y="4999702"/>
                </a:lnTo>
                <a:lnTo>
                  <a:pt x="2455873" y="5007642"/>
                </a:lnTo>
                <a:lnTo>
                  <a:pt x="2456724" y="5011475"/>
                </a:lnTo>
                <a:lnTo>
                  <a:pt x="2457291" y="5015308"/>
                </a:lnTo>
                <a:lnTo>
                  <a:pt x="2457574" y="5019414"/>
                </a:lnTo>
                <a:lnTo>
                  <a:pt x="2457858" y="5023521"/>
                </a:lnTo>
                <a:lnTo>
                  <a:pt x="2457858" y="5027354"/>
                </a:lnTo>
                <a:lnTo>
                  <a:pt x="2457574" y="5031460"/>
                </a:lnTo>
                <a:lnTo>
                  <a:pt x="2457007" y="5035840"/>
                </a:lnTo>
                <a:lnTo>
                  <a:pt x="2456157" y="5039673"/>
                </a:lnTo>
                <a:lnTo>
                  <a:pt x="2455023" y="5044054"/>
                </a:lnTo>
                <a:lnTo>
                  <a:pt x="2453038" y="5048434"/>
                </a:lnTo>
                <a:lnTo>
                  <a:pt x="2454172" y="5050077"/>
                </a:lnTo>
                <a:lnTo>
                  <a:pt x="2454739" y="5051446"/>
                </a:lnTo>
                <a:lnTo>
                  <a:pt x="2455023" y="5053089"/>
                </a:lnTo>
                <a:lnTo>
                  <a:pt x="2455306" y="5055005"/>
                </a:lnTo>
                <a:lnTo>
                  <a:pt x="2455306" y="5056647"/>
                </a:lnTo>
                <a:lnTo>
                  <a:pt x="2455023" y="5058290"/>
                </a:lnTo>
                <a:lnTo>
                  <a:pt x="2454456" y="5059933"/>
                </a:lnTo>
                <a:lnTo>
                  <a:pt x="2453605" y="5061850"/>
                </a:lnTo>
                <a:lnTo>
                  <a:pt x="2453322" y="5070336"/>
                </a:lnTo>
                <a:lnTo>
                  <a:pt x="2453605" y="5079371"/>
                </a:lnTo>
                <a:lnTo>
                  <a:pt x="2454456" y="5096619"/>
                </a:lnTo>
                <a:lnTo>
                  <a:pt x="2455306" y="5114415"/>
                </a:lnTo>
                <a:lnTo>
                  <a:pt x="2455873" y="5131936"/>
                </a:lnTo>
                <a:lnTo>
                  <a:pt x="2455873" y="5140697"/>
                </a:lnTo>
                <a:lnTo>
                  <a:pt x="2455590" y="5149458"/>
                </a:lnTo>
                <a:lnTo>
                  <a:pt x="2455023" y="5158219"/>
                </a:lnTo>
                <a:lnTo>
                  <a:pt x="2453605" y="5166706"/>
                </a:lnTo>
                <a:lnTo>
                  <a:pt x="2452471" y="5175466"/>
                </a:lnTo>
                <a:lnTo>
                  <a:pt x="2450487" y="5183954"/>
                </a:lnTo>
                <a:lnTo>
                  <a:pt x="2448218" y="5192440"/>
                </a:lnTo>
                <a:lnTo>
                  <a:pt x="2445099" y="5201201"/>
                </a:lnTo>
                <a:lnTo>
                  <a:pt x="2444249" y="5204213"/>
                </a:lnTo>
                <a:lnTo>
                  <a:pt x="2443115" y="5207772"/>
                </a:lnTo>
                <a:lnTo>
                  <a:pt x="2441697" y="5210784"/>
                </a:lnTo>
                <a:lnTo>
                  <a:pt x="2439146" y="5214069"/>
                </a:lnTo>
                <a:lnTo>
                  <a:pt x="2420716" y="5241173"/>
                </a:lnTo>
                <a:lnTo>
                  <a:pt x="2420433" y="5246648"/>
                </a:lnTo>
                <a:lnTo>
                  <a:pt x="2420149" y="5251850"/>
                </a:lnTo>
                <a:lnTo>
                  <a:pt x="2419299" y="5256504"/>
                </a:lnTo>
                <a:lnTo>
                  <a:pt x="2418165" y="5261432"/>
                </a:lnTo>
                <a:lnTo>
                  <a:pt x="2419015" y="5268550"/>
                </a:lnTo>
                <a:lnTo>
                  <a:pt x="2419866" y="5275668"/>
                </a:lnTo>
                <a:lnTo>
                  <a:pt x="2422417" y="5290727"/>
                </a:lnTo>
                <a:lnTo>
                  <a:pt x="2423268" y="5297845"/>
                </a:lnTo>
                <a:lnTo>
                  <a:pt x="2423835" y="5304689"/>
                </a:lnTo>
                <a:lnTo>
                  <a:pt x="2423835" y="5308248"/>
                </a:lnTo>
                <a:lnTo>
                  <a:pt x="2423551" y="5311259"/>
                </a:lnTo>
                <a:lnTo>
                  <a:pt x="2422985" y="5314545"/>
                </a:lnTo>
                <a:lnTo>
                  <a:pt x="2422417" y="5317282"/>
                </a:lnTo>
                <a:lnTo>
                  <a:pt x="2421567" y="5320020"/>
                </a:lnTo>
                <a:lnTo>
                  <a:pt x="2420149" y="5322758"/>
                </a:lnTo>
                <a:lnTo>
                  <a:pt x="2418448" y="5324948"/>
                </a:lnTo>
                <a:lnTo>
                  <a:pt x="2416747" y="5327413"/>
                </a:lnTo>
                <a:lnTo>
                  <a:pt x="2414196" y="5329329"/>
                </a:lnTo>
                <a:lnTo>
                  <a:pt x="2411644" y="5330971"/>
                </a:lnTo>
                <a:lnTo>
                  <a:pt x="2408525" y="5332341"/>
                </a:lnTo>
                <a:lnTo>
                  <a:pt x="2404839" y="5333983"/>
                </a:lnTo>
                <a:lnTo>
                  <a:pt x="2400871" y="5334804"/>
                </a:lnTo>
                <a:lnTo>
                  <a:pt x="2396334" y="5335352"/>
                </a:lnTo>
                <a:lnTo>
                  <a:pt x="2391230" y="5335626"/>
                </a:lnTo>
                <a:lnTo>
                  <a:pt x="2385559" y="5335626"/>
                </a:lnTo>
                <a:lnTo>
                  <a:pt x="2379322" y="5335352"/>
                </a:lnTo>
                <a:lnTo>
                  <a:pt x="2372517" y="5334804"/>
                </a:lnTo>
                <a:lnTo>
                  <a:pt x="2364863" y="5333709"/>
                </a:lnTo>
                <a:lnTo>
                  <a:pt x="2356924" y="5332066"/>
                </a:lnTo>
                <a:lnTo>
                  <a:pt x="2347567" y="5341101"/>
                </a:lnTo>
                <a:lnTo>
                  <a:pt x="2338495" y="5349040"/>
                </a:lnTo>
                <a:lnTo>
                  <a:pt x="2329139" y="5356433"/>
                </a:lnTo>
                <a:lnTo>
                  <a:pt x="2319782" y="5363004"/>
                </a:lnTo>
                <a:lnTo>
                  <a:pt x="2309859" y="5369027"/>
                </a:lnTo>
                <a:lnTo>
                  <a:pt x="2300220" y="5374228"/>
                </a:lnTo>
                <a:lnTo>
                  <a:pt x="2290296" y="5378883"/>
                </a:lnTo>
                <a:lnTo>
                  <a:pt x="2280656" y="5382441"/>
                </a:lnTo>
                <a:lnTo>
                  <a:pt x="2270449" y="5386001"/>
                </a:lnTo>
                <a:lnTo>
                  <a:pt x="2260526" y="5388738"/>
                </a:lnTo>
                <a:lnTo>
                  <a:pt x="2250320" y="5391202"/>
                </a:lnTo>
                <a:lnTo>
                  <a:pt x="2240113" y="5392845"/>
                </a:lnTo>
                <a:lnTo>
                  <a:pt x="2229622" y="5394214"/>
                </a:lnTo>
                <a:lnTo>
                  <a:pt x="2219415" y="5395035"/>
                </a:lnTo>
                <a:lnTo>
                  <a:pt x="2208925" y="5395582"/>
                </a:lnTo>
                <a:lnTo>
                  <a:pt x="2198151" y="5395582"/>
                </a:lnTo>
                <a:lnTo>
                  <a:pt x="2187661" y="5395582"/>
                </a:lnTo>
                <a:lnTo>
                  <a:pt x="2177171" y="5395309"/>
                </a:lnTo>
                <a:lnTo>
                  <a:pt x="2166680" y="5394487"/>
                </a:lnTo>
                <a:lnTo>
                  <a:pt x="2155623" y="5393666"/>
                </a:lnTo>
                <a:lnTo>
                  <a:pt x="2134358" y="5391476"/>
                </a:lnTo>
                <a:lnTo>
                  <a:pt x="2112528" y="5388464"/>
                </a:lnTo>
                <a:lnTo>
                  <a:pt x="2069432" y="5382441"/>
                </a:lnTo>
                <a:lnTo>
                  <a:pt x="2047601" y="5379978"/>
                </a:lnTo>
                <a:lnTo>
                  <a:pt x="2037111" y="5378883"/>
                </a:lnTo>
                <a:lnTo>
                  <a:pt x="2026337" y="5377787"/>
                </a:lnTo>
                <a:lnTo>
                  <a:pt x="2018398" y="5375050"/>
                </a:lnTo>
                <a:lnTo>
                  <a:pt x="2010743" y="5372585"/>
                </a:lnTo>
                <a:lnTo>
                  <a:pt x="2003371" y="5369300"/>
                </a:lnTo>
                <a:lnTo>
                  <a:pt x="1995716" y="5366562"/>
                </a:lnTo>
                <a:lnTo>
                  <a:pt x="1988345" y="5363004"/>
                </a:lnTo>
                <a:lnTo>
                  <a:pt x="1981256" y="5359718"/>
                </a:lnTo>
                <a:lnTo>
                  <a:pt x="1974452" y="5355885"/>
                </a:lnTo>
                <a:lnTo>
                  <a:pt x="1967364" y="5352326"/>
                </a:lnTo>
                <a:lnTo>
                  <a:pt x="1954038" y="5344113"/>
                </a:lnTo>
                <a:lnTo>
                  <a:pt x="1940996" y="5335626"/>
                </a:lnTo>
                <a:lnTo>
                  <a:pt x="1928238" y="5326865"/>
                </a:lnTo>
                <a:lnTo>
                  <a:pt x="1915763" y="5317557"/>
                </a:lnTo>
                <a:lnTo>
                  <a:pt x="1903288" y="5308248"/>
                </a:lnTo>
                <a:lnTo>
                  <a:pt x="1891097" y="5298392"/>
                </a:lnTo>
                <a:lnTo>
                  <a:pt x="1866997" y="5278954"/>
                </a:lnTo>
                <a:lnTo>
                  <a:pt x="1854805" y="5269098"/>
                </a:lnTo>
                <a:lnTo>
                  <a:pt x="1842614" y="5259789"/>
                </a:lnTo>
                <a:lnTo>
                  <a:pt x="1830139" y="5250208"/>
                </a:lnTo>
                <a:lnTo>
                  <a:pt x="1817380" y="5241173"/>
                </a:lnTo>
                <a:lnTo>
                  <a:pt x="1799802" y="5226663"/>
                </a:lnTo>
                <a:lnTo>
                  <a:pt x="1732324" y="5154659"/>
                </a:lnTo>
                <a:lnTo>
                  <a:pt x="1719565" y="5143435"/>
                </a:lnTo>
                <a:lnTo>
                  <a:pt x="1707373" y="5131936"/>
                </a:lnTo>
                <a:lnTo>
                  <a:pt x="1695182" y="5120438"/>
                </a:lnTo>
                <a:lnTo>
                  <a:pt x="1683274" y="5108665"/>
                </a:lnTo>
                <a:lnTo>
                  <a:pt x="1671366" y="5096893"/>
                </a:lnTo>
                <a:lnTo>
                  <a:pt x="1659742" y="5085120"/>
                </a:lnTo>
                <a:lnTo>
                  <a:pt x="1648118" y="5073348"/>
                </a:lnTo>
                <a:lnTo>
                  <a:pt x="1636493" y="5061028"/>
                </a:lnTo>
                <a:lnTo>
                  <a:pt x="1625436" y="5048708"/>
                </a:lnTo>
                <a:lnTo>
                  <a:pt x="1614378" y="5036388"/>
                </a:lnTo>
                <a:lnTo>
                  <a:pt x="1592547" y="5011201"/>
                </a:lnTo>
                <a:lnTo>
                  <a:pt x="1571283" y="4985740"/>
                </a:lnTo>
                <a:lnTo>
                  <a:pt x="1550586" y="4960005"/>
                </a:lnTo>
                <a:lnTo>
                  <a:pt x="1536410" y="4943852"/>
                </a:lnTo>
                <a:lnTo>
                  <a:pt x="1522234" y="4927973"/>
                </a:lnTo>
                <a:lnTo>
                  <a:pt x="1508057" y="4912094"/>
                </a:lnTo>
                <a:lnTo>
                  <a:pt x="1493597" y="4896489"/>
                </a:lnTo>
                <a:lnTo>
                  <a:pt x="1464111" y="4865278"/>
                </a:lnTo>
                <a:lnTo>
                  <a:pt x="1435192" y="4834068"/>
                </a:lnTo>
                <a:lnTo>
                  <a:pt x="1420449" y="4818189"/>
                </a:lnTo>
                <a:lnTo>
                  <a:pt x="1405989" y="4802310"/>
                </a:lnTo>
                <a:lnTo>
                  <a:pt x="1391813" y="4786157"/>
                </a:lnTo>
                <a:lnTo>
                  <a:pt x="1377920" y="4770278"/>
                </a:lnTo>
                <a:lnTo>
                  <a:pt x="1364311" y="4753851"/>
                </a:lnTo>
                <a:lnTo>
                  <a:pt x="1351269" y="4737424"/>
                </a:lnTo>
                <a:lnTo>
                  <a:pt x="1338227" y="4720450"/>
                </a:lnTo>
                <a:lnTo>
                  <a:pt x="1325752" y="4702929"/>
                </a:lnTo>
                <a:lnTo>
                  <a:pt x="1310726" y="4686229"/>
                </a:lnTo>
                <a:lnTo>
                  <a:pt x="1306189" y="4682122"/>
                </a:lnTo>
                <a:lnTo>
                  <a:pt x="1301936" y="4678289"/>
                </a:lnTo>
                <a:lnTo>
                  <a:pt x="1298251" y="4674456"/>
                </a:lnTo>
                <a:lnTo>
                  <a:pt x="1294281" y="4670075"/>
                </a:lnTo>
                <a:lnTo>
                  <a:pt x="1290312" y="4665695"/>
                </a:lnTo>
                <a:lnTo>
                  <a:pt x="1287193" y="4661589"/>
                </a:lnTo>
                <a:lnTo>
                  <a:pt x="1280672" y="4652554"/>
                </a:lnTo>
                <a:lnTo>
                  <a:pt x="1274718" y="4643520"/>
                </a:lnTo>
                <a:lnTo>
                  <a:pt x="1269047" y="4633664"/>
                </a:lnTo>
                <a:lnTo>
                  <a:pt x="1263944" y="4624081"/>
                </a:lnTo>
                <a:lnTo>
                  <a:pt x="1259408" y="4613952"/>
                </a:lnTo>
                <a:lnTo>
                  <a:pt x="1224535" y="4584657"/>
                </a:lnTo>
                <a:lnTo>
                  <a:pt x="1178320" y="4537842"/>
                </a:lnTo>
                <a:lnTo>
                  <a:pt x="1170949" y="4534557"/>
                </a:lnTo>
                <a:lnTo>
                  <a:pt x="1163861" y="4530724"/>
                </a:lnTo>
                <a:lnTo>
                  <a:pt x="1156772" y="4526891"/>
                </a:lnTo>
                <a:lnTo>
                  <a:pt x="1149968" y="4523331"/>
                </a:lnTo>
                <a:lnTo>
                  <a:pt x="1136643" y="4515118"/>
                </a:lnTo>
                <a:lnTo>
                  <a:pt x="1123601" y="4506357"/>
                </a:lnTo>
                <a:lnTo>
                  <a:pt x="1110842" y="4497323"/>
                </a:lnTo>
                <a:lnTo>
                  <a:pt x="1098367" y="4487740"/>
                </a:lnTo>
                <a:lnTo>
                  <a:pt x="1086176" y="4478432"/>
                </a:lnTo>
                <a:lnTo>
                  <a:pt x="1074268" y="4468303"/>
                </a:lnTo>
                <a:lnTo>
                  <a:pt x="1050735" y="4448591"/>
                </a:lnTo>
                <a:lnTo>
                  <a:pt x="1026919" y="4428605"/>
                </a:lnTo>
                <a:lnTo>
                  <a:pt x="1014728" y="4418749"/>
                </a:lnTo>
                <a:lnTo>
                  <a:pt x="1002536" y="4409440"/>
                </a:lnTo>
                <a:lnTo>
                  <a:pt x="990345" y="4399859"/>
                </a:lnTo>
                <a:lnTo>
                  <a:pt x="977586" y="4391098"/>
                </a:lnTo>
                <a:lnTo>
                  <a:pt x="967379" y="4387813"/>
                </a:lnTo>
                <a:lnTo>
                  <a:pt x="962276" y="4385896"/>
                </a:lnTo>
                <a:lnTo>
                  <a:pt x="957740" y="4383705"/>
                </a:lnTo>
                <a:lnTo>
                  <a:pt x="952920" y="4381789"/>
                </a:lnTo>
                <a:lnTo>
                  <a:pt x="948384" y="4379052"/>
                </a:lnTo>
                <a:lnTo>
                  <a:pt x="943847" y="4376587"/>
                </a:lnTo>
                <a:lnTo>
                  <a:pt x="939878" y="4373850"/>
                </a:lnTo>
                <a:lnTo>
                  <a:pt x="935625" y="4371112"/>
                </a:lnTo>
                <a:lnTo>
                  <a:pt x="931940" y="4367826"/>
                </a:lnTo>
                <a:lnTo>
                  <a:pt x="927970" y="4364815"/>
                </a:lnTo>
                <a:lnTo>
                  <a:pt x="924284" y="4361256"/>
                </a:lnTo>
                <a:lnTo>
                  <a:pt x="920882" y="4357697"/>
                </a:lnTo>
                <a:lnTo>
                  <a:pt x="917479" y="4353590"/>
                </a:lnTo>
                <a:lnTo>
                  <a:pt x="914644" y="4349757"/>
                </a:lnTo>
                <a:lnTo>
                  <a:pt x="911809" y="4345377"/>
                </a:lnTo>
                <a:lnTo>
                  <a:pt x="902169" y="4341271"/>
                </a:lnTo>
                <a:lnTo>
                  <a:pt x="892813" y="4337438"/>
                </a:lnTo>
                <a:lnTo>
                  <a:pt x="883741" y="4332510"/>
                </a:lnTo>
                <a:lnTo>
                  <a:pt x="875235" y="4327582"/>
                </a:lnTo>
                <a:lnTo>
                  <a:pt x="867012" y="4322380"/>
                </a:lnTo>
                <a:lnTo>
                  <a:pt x="858507" y="4316904"/>
                </a:lnTo>
                <a:lnTo>
                  <a:pt x="850568" y="4311155"/>
                </a:lnTo>
                <a:lnTo>
                  <a:pt x="842913" y="4305680"/>
                </a:lnTo>
                <a:lnTo>
                  <a:pt x="827603" y="4293359"/>
                </a:lnTo>
                <a:lnTo>
                  <a:pt x="812293" y="4280766"/>
                </a:lnTo>
                <a:lnTo>
                  <a:pt x="797550" y="4268172"/>
                </a:lnTo>
                <a:lnTo>
                  <a:pt x="782523" y="4255852"/>
                </a:lnTo>
                <a:lnTo>
                  <a:pt x="778270" y="4255852"/>
                </a:lnTo>
                <a:lnTo>
                  <a:pt x="774584" y="4256126"/>
                </a:lnTo>
                <a:lnTo>
                  <a:pt x="770899" y="4256947"/>
                </a:lnTo>
                <a:lnTo>
                  <a:pt x="768063" y="4258043"/>
                </a:lnTo>
                <a:lnTo>
                  <a:pt x="765228" y="4259138"/>
                </a:lnTo>
                <a:lnTo>
                  <a:pt x="762960" y="4261054"/>
                </a:lnTo>
                <a:lnTo>
                  <a:pt x="760692" y="4262696"/>
                </a:lnTo>
                <a:lnTo>
                  <a:pt x="758991" y="4264887"/>
                </a:lnTo>
                <a:lnTo>
                  <a:pt x="757573" y="4267351"/>
                </a:lnTo>
                <a:lnTo>
                  <a:pt x="756155" y="4269541"/>
                </a:lnTo>
                <a:lnTo>
                  <a:pt x="755021" y="4272005"/>
                </a:lnTo>
                <a:lnTo>
                  <a:pt x="753887" y="4275017"/>
                </a:lnTo>
                <a:lnTo>
                  <a:pt x="752186" y="4280766"/>
                </a:lnTo>
                <a:lnTo>
                  <a:pt x="750485" y="4286789"/>
                </a:lnTo>
                <a:lnTo>
                  <a:pt x="749918" y="4290074"/>
                </a:lnTo>
                <a:lnTo>
                  <a:pt x="749918" y="4291443"/>
                </a:lnTo>
                <a:lnTo>
                  <a:pt x="750201" y="4293359"/>
                </a:lnTo>
                <a:lnTo>
                  <a:pt x="750485" y="4294729"/>
                </a:lnTo>
                <a:lnTo>
                  <a:pt x="751052" y="4296097"/>
                </a:lnTo>
                <a:lnTo>
                  <a:pt x="751619" y="4297740"/>
                </a:lnTo>
                <a:lnTo>
                  <a:pt x="752469" y="4299382"/>
                </a:lnTo>
                <a:lnTo>
                  <a:pt x="770332" y="4317452"/>
                </a:lnTo>
                <a:lnTo>
                  <a:pt x="788477" y="4335795"/>
                </a:lnTo>
                <a:lnTo>
                  <a:pt x="797266" y="4345103"/>
                </a:lnTo>
                <a:lnTo>
                  <a:pt x="805771" y="4354412"/>
                </a:lnTo>
                <a:lnTo>
                  <a:pt x="814277" y="4363994"/>
                </a:lnTo>
                <a:lnTo>
                  <a:pt x="822500" y="4373576"/>
                </a:lnTo>
                <a:lnTo>
                  <a:pt x="830154" y="4383432"/>
                </a:lnTo>
                <a:lnTo>
                  <a:pt x="837243" y="4393561"/>
                </a:lnTo>
                <a:lnTo>
                  <a:pt x="844047" y="4403965"/>
                </a:lnTo>
                <a:lnTo>
                  <a:pt x="847166" y="4409440"/>
                </a:lnTo>
                <a:lnTo>
                  <a:pt x="850001" y="4414916"/>
                </a:lnTo>
                <a:lnTo>
                  <a:pt x="853120" y="4420666"/>
                </a:lnTo>
                <a:lnTo>
                  <a:pt x="855388" y="4426141"/>
                </a:lnTo>
                <a:lnTo>
                  <a:pt x="857940" y="4432164"/>
                </a:lnTo>
                <a:lnTo>
                  <a:pt x="860208" y="4437640"/>
                </a:lnTo>
                <a:lnTo>
                  <a:pt x="862193" y="4443663"/>
                </a:lnTo>
                <a:lnTo>
                  <a:pt x="863894" y="4449959"/>
                </a:lnTo>
                <a:lnTo>
                  <a:pt x="865311" y="4456257"/>
                </a:lnTo>
                <a:lnTo>
                  <a:pt x="867012" y="4462553"/>
                </a:lnTo>
                <a:lnTo>
                  <a:pt x="870415" y="4463101"/>
                </a:lnTo>
                <a:lnTo>
                  <a:pt x="874101" y="4464196"/>
                </a:lnTo>
                <a:lnTo>
                  <a:pt x="877503" y="4465291"/>
                </a:lnTo>
                <a:lnTo>
                  <a:pt x="880905" y="4466933"/>
                </a:lnTo>
                <a:lnTo>
                  <a:pt x="886009" y="4470219"/>
                </a:lnTo>
                <a:lnTo>
                  <a:pt x="890261" y="4473231"/>
                </a:lnTo>
                <a:lnTo>
                  <a:pt x="894515" y="4476789"/>
                </a:lnTo>
                <a:lnTo>
                  <a:pt x="898200" y="4480349"/>
                </a:lnTo>
                <a:lnTo>
                  <a:pt x="901602" y="4484455"/>
                </a:lnTo>
                <a:lnTo>
                  <a:pt x="904437" y="4488288"/>
                </a:lnTo>
                <a:lnTo>
                  <a:pt x="907273" y="4492668"/>
                </a:lnTo>
                <a:lnTo>
                  <a:pt x="909258" y="4497049"/>
                </a:lnTo>
                <a:lnTo>
                  <a:pt x="910959" y="4501429"/>
                </a:lnTo>
                <a:lnTo>
                  <a:pt x="912943" y="4506084"/>
                </a:lnTo>
                <a:lnTo>
                  <a:pt x="914077" y="4510738"/>
                </a:lnTo>
                <a:lnTo>
                  <a:pt x="915211" y="4515666"/>
                </a:lnTo>
                <a:lnTo>
                  <a:pt x="916062" y="4520594"/>
                </a:lnTo>
                <a:lnTo>
                  <a:pt x="916629" y="4525522"/>
                </a:lnTo>
                <a:lnTo>
                  <a:pt x="917479" y="4536199"/>
                </a:lnTo>
                <a:lnTo>
                  <a:pt x="932507" y="4553721"/>
                </a:lnTo>
                <a:lnTo>
                  <a:pt x="966245" y="4595608"/>
                </a:lnTo>
                <a:lnTo>
                  <a:pt x="1032023" y="4687324"/>
                </a:lnTo>
                <a:lnTo>
                  <a:pt x="1045632" y="4704298"/>
                </a:lnTo>
                <a:lnTo>
                  <a:pt x="1050735" y="4709226"/>
                </a:lnTo>
                <a:lnTo>
                  <a:pt x="1055555" y="4713880"/>
                </a:lnTo>
                <a:lnTo>
                  <a:pt x="1059808" y="4718808"/>
                </a:lnTo>
                <a:lnTo>
                  <a:pt x="1064344" y="4723736"/>
                </a:lnTo>
                <a:lnTo>
                  <a:pt x="1068313" y="4728664"/>
                </a:lnTo>
                <a:lnTo>
                  <a:pt x="1072283" y="4733866"/>
                </a:lnTo>
                <a:lnTo>
                  <a:pt x="1075969" y="4739341"/>
                </a:lnTo>
                <a:lnTo>
                  <a:pt x="1079371" y="4744817"/>
                </a:lnTo>
                <a:lnTo>
                  <a:pt x="1082774" y="4750292"/>
                </a:lnTo>
                <a:lnTo>
                  <a:pt x="1085609" y="4756041"/>
                </a:lnTo>
                <a:lnTo>
                  <a:pt x="1088444" y="4761517"/>
                </a:lnTo>
                <a:lnTo>
                  <a:pt x="1090428" y="4767540"/>
                </a:lnTo>
                <a:lnTo>
                  <a:pt x="1092413" y="4773563"/>
                </a:lnTo>
                <a:lnTo>
                  <a:pt x="1094114" y="4779860"/>
                </a:lnTo>
                <a:lnTo>
                  <a:pt x="1095532" y="4786157"/>
                </a:lnTo>
                <a:lnTo>
                  <a:pt x="1096666" y="4792727"/>
                </a:lnTo>
                <a:lnTo>
                  <a:pt x="1104888" y="4803952"/>
                </a:lnTo>
                <a:lnTo>
                  <a:pt x="1113394" y="4814903"/>
                </a:lnTo>
                <a:lnTo>
                  <a:pt x="1122183" y="4825580"/>
                </a:lnTo>
                <a:lnTo>
                  <a:pt x="1130972" y="4836258"/>
                </a:lnTo>
                <a:lnTo>
                  <a:pt x="1148834" y="4857613"/>
                </a:lnTo>
                <a:lnTo>
                  <a:pt x="1166696" y="4878693"/>
                </a:lnTo>
                <a:lnTo>
                  <a:pt x="1175485" y="4889644"/>
                </a:lnTo>
                <a:lnTo>
                  <a:pt x="1183991" y="4900322"/>
                </a:lnTo>
                <a:lnTo>
                  <a:pt x="1192213" y="4911273"/>
                </a:lnTo>
                <a:lnTo>
                  <a:pt x="1200435" y="4922497"/>
                </a:lnTo>
                <a:lnTo>
                  <a:pt x="1208091" y="4933996"/>
                </a:lnTo>
                <a:lnTo>
                  <a:pt x="1215178" y="4945494"/>
                </a:lnTo>
                <a:lnTo>
                  <a:pt x="1221983" y="4957267"/>
                </a:lnTo>
                <a:lnTo>
                  <a:pt x="1228220" y="4969587"/>
                </a:lnTo>
                <a:lnTo>
                  <a:pt x="1237293" y="4983275"/>
                </a:lnTo>
                <a:lnTo>
                  <a:pt x="1246933" y="4996964"/>
                </a:lnTo>
                <a:lnTo>
                  <a:pt x="1256572" y="5010380"/>
                </a:lnTo>
                <a:lnTo>
                  <a:pt x="1266779" y="5023521"/>
                </a:lnTo>
                <a:lnTo>
                  <a:pt x="1286910" y="5049529"/>
                </a:lnTo>
                <a:lnTo>
                  <a:pt x="1296833" y="5062671"/>
                </a:lnTo>
                <a:lnTo>
                  <a:pt x="1306756" y="5076086"/>
                </a:lnTo>
                <a:lnTo>
                  <a:pt x="1316112" y="5089501"/>
                </a:lnTo>
                <a:lnTo>
                  <a:pt x="1325186" y="5103189"/>
                </a:lnTo>
                <a:lnTo>
                  <a:pt x="1329154" y="5110308"/>
                </a:lnTo>
                <a:lnTo>
                  <a:pt x="1333124" y="5117426"/>
                </a:lnTo>
                <a:lnTo>
                  <a:pt x="1337093" y="5124544"/>
                </a:lnTo>
                <a:lnTo>
                  <a:pt x="1340779" y="5131936"/>
                </a:lnTo>
                <a:lnTo>
                  <a:pt x="1344181" y="5139328"/>
                </a:lnTo>
                <a:lnTo>
                  <a:pt x="1347017" y="5146720"/>
                </a:lnTo>
                <a:lnTo>
                  <a:pt x="1350135" y="5154386"/>
                </a:lnTo>
                <a:lnTo>
                  <a:pt x="1352687" y="5162325"/>
                </a:lnTo>
                <a:lnTo>
                  <a:pt x="1354955" y="5170265"/>
                </a:lnTo>
                <a:lnTo>
                  <a:pt x="1357223" y="5178204"/>
                </a:lnTo>
                <a:lnTo>
                  <a:pt x="1358641" y="5186144"/>
                </a:lnTo>
                <a:lnTo>
                  <a:pt x="1360059" y="5194905"/>
                </a:lnTo>
                <a:lnTo>
                  <a:pt x="1369698" y="5208046"/>
                </a:lnTo>
                <a:lnTo>
                  <a:pt x="1379338" y="5220913"/>
                </a:lnTo>
                <a:lnTo>
                  <a:pt x="1399468" y="5246648"/>
                </a:lnTo>
                <a:lnTo>
                  <a:pt x="1419881" y="5272383"/>
                </a:lnTo>
                <a:lnTo>
                  <a:pt x="1440579" y="5298118"/>
                </a:lnTo>
                <a:lnTo>
                  <a:pt x="1460993" y="5323853"/>
                </a:lnTo>
                <a:lnTo>
                  <a:pt x="1470916" y="5336721"/>
                </a:lnTo>
                <a:lnTo>
                  <a:pt x="1480839" y="5349588"/>
                </a:lnTo>
                <a:lnTo>
                  <a:pt x="1490479" y="5362729"/>
                </a:lnTo>
                <a:lnTo>
                  <a:pt x="1500119" y="5375871"/>
                </a:lnTo>
                <a:lnTo>
                  <a:pt x="1509192" y="5389012"/>
                </a:lnTo>
                <a:lnTo>
                  <a:pt x="1517697" y="5402427"/>
                </a:lnTo>
                <a:lnTo>
                  <a:pt x="1526487" y="5416389"/>
                </a:lnTo>
                <a:lnTo>
                  <a:pt x="1534425" y="5430078"/>
                </a:lnTo>
                <a:lnTo>
                  <a:pt x="1542080" y="5443767"/>
                </a:lnTo>
                <a:lnTo>
                  <a:pt x="1549168" y="5458003"/>
                </a:lnTo>
                <a:lnTo>
                  <a:pt x="1555972" y="5472240"/>
                </a:lnTo>
                <a:lnTo>
                  <a:pt x="1561927" y="5486750"/>
                </a:lnTo>
                <a:lnTo>
                  <a:pt x="1567597" y="5501534"/>
                </a:lnTo>
                <a:lnTo>
                  <a:pt x="1572701" y="5516592"/>
                </a:lnTo>
                <a:lnTo>
                  <a:pt x="1574685" y="5524257"/>
                </a:lnTo>
                <a:lnTo>
                  <a:pt x="1576670" y="5531923"/>
                </a:lnTo>
                <a:lnTo>
                  <a:pt x="1578654" y="5539589"/>
                </a:lnTo>
                <a:lnTo>
                  <a:pt x="1580355" y="5547529"/>
                </a:lnTo>
                <a:lnTo>
                  <a:pt x="1581773" y="5555468"/>
                </a:lnTo>
                <a:lnTo>
                  <a:pt x="1583190" y="5563408"/>
                </a:lnTo>
                <a:lnTo>
                  <a:pt x="1584041" y="5571621"/>
                </a:lnTo>
                <a:lnTo>
                  <a:pt x="1585176" y="5579560"/>
                </a:lnTo>
                <a:lnTo>
                  <a:pt x="1586026" y="5588048"/>
                </a:lnTo>
                <a:lnTo>
                  <a:pt x="1586593" y="5596261"/>
                </a:lnTo>
                <a:lnTo>
                  <a:pt x="1586877" y="5604474"/>
                </a:lnTo>
                <a:lnTo>
                  <a:pt x="1586877" y="5613235"/>
                </a:lnTo>
                <a:lnTo>
                  <a:pt x="1586593" y="5621722"/>
                </a:lnTo>
                <a:lnTo>
                  <a:pt x="1586310" y="5630482"/>
                </a:lnTo>
                <a:lnTo>
                  <a:pt x="1585743" y="5639243"/>
                </a:lnTo>
                <a:lnTo>
                  <a:pt x="1584892" y="5648004"/>
                </a:lnTo>
                <a:lnTo>
                  <a:pt x="1586026" y="5654849"/>
                </a:lnTo>
                <a:lnTo>
                  <a:pt x="1586593" y="5661420"/>
                </a:lnTo>
                <a:lnTo>
                  <a:pt x="1586593" y="5667990"/>
                </a:lnTo>
                <a:lnTo>
                  <a:pt x="1586310" y="5674287"/>
                </a:lnTo>
                <a:lnTo>
                  <a:pt x="1585743" y="5680857"/>
                </a:lnTo>
                <a:lnTo>
                  <a:pt x="1584892" y="5687155"/>
                </a:lnTo>
                <a:lnTo>
                  <a:pt x="1583474" y="5693725"/>
                </a:lnTo>
                <a:lnTo>
                  <a:pt x="1582340" y="5700022"/>
                </a:lnTo>
                <a:lnTo>
                  <a:pt x="1579505" y="5712890"/>
                </a:lnTo>
                <a:lnTo>
                  <a:pt x="1576103" y="5725483"/>
                </a:lnTo>
                <a:lnTo>
                  <a:pt x="1573552" y="5738350"/>
                </a:lnTo>
                <a:lnTo>
                  <a:pt x="1572417" y="5744648"/>
                </a:lnTo>
                <a:lnTo>
                  <a:pt x="1570999" y="5751218"/>
                </a:lnTo>
                <a:lnTo>
                  <a:pt x="1562777" y="5736160"/>
                </a:lnTo>
                <a:lnTo>
                  <a:pt x="1563911" y="5740267"/>
                </a:lnTo>
                <a:lnTo>
                  <a:pt x="1564479" y="5742457"/>
                </a:lnTo>
                <a:lnTo>
                  <a:pt x="1565612" y="5744100"/>
                </a:lnTo>
                <a:lnTo>
                  <a:pt x="1566747" y="5746290"/>
                </a:lnTo>
                <a:lnTo>
                  <a:pt x="1567880" y="5747933"/>
                </a:lnTo>
                <a:lnTo>
                  <a:pt x="1569298" y="5749576"/>
                </a:lnTo>
                <a:lnTo>
                  <a:pt x="1570999" y="5751218"/>
                </a:lnTo>
                <a:lnTo>
                  <a:pt x="1572134" y="5758336"/>
                </a:lnTo>
                <a:lnTo>
                  <a:pt x="1572701" y="5764907"/>
                </a:lnTo>
                <a:lnTo>
                  <a:pt x="1572701" y="5771203"/>
                </a:lnTo>
                <a:lnTo>
                  <a:pt x="1572417" y="5777501"/>
                </a:lnTo>
                <a:lnTo>
                  <a:pt x="1571283" y="5783250"/>
                </a:lnTo>
                <a:lnTo>
                  <a:pt x="1570432" y="5788999"/>
                </a:lnTo>
                <a:lnTo>
                  <a:pt x="1569015" y="5794748"/>
                </a:lnTo>
                <a:lnTo>
                  <a:pt x="1567597" y="5800224"/>
                </a:lnTo>
                <a:lnTo>
                  <a:pt x="1565612" y="5805426"/>
                </a:lnTo>
                <a:lnTo>
                  <a:pt x="1563344" y="5810627"/>
                </a:lnTo>
                <a:lnTo>
                  <a:pt x="1560793" y="5815555"/>
                </a:lnTo>
                <a:lnTo>
                  <a:pt x="1557957" y="5820210"/>
                </a:lnTo>
                <a:lnTo>
                  <a:pt x="1555122" y="5825138"/>
                </a:lnTo>
                <a:lnTo>
                  <a:pt x="1551720" y="5829792"/>
                </a:lnTo>
                <a:lnTo>
                  <a:pt x="1548601" y="5833899"/>
                </a:lnTo>
                <a:lnTo>
                  <a:pt x="1544631" y="5838552"/>
                </a:lnTo>
                <a:lnTo>
                  <a:pt x="1541229" y="5842659"/>
                </a:lnTo>
                <a:lnTo>
                  <a:pt x="1536977" y="5846766"/>
                </a:lnTo>
                <a:lnTo>
                  <a:pt x="1528755" y="5854979"/>
                </a:lnTo>
                <a:lnTo>
                  <a:pt x="1519965" y="5862919"/>
                </a:lnTo>
                <a:lnTo>
                  <a:pt x="1510609" y="5870310"/>
                </a:lnTo>
                <a:lnTo>
                  <a:pt x="1501253" y="5877703"/>
                </a:lnTo>
                <a:lnTo>
                  <a:pt x="1491329" y="5885369"/>
                </a:lnTo>
                <a:lnTo>
                  <a:pt x="1472334" y="5900153"/>
                </a:lnTo>
                <a:lnTo>
                  <a:pt x="1459008" y="5903711"/>
                </a:lnTo>
                <a:lnTo>
                  <a:pt x="1445682" y="5906996"/>
                </a:lnTo>
                <a:lnTo>
                  <a:pt x="1432356" y="5909187"/>
                </a:lnTo>
                <a:lnTo>
                  <a:pt x="1419315" y="5911104"/>
                </a:lnTo>
                <a:lnTo>
                  <a:pt x="1405989" y="5912472"/>
                </a:lnTo>
                <a:lnTo>
                  <a:pt x="1392663" y="5913294"/>
                </a:lnTo>
                <a:lnTo>
                  <a:pt x="1379381" y="5913566"/>
                </a:lnTo>
                <a:lnTo>
                  <a:pt x="1379295" y="5913566"/>
                </a:lnTo>
                <a:lnTo>
                  <a:pt x="1366012" y="5913294"/>
                </a:lnTo>
                <a:lnTo>
                  <a:pt x="1352687" y="5912746"/>
                </a:lnTo>
                <a:lnTo>
                  <a:pt x="1339645" y="5911924"/>
                </a:lnTo>
                <a:lnTo>
                  <a:pt x="1326319" y="5910829"/>
                </a:lnTo>
                <a:lnTo>
                  <a:pt x="1312994" y="5909187"/>
                </a:lnTo>
                <a:lnTo>
                  <a:pt x="1299668" y="5907271"/>
                </a:lnTo>
                <a:lnTo>
                  <a:pt x="1286343" y="5905628"/>
                </a:lnTo>
                <a:lnTo>
                  <a:pt x="1259692" y="5901248"/>
                </a:lnTo>
                <a:lnTo>
                  <a:pt x="1253454" y="5901521"/>
                </a:lnTo>
                <a:lnTo>
                  <a:pt x="1247500" y="5901795"/>
                </a:lnTo>
                <a:lnTo>
                  <a:pt x="1241262" y="5901795"/>
                </a:lnTo>
                <a:lnTo>
                  <a:pt x="1235309" y="5901795"/>
                </a:lnTo>
                <a:lnTo>
                  <a:pt x="1229354" y="5901248"/>
                </a:lnTo>
                <a:lnTo>
                  <a:pt x="1223684" y="5900700"/>
                </a:lnTo>
                <a:lnTo>
                  <a:pt x="1218013" y="5900153"/>
                </a:lnTo>
                <a:lnTo>
                  <a:pt x="1212910" y="5899331"/>
                </a:lnTo>
                <a:lnTo>
                  <a:pt x="1207523" y="5898236"/>
                </a:lnTo>
                <a:lnTo>
                  <a:pt x="1202136" y="5896593"/>
                </a:lnTo>
                <a:lnTo>
                  <a:pt x="1196750" y="5895225"/>
                </a:lnTo>
                <a:lnTo>
                  <a:pt x="1191646" y="5893855"/>
                </a:lnTo>
                <a:lnTo>
                  <a:pt x="1186826" y="5891939"/>
                </a:lnTo>
                <a:lnTo>
                  <a:pt x="1182006" y="5889749"/>
                </a:lnTo>
                <a:lnTo>
                  <a:pt x="1176903" y="5887832"/>
                </a:lnTo>
                <a:lnTo>
                  <a:pt x="1172367" y="5885642"/>
                </a:lnTo>
                <a:lnTo>
                  <a:pt x="1167830" y="5882904"/>
                </a:lnTo>
                <a:lnTo>
                  <a:pt x="1163294" y="5880441"/>
                </a:lnTo>
                <a:lnTo>
                  <a:pt x="1158758" y="5877703"/>
                </a:lnTo>
                <a:lnTo>
                  <a:pt x="1154504" y="5874691"/>
                </a:lnTo>
                <a:lnTo>
                  <a:pt x="1145716" y="5868668"/>
                </a:lnTo>
                <a:lnTo>
                  <a:pt x="1137777" y="5861824"/>
                </a:lnTo>
                <a:lnTo>
                  <a:pt x="1129838" y="5854431"/>
                </a:lnTo>
                <a:lnTo>
                  <a:pt x="1122467" y="5846218"/>
                </a:lnTo>
                <a:lnTo>
                  <a:pt x="1115095" y="5838005"/>
                </a:lnTo>
                <a:lnTo>
                  <a:pt x="1108291" y="5829244"/>
                </a:lnTo>
                <a:lnTo>
                  <a:pt x="1098934" y="5819936"/>
                </a:lnTo>
                <a:lnTo>
                  <a:pt x="1090145" y="5810627"/>
                </a:lnTo>
                <a:lnTo>
                  <a:pt x="1081355" y="5801046"/>
                </a:lnTo>
                <a:lnTo>
                  <a:pt x="1072850" y="5791737"/>
                </a:lnTo>
                <a:lnTo>
                  <a:pt x="1064628" y="5781881"/>
                </a:lnTo>
                <a:lnTo>
                  <a:pt x="1056405" y="5772299"/>
                </a:lnTo>
                <a:lnTo>
                  <a:pt x="1048184" y="5762443"/>
                </a:lnTo>
                <a:lnTo>
                  <a:pt x="1040528" y="5752861"/>
                </a:lnTo>
                <a:lnTo>
                  <a:pt x="1025218" y="5732875"/>
                </a:lnTo>
                <a:lnTo>
                  <a:pt x="1010475" y="5712068"/>
                </a:lnTo>
                <a:lnTo>
                  <a:pt x="996016" y="5691535"/>
                </a:lnTo>
                <a:lnTo>
                  <a:pt x="982123" y="5671001"/>
                </a:lnTo>
                <a:lnTo>
                  <a:pt x="968513" y="5649647"/>
                </a:lnTo>
                <a:lnTo>
                  <a:pt x="955471" y="5628292"/>
                </a:lnTo>
                <a:lnTo>
                  <a:pt x="942713" y="5607212"/>
                </a:lnTo>
                <a:lnTo>
                  <a:pt x="929954" y="5585310"/>
                </a:lnTo>
                <a:lnTo>
                  <a:pt x="905288" y="5542053"/>
                </a:lnTo>
                <a:lnTo>
                  <a:pt x="880621" y="5498522"/>
                </a:lnTo>
                <a:lnTo>
                  <a:pt x="865028" y="5482918"/>
                </a:lnTo>
                <a:lnTo>
                  <a:pt x="813427" y="5410366"/>
                </a:lnTo>
                <a:lnTo>
                  <a:pt x="782240" y="5364372"/>
                </a:lnTo>
                <a:lnTo>
                  <a:pt x="750485" y="5318652"/>
                </a:lnTo>
                <a:lnTo>
                  <a:pt x="735458" y="5302225"/>
                </a:lnTo>
                <a:lnTo>
                  <a:pt x="650401" y="5185049"/>
                </a:lnTo>
                <a:lnTo>
                  <a:pt x="643030" y="5180942"/>
                </a:lnTo>
                <a:lnTo>
                  <a:pt x="636509" y="5176288"/>
                </a:lnTo>
                <a:lnTo>
                  <a:pt x="633674" y="5173824"/>
                </a:lnTo>
                <a:lnTo>
                  <a:pt x="630838" y="5171633"/>
                </a:lnTo>
                <a:lnTo>
                  <a:pt x="628003" y="5169170"/>
                </a:lnTo>
                <a:lnTo>
                  <a:pt x="625735" y="5166432"/>
                </a:lnTo>
                <a:lnTo>
                  <a:pt x="623467" y="5163694"/>
                </a:lnTo>
                <a:lnTo>
                  <a:pt x="621766" y="5160409"/>
                </a:lnTo>
                <a:lnTo>
                  <a:pt x="620632" y="5157397"/>
                </a:lnTo>
                <a:lnTo>
                  <a:pt x="619781" y="5153838"/>
                </a:lnTo>
                <a:lnTo>
                  <a:pt x="619214" y="5150279"/>
                </a:lnTo>
                <a:lnTo>
                  <a:pt x="619498" y="5146173"/>
                </a:lnTo>
                <a:lnTo>
                  <a:pt x="620065" y="5141792"/>
                </a:lnTo>
                <a:lnTo>
                  <a:pt x="621199" y="5137412"/>
                </a:lnTo>
                <a:lnTo>
                  <a:pt x="614394" y="5130841"/>
                </a:lnTo>
                <a:lnTo>
                  <a:pt x="607873" y="5124271"/>
                </a:lnTo>
                <a:lnTo>
                  <a:pt x="601635" y="5117426"/>
                </a:lnTo>
                <a:lnTo>
                  <a:pt x="595398" y="5110308"/>
                </a:lnTo>
                <a:lnTo>
                  <a:pt x="589160" y="5103189"/>
                </a:lnTo>
                <a:lnTo>
                  <a:pt x="583490" y="5096345"/>
                </a:lnTo>
                <a:lnTo>
                  <a:pt x="577536" y="5089227"/>
                </a:lnTo>
                <a:lnTo>
                  <a:pt x="572433" y="5081835"/>
                </a:lnTo>
                <a:lnTo>
                  <a:pt x="567045" y="5074443"/>
                </a:lnTo>
                <a:lnTo>
                  <a:pt x="561659" y="5067051"/>
                </a:lnTo>
                <a:lnTo>
                  <a:pt x="556556" y="5059112"/>
                </a:lnTo>
                <a:lnTo>
                  <a:pt x="551735" y="5051446"/>
                </a:lnTo>
                <a:lnTo>
                  <a:pt x="547199" y="5043780"/>
                </a:lnTo>
                <a:lnTo>
                  <a:pt x="542663" y="5035840"/>
                </a:lnTo>
                <a:lnTo>
                  <a:pt x="538126" y="5027627"/>
                </a:lnTo>
                <a:lnTo>
                  <a:pt x="534157" y="5019688"/>
                </a:lnTo>
                <a:lnTo>
                  <a:pt x="530188" y="5016950"/>
                </a:lnTo>
                <a:lnTo>
                  <a:pt x="526785" y="5013665"/>
                </a:lnTo>
                <a:lnTo>
                  <a:pt x="519698" y="5007642"/>
                </a:lnTo>
                <a:lnTo>
                  <a:pt x="513460" y="5001071"/>
                </a:lnTo>
                <a:lnTo>
                  <a:pt x="507506" y="4994501"/>
                </a:lnTo>
                <a:lnTo>
                  <a:pt x="501835" y="4987383"/>
                </a:lnTo>
                <a:lnTo>
                  <a:pt x="496732" y="4980264"/>
                </a:lnTo>
                <a:lnTo>
                  <a:pt x="491912" y="4972872"/>
                </a:lnTo>
                <a:lnTo>
                  <a:pt x="487659" y="4965480"/>
                </a:lnTo>
                <a:lnTo>
                  <a:pt x="483407" y="4957540"/>
                </a:lnTo>
                <a:lnTo>
                  <a:pt x="479153" y="4949875"/>
                </a:lnTo>
                <a:lnTo>
                  <a:pt x="470932" y="4934270"/>
                </a:lnTo>
                <a:lnTo>
                  <a:pt x="462709" y="4918391"/>
                </a:lnTo>
                <a:lnTo>
                  <a:pt x="458457" y="4910999"/>
                </a:lnTo>
                <a:lnTo>
                  <a:pt x="453920" y="4903333"/>
                </a:lnTo>
                <a:lnTo>
                  <a:pt x="426135" y="4867469"/>
                </a:lnTo>
                <a:lnTo>
                  <a:pt x="291178" y="4674182"/>
                </a:lnTo>
                <a:lnTo>
                  <a:pt x="193930" y="4541401"/>
                </a:lnTo>
                <a:lnTo>
                  <a:pt x="188543" y="4535652"/>
                </a:lnTo>
                <a:lnTo>
                  <a:pt x="183440" y="4529354"/>
                </a:lnTo>
                <a:lnTo>
                  <a:pt x="178336" y="4523331"/>
                </a:lnTo>
                <a:lnTo>
                  <a:pt x="173800" y="4517035"/>
                </a:lnTo>
                <a:lnTo>
                  <a:pt x="164727" y="4504167"/>
                </a:lnTo>
                <a:lnTo>
                  <a:pt x="156222" y="4491300"/>
                </a:lnTo>
                <a:lnTo>
                  <a:pt x="148283" y="4477884"/>
                </a:lnTo>
                <a:lnTo>
                  <a:pt x="140344" y="4464470"/>
                </a:lnTo>
                <a:lnTo>
                  <a:pt x="132973" y="4450507"/>
                </a:lnTo>
                <a:lnTo>
                  <a:pt x="125884" y="4437092"/>
                </a:lnTo>
                <a:lnTo>
                  <a:pt x="111708" y="4409440"/>
                </a:lnTo>
                <a:lnTo>
                  <a:pt x="104337" y="4396026"/>
                </a:lnTo>
                <a:lnTo>
                  <a:pt x="96965" y="4382337"/>
                </a:lnTo>
                <a:lnTo>
                  <a:pt x="89593" y="4368922"/>
                </a:lnTo>
                <a:lnTo>
                  <a:pt x="81088" y="4355507"/>
                </a:lnTo>
                <a:lnTo>
                  <a:pt x="72866" y="4342366"/>
                </a:lnTo>
                <a:lnTo>
                  <a:pt x="63793" y="4329772"/>
                </a:lnTo>
                <a:lnTo>
                  <a:pt x="60391" y="4323475"/>
                </a:lnTo>
                <a:lnTo>
                  <a:pt x="57272" y="4317178"/>
                </a:lnTo>
                <a:lnTo>
                  <a:pt x="53870" y="4311155"/>
                </a:lnTo>
                <a:lnTo>
                  <a:pt x="51034" y="4304858"/>
                </a:lnTo>
                <a:lnTo>
                  <a:pt x="45931" y="4292264"/>
                </a:lnTo>
                <a:lnTo>
                  <a:pt x="41395" y="4279945"/>
                </a:lnTo>
                <a:lnTo>
                  <a:pt x="37709" y="4267351"/>
                </a:lnTo>
                <a:lnTo>
                  <a:pt x="34307" y="4254483"/>
                </a:lnTo>
                <a:lnTo>
                  <a:pt x="31755" y="4241342"/>
                </a:lnTo>
                <a:lnTo>
                  <a:pt x="29771" y="4228201"/>
                </a:lnTo>
                <a:lnTo>
                  <a:pt x="28069" y="4215334"/>
                </a:lnTo>
                <a:lnTo>
                  <a:pt x="26935" y="4202192"/>
                </a:lnTo>
                <a:lnTo>
                  <a:pt x="26368" y="4189051"/>
                </a:lnTo>
                <a:lnTo>
                  <a:pt x="26368" y="4175910"/>
                </a:lnTo>
                <a:lnTo>
                  <a:pt x="26651" y="4162494"/>
                </a:lnTo>
                <a:lnTo>
                  <a:pt x="27218" y="4149353"/>
                </a:lnTo>
                <a:lnTo>
                  <a:pt x="28353" y="4135938"/>
                </a:lnTo>
                <a:lnTo>
                  <a:pt x="29771" y="4122523"/>
                </a:lnTo>
                <a:lnTo>
                  <a:pt x="35441" y="4116500"/>
                </a:lnTo>
                <a:lnTo>
                  <a:pt x="34590" y="4116226"/>
                </a:lnTo>
                <a:lnTo>
                  <a:pt x="33173" y="4117595"/>
                </a:lnTo>
                <a:lnTo>
                  <a:pt x="31755" y="4118964"/>
                </a:lnTo>
                <a:lnTo>
                  <a:pt x="29771" y="4122523"/>
                </a:lnTo>
                <a:lnTo>
                  <a:pt x="26368" y="4114036"/>
                </a:lnTo>
                <a:lnTo>
                  <a:pt x="23533" y="4105549"/>
                </a:lnTo>
                <a:lnTo>
                  <a:pt x="20981" y="4097062"/>
                </a:lnTo>
                <a:lnTo>
                  <a:pt x="19280" y="4088575"/>
                </a:lnTo>
                <a:lnTo>
                  <a:pt x="17579" y="4080088"/>
                </a:lnTo>
                <a:lnTo>
                  <a:pt x="16161" y="4071600"/>
                </a:lnTo>
                <a:lnTo>
                  <a:pt x="15310" y="4062840"/>
                </a:lnTo>
                <a:lnTo>
                  <a:pt x="14743" y="4054353"/>
                </a:lnTo>
                <a:lnTo>
                  <a:pt x="14460" y="4045865"/>
                </a:lnTo>
                <a:lnTo>
                  <a:pt x="14460" y="4037105"/>
                </a:lnTo>
                <a:lnTo>
                  <a:pt x="14743" y="4028344"/>
                </a:lnTo>
                <a:lnTo>
                  <a:pt x="15027" y="4019857"/>
                </a:lnTo>
                <a:lnTo>
                  <a:pt x="16729" y="4002335"/>
                </a:lnTo>
                <a:lnTo>
                  <a:pt x="18430" y="3985087"/>
                </a:lnTo>
                <a:lnTo>
                  <a:pt x="16161" y="3968113"/>
                </a:lnTo>
                <a:lnTo>
                  <a:pt x="14176" y="3951413"/>
                </a:lnTo>
                <a:lnTo>
                  <a:pt x="12759" y="3934439"/>
                </a:lnTo>
                <a:lnTo>
                  <a:pt x="12192" y="3926226"/>
                </a:lnTo>
                <a:lnTo>
                  <a:pt x="11625" y="3917738"/>
                </a:lnTo>
                <a:lnTo>
                  <a:pt x="11625" y="3909252"/>
                </a:lnTo>
                <a:lnTo>
                  <a:pt x="11625" y="3901038"/>
                </a:lnTo>
                <a:lnTo>
                  <a:pt x="11908" y="3892277"/>
                </a:lnTo>
                <a:lnTo>
                  <a:pt x="12192" y="3884064"/>
                </a:lnTo>
                <a:lnTo>
                  <a:pt x="13042" y="3875851"/>
                </a:lnTo>
                <a:lnTo>
                  <a:pt x="14176" y="3867090"/>
                </a:lnTo>
                <a:lnTo>
                  <a:pt x="15594" y="3858877"/>
                </a:lnTo>
                <a:lnTo>
                  <a:pt x="17863" y="3850389"/>
                </a:lnTo>
                <a:lnTo>
                  <a:pt x="14743" y="3847104"/>
                </a:lnTo>
                <a:lnTo>
                  <a:pt x="12475" y="3843819"/>
                </a:lnTo>
                <a:lnTo>
                  <a:pt x="10207" y="3840260"/>
                </a:lnTo>
                <a:lnTo>
                  <a:pt x="7939" y="3837248"/>
                </a:lnTo>
                <a:lnTo>
                  <a:pt x="6238" y="3833415"/>
                </a:lnTo>
                <a:lnTo>
                  <a:pt x="4537" y="3830130"/>
                </a:lnTo>
                <a:lnTo>
                  <a:pt x="2835" y="3826571"/>
                </a:lnTo>
                <a:lnTo>
                  <a:pt x="1985" y="3822738"/>
                </a:lnTo>
                <a:lnTo>
                  <a:pt x="1134" y="3819179"/>
                </a:lnTo>
                <a:lnTo>
                  <a:pt x="567" y="3815346"/>
                </a:lnTo>
                <a:lnTo>
                  <a:pt x="0" y="3811787"/>
                </a:lnTo>
                <a:lnTo>
                  <a:pt x="0" y="3807680"/>
                </a:lnTo>
                <a:lnTo>
                  <a:pt x="0" y="3804121"/>
                </a:lnTo>
                <a:lnTo>
                  <a:pt x="284" y="3800014"/>
                </a:lnTo>
                <a:lnTo>
                  <a:pt x="1134" y="3795908"/>
                </a:lnTo>
                <a:lnTo>
                  <a:pt x="1701" y="3792075"/>
                </a:lnTo>
                <a:lnTo>
                  <a:pt x="1701" y="3775101"/>
                </a:lnTo>
                <a:lnTo>
                  <a:pt x="1701" y="3758127"/>
                </a:lnTo>
                <a:lnTo>
                  <a:pt x="851" y="3724452"/>
                </a:lnTo>
                <a:lnTo>
                  <a:pt x="851" y="3707478"/>
                </a:lnTo>
                <a:lnTo>
                  <a:pt x="1418" y="3691051"/>
                </a:lnTo>
                <a:lnTo>
                  <a:pt x="1701" y="3682565"/>
                </a:lnTo>
                <a:lnTo>
                  <a:pt x="2268" y="3674352"/>
                </a:lnTo>
                <a:lnTo>
                  <a:pt x="3119" y="3666138"/>
                </a:lnTo>
                <a:lnTo>
                  <a:pt x="4254" y="3657651"/>
                </a:lnTo>
                <a:lnTo>
                  <a:pt x="7372" y="3637391"/>
                </a:lnTo>
                <a:lnTo>
                  <a:pt x="8790" y="3628083"/>
                </a:lnTo>
                <a:lnTo>
                  <a:pt x="10774" y="3619322"/>
                </a:lnTo>
                <a:lnTo>
                  <a:pt x="12759" y="3611109"/>
                </a:lnTo>
                <a:lnTo>
                  <a:pt x="14743" y="3603443"/>
                </a:lnTo>
                <a:lnTo>
                  <a:pt x="17296" y="3596325"/>
                </a:lnTo>
                <a:lnTo>
                  <a:pt x="19847" y="3589481"/>
                </a:lnTo>
                <a:lnTo>
                  <a:pt x="22399" y="3583184"/>
                </a:lnTo>
                <a:lnTo>
                  <a:pt x="25517" y="3577435"/>
                </a:lnTo>
                <a:lnTo>
                  <a:pt x="28636" y="3571959"/>
                </a:lnTo>
                <a:lnTo>
                  <a:pt x="32322" y="3567031"/>
                </a:lnTo>
                <a:lnTo>
                  <a:pt x="36291" y="3562377"/>
                </a:lnTo>
                <a:lnTo>
                  <a:pt x="40544" y="3558544"/>
                </a:lnTo>
                <a:lnTo>
                  <a:pt x="45081" y="3554438"/>
                </a:lnTo>
                <a:lnTo>
                  <a:pt x="50184" y="3551426"/>
                </a:lnTo>
                <a:lnTo>
                  <a:pt x="55288" y="3548140"/>
                </a:lnTo>
                <a:lnTo>
                  <a:pt x="60958" y="3545677"/>
                </a:lnTo>
                <a:lnTo>
                  <a:pt x="67196" y="3543212"/>
                </a:lnTo>
                <a:lnTo>
                  <a:pt x="73716" y="3541296"/>
                </a:lnTo>
                <a:lnTo>
                  <a:pt x="80805" y="3539654"/>
                </a:lnTo>
                <a:lnTo>
                  <a:pt x="88743" y="3538284"/>
                </a:lnTo>
                <a:lnTo>
                  <a:pt x="96682" y="3536916"/>
                </a:lnTo>
                <a:lnTo>
                  <a:pt x="105188" y="3536094"/>
                </a:lnTo>
                <a:lnTo>
                  <a:pt x="114543" y="3535547"/>
                </a:lnTo>
                <a:lnTo>
                  <a:pt x="124183" y="3534999"/>
                </a:lnTo>
                <a:lnTo>
                  <a:pt x="134674" y="3534999"/>
                </a:lnTo>
                <a:lnTo>
                  <a:pt x="145448" y="3534999"/>
                </a:lnTo>
                <a:lnTo>
                  <a:pt x="169264" y="3535547"/>
                </a:lnTo>
                <a:lnTo>
                  <a:pt x="195915" y="3536916"/>
                </a:lnTo>
                <a:lnTo>
                  <a:pt x="424717" y="3536642"/>
                </a:lnTo>
                <a:lnTo>
                  <a:pt x="391828" y="3454235"/>
                </a:lnTo>
                <a:lnTo>
                  <a:pt x="358657" y="3372103"/>
                </a:lnTo>
                <a:lnTo>
                  <a:pt x="309607" y="3236857"/>
                </a:lnTo>
                <a:lnTo>
                  <a:pt x="306489" y="3228917"/>
                </a:lnTo>
                <a:lnTo>
                  <a:pt x="303086" y="3220704"/>
                </a:lnTo>
                <a:lnTo>
                  <a:pt x="300251" y="3212491"/>
                </a:lnTo>
                <a:lnTo>
                  <a:pt x="297699" y="3204277"/>
                </a:lnTo>
                <a:lnTo>
                  <a:pt x="292596" y="3187577"/>
                </a:lnTo>
                <a:lnTo>
                  <a:pt x="288343" y="3171151"/>
                </a:lnTo>
                <a:lnTo>
                  <a:pt x="284941" y="3154450"/>
                </a:lnTo>
                <a:lnTo>
                  <a:pt x="281822" y="3137476"/>
                </a:lnTo>
                <a:lnTo>
                  <a:pt x="279270" y="3121049"/>
                </a:lnTo>
                <a:lnTo>
                  <a:pt x="277285" y="3104075"/>
                </a:lnTo>
                <a:lnTo>
                  <a:pt x="276151" y="3087375"/>
                </a:lnTo>
                <a:lnTo>
                  <a:pt x="275301" y="3070127"/>
                </a:lnTo>
                <a:lnTo>
                  <a:pt x="274734" y="3053153"/>
                </a:lnTo>
                <a:lnTo>
                  <a:pt x="274734" y="3035905"/>
                </a:lnTo>
                <a:lnTo>
                  <a:pt x="275301" y="3019205"/>
                </a:lnTo>
                <a:lnTo>
                  <a:pt x="275868" y="3001957"/>
                </a:lnTo>
                <a:lnTo>
                  <a:pt x="277002" y="2984709"/>
                </a:lnTo>
                <a:lnTo>
                  <a:pt x="278419" y="2967735"/>
                </a:lnTo>
                <a:lnTo>
                  <a:pt x="275584" y="2743786"/>
                </a:lnTo>
                <a:lnTo>
                  <a:pt x="278986" y="2640025"/>
                </a:lnTo>
                <a:lnTo>
                  <a:pt x="280405" y="2634002"/>
                </a:lnTo>
                <a:lnTo>
                  <a:pt x="281822" y="2627979"/>
                </a:lnTo>
                <a:lnTo>
                  <a:pt x="283523" y="2622229"/>
                </a:lnTo>
                <a:lnTo>
                  <a:pt x="285791" y="2617028"/>
                </a:lnTo>
                <a:lnTo>
                  <a:pt x="287776" y="2612100"/>
                </a:lnTo>
                <a:lnTo>
                  <a:pt x="290044" y="2607172"/>
                </a:lnTo>
                <a:lnTo>
                  <a:pt x="292880" y="2602517"/>
                </a:lnTo>
                <a:lnTo>
                  <a:pt x="295431" y="2598137"/>
                </a:lnTo>
                <a:lnTo>
                  <a:pt x="298550" y="2594304"/>
                </a:lnTo>
                <a:lnTo>
                  <a:pt x="301668" y="2590471"/>
                </a:lnTo>
                <a:lnTo>
                  <a:pt x="305071" y="2587186"/>
                </a:lnTo>
                <a:lnTo>
                  <a:pt x="308190" y="2583900"/>
                </a:lnTo>
                <a:lnTo>
                  <a:pt x="311875" y="2580889"/>
                </a:lnTo>
                <a:lnTo>
                  <a:pt x="315561" y="2577877"/>
                </a:lnTo>
                <a:lnTo>
                  <a:pt x="319531" y="2575687"/>
                </a:lnTo>
                <a:lnTo>
                  <a:pt x="323783" y="2573497"/>
                </a:lnTo>
                <a:lnTo>
                  <a:pt x="328036" y="2571034"/>
                </a:lnTo>
                <a:lnTo>
                  <a:pt x="332573" y="2569391"/>
                </a:lnTo>
                <a:lnTo>
                  <a:pt x="337109" y="2567748"/>
                </a:lnTo>
                <a:lnTo>
                  <a:pt x="341645" y="2566105"/>
                </a:lnTo>
                <a:lnTo>
                  <a:pt x="346465" y="2565010"/>
                </a:lnTo>
                <a:lnTo>
                  <a:pt x="351568" y="2564188"/>
                </a:lnTo>
                <a:lnTo>
                  <a:pt x="356956" y="2563368"/>
                </a:lnTo>
                <a:lnTo>
                  <a:pt x="362059" y="2562820"/>
                </a:lnTo>
                <a:lnTo>
                  <a:pt x="367446" y="2562546"/>
                </a:lnTo>
                <a:lnTo>
                  <a:pt x="373116" y="2562273"/>
                </a:lnTo>
                <a:lnTo>
                  <a:pt x="378786" y="2562273"/>
                </a:lnTo>
                <a:lnTo>
                  <a:pt x="384741" y="2562546"/>
                </a:lnTo>
                <a:lnTo>
                  <a:pt x="396649" y="2563368"/>
                </a:lnTo>
                <a:lnTo>
                  <a:pt x="409407" y="2565010"/>
                </a:lnTo>
                <a:lnTo>
                  <a:pt x="474050" y="2564736"/>
                </a:lnTo>
                <a:lnTo>
                  <a:pt x="552586" y="2561177"/>
                </a:lnTo>
                <a:lnTo>
                  <a:pt x="540678" y="2489174"/>
                </a:lnTo>
                <a:lnTo>
                  <a:pt x="541245" y="2485068"/>
                </a:lnTo>
                <a:lnTo>
                  <a:pt x="541528" y="2480687"/>
                </a:lnTo>
                <a:lnTo>
                  <a:pt x="541245" y="2472200"/>
                </a:lnTo>
                <a:lnTo>
                  <a:pt x="540678" y="2463439"/>
                </a:lnTo>
                <a:lnTo>
                  <a:pt x="539544" y="2454952"/>
                </a:lnTo>
                <a:lnTo>
                  <a:pt x="537843" y="2446739"/>
                </a:lnTo>
                <a:lnTo>
                  <a:pt x="536142" y="2437978"/>
                </a:lnTo>
                <a:lnTo>
                  <a:pt x="532456" y="2421004"/>
                </a:lnTo>
                <a:lnTo>
                  <a:pt x="531039" y="2412516"/>
                </a:lnTo>
                <a:lnTo>
                  <a:pt x="529904" y="2404030"/>
                </a:lnTo>
                <a:lnTo>
                  <a:pt x="529337" y="2395542"/>
                </a:lnTo>
                <a:lnTo>
                  <a:pt x="529053" y="2386781"/>
                </a:lnTo>
                <a:lnTo>
                  <a:pt x="529337" y="2382401"/>
                </a:lnTo>
                <a:lnTo>
                  <a:pt x="529904" y="2378295"/>
                </a:lnTo>
                <a:lnTo>
                  <a:pt x="530471" y="2373914"/>
                </a:lnTo>
                <a:lnTo>
                  <a:pt x="531322" y="2369534"/>
                </a:lnTo>
                <a:lnTo>
                  <a:pt x="532456" y="2365427"/>
                </a:lnTo>
                <a:lnTo>
                  <a:pt x="534157" y="2361046"/>
                </a:lnTo>
                <a:lnTo>
                  <a:pt x="535858" y="2356666"/>
                </a:lnTo>
                <a:lnTo>
                  <a:pt x="537559" y="2352560"/>
                </a:lnTo>
                <a:lnTo>
                  <a:pt x="535008" y="2340787"/>
                </a:lnTo>
                <a:lnTo>
                  <a:pt x="532456" y="2328741"/>
                </a:lnTo>
                <a:lnTo>
                  <a:pt x="530188" y="2316969"/>
                </a:lnTo>
                <a:lnTo>
                  <a:pt x="528203" y="2304923"/>
                </a:lnTo>
                <a:lnTo>
                  <a:pt x="526502" y="2292877"/>
                </a:lnTo>
                <a:lnTo>
                  <a:pt x="525084" y="2281378"/>
                </a:lnTo>
                <a:lnTo>
                  <a:pt x="523950" y="2269332"/>
                </a:lnTo>
                <a:lnTo>
                  <a:pt x="523100" y="2257286"/>
                </a:lnTo>
                <a:lnTo>
                  <a:pt x="522249" y="2245240"/>
                </a:lnTo>
                <a:lnTo>
                  <a:pt x="521966" y="2233467"/>
                </a:lnTo>
                <a:lnTo>
                  <a:pt x="521966" y="2221421"/>
                </a:lnTo>
                <a:lnTo>
                  <a:pt x="521966" y="2209374"/>
                </a:lnTo>
                <a:lnTo>
                  <a:pt x="522533" y="2197328"/>
                </a:lnTo>
                <a:lnTo>
                  <a:pt x="523100" y="2185282"/>
                </a:lnTo>
                <a:lnTo>
                  <a:pt x="523950" y="2173510"/>
                </a:lnTo>
                <a:lnTo>
                  <a:pt x="525084" y="2161464"/>
                </a:lnTo>
                <a:lnTo>
                  <a:pt x="521115" y="2132717"/>
                </a:lnTo>
                <a:lnTo>
                  <a:pt x="517145" y="2126694"/>
                </a:lnTo>
                <a:lnTo>
                  <a:pt x="514310" y="2120671"/>
                </a:lnTo>
                <a:lnTo>
                  <a:pt x="511475" y="2114922"/>
                </a:lnTo>
                <a:lnTo>
                  <a:pt x="509491" y="2108899"/>
                </a:lnTo>
                <a:lnTo>
                  <a:pt x="508073" y="2102876"/>
                </a:lnTo>
                <a:lnTo>
                  <a:pt x="507223" y="2096853"/>
                </a:lnTo>
                <a:lnTo>
                  <a:pt x="506656" y="2091103"/>
                </a:lnTo>
                <a:lnTo>
                  <a:pt x="506656" y="2084807"/>
                </a:lnTo>
                <a:lnTo>
                  <a:pt x="506939" y="2078784"/>
                </a:lnTo>
                <a:lnTo>
                  <a:pt x="507790" y="2072761"/>
                </a:lnTo>
                <a:lnTo>
                  <a:pt x="508924" y="2066737"/>
                </a:lnTo>
                <a:lnTo>
                  <a:pt x="510341" y="2060714"/>
                </a:lnTo>
                <a:lnTo>
                  <a:pt x="512326" y="2054691"/>
                </a:lnTo>
                <a:lnTo>
                  <a:pt x="514877" y="2048668"/>
                </a:lnTo>
                <a:lnTo>
                  <a:pt x="517429" y="2042645"/>
                </a:lnTo>
                <a:lnTo>
                  <a:pt x="520548" y="2036622"/>
                </a:lnTo>
                <a:lnTo>
                  <a:pt x="521399" y="2031420"/>
                </a:lnTo>
                <a:lnTo>
                  <a:pt x="522249" y="2026492"/>
                </a:lnTo>
                <a:lnTo>
                  <a:pt x="523383" y="2022112"/>
                </a:lnTo>
                <a:lnTo>
                  <a:pt x="524801" y="2017458"/>
                </a:lnTo>
                <a:lnTo>
                  <a:pt x="526502" y="2013077"/>
                </a:lnTo>
                <a:lnTo>
                  <a:pt x="528203" y="2009244"/>
                </a:lnTo>
                <a:lnTo>
                  <a:pt x="529904" y="2005412"/>
                </a:lnTo>
                <a:lnTo>
                  <a:pt x="531889" y="2001579"/>
                </a:lnTo>
                <a:lnTo>
                  <a:pt x="534157" y="1998567"/>
                </a:lnTo>
                <a:lnTo>
                  <a:pt x="536425" y="1995008"/>
                </a:lnTo>
                <a:lnTo>
                  <a:pt x="538693" y="1992270"/>
                </a:lnTo>
                <a:lnTo>
                  <a:pt x="541528" y="1989533"/>
                </a:lnTo>
                <a:lnTo>
                  <a:pt x="544364" y="1986795"/>
                </a:lnTo>
                <a:lnTo>
                  <a:pt x="547199" y="1984330"/>
                </a:lnTo>
                <a:lnTo>
                  <a:pt x="550318" y="1981867"/>
                </a:lnTo>
                <a:lnTo>
                  <a:pt x="553720" y="1979950"/>
                </a:lnTo>
                <a:lnTo>
                  <a:pt x="556839" y="1978034"/>
                </a:lnTo>
                <a:lnTo>
                  <a:pt x="560525" y="1976117"/>
                </a:lnTo>
                <a:lnTo>
                  <a:pt x="563927" y="1974474"/>
                </a:lnTo>
                <a:lnTo>
                  <a:pt x="567896" y="1973379"/>
                </a:lnTo>
                <a:lnTo>
                  <a:pt x="571582" y="1972011"/>
                </a:lnTo>
                <a:lnTo>
                  <a:pt x="575835" y="1970916"/>
                </a:lnTo>
                <a:lnTo>
                  <a:pt x="580087" y="1969821"/>
                </a:lnTo>
                <a:lnTo>
                  <a:pt x="584057" y="1969273"/>
                </a:lnTo>
                <a:lnTo>
                  <a:pt x="593130" y="1968178"/>
                </a:lnTo>
                <a:lnTo>
                  <a:pt x="602486" y="1967630"/>
                </a:lnTo>
                <a:lnTo>
                  <a:pt x="612409" y="1967904"/>
                </a:lnTo>
                <a:lnTo>
                  <a:pt x="622616" y="1968451"/>
                </a:lnTo>
                <a:lnTo>
                  <a:pt x="671099" y="1967356"/>
                </a:lnTo>
                <a:lnTo>
                  <a:pt x="719298" y="1966261"/>
                </a:lnTo>
                <a:lnTo>
                  <a:pt x="763243" y="1965440"/>
                </a:lnTo>
                <a:lnTo>
                  <a:pt x="785075" y="1964893"/>
                </a:lnTo>
                <a:lnTo>
                  <a:pt x="807473" y="1964893"/>
                </a:lnTo>
                <a:lnTo>
                  <a:pt x="829304" y="1964893"/>
                </a:lnTo>
                <a:lnTo>
                  <a:pt x="850852" y="1965440"/>
                </a:lnTo>
                <a:lnTo>
                  <a:pt x="872967" y="1966261"/>
                </a:lnTo>
                <a:lnTo>
                  <a:pt x="894515" y="1967630"/>
                </a:lnTo>
                <a:lnTo>
                  <a:pt x="916345" y="1969546"/>
                </a:lnTo>
                <a:lnTo>
                  <a:pt x="927119" y="1971189"/>
                </a:lnTo>
                <a:lnTo>
                  <a:pt x="937610" y="1972558"/>
                </a:lnTo>
                <a:lnTo>
                  <a:pt x="948384" y="1974201"/>
                </a:lnTo>
                <a:lnTo>
                  <a:pt x="959441" y="1975844"/>
                </a:lnTo>
                <a:lnTo>
                  <a:pt x="969932" y="1978034"/>
                </a:lnTo>
                <a:lnTo>
                  <a:pt x="980421" y="1980224"/>
                </a:lnTo>
                <a:lnTo>
                  <a:pt x="991195" y="1982962"/>
                </a:lnTo>
                <a:lnTo>
                  <a:pt x="1001686" y="1985700"/>
                </a:lnTo>
                <a:lnTo>
                  <a:pt x="1012176" y="1988711"/>
                </a:lnTo>
                <a:lnTo>
                  <a:pt x="1022950" y="1991996"/>
                </a:lnTo>
                <a:lnTo>
                  <a:pt x="1033157" y="1995829"/>
                </a:lnTo>
                <a:lnTo>
                  <a:pt x="1043647" y="1999389"/>
                </a:lnTo>
                <a:lnTo>
                  <a:pt x="1053854" y="2003769"/>
                </a:lnTo>
                <a:lnTo>
                  <a:pt x="1064344" y="2007875"/>
                </a:lnTo>
                <a:lnTo>
                  <a:pt x="1093830" y="2015815"/>
                </a:lnTo>
                <a:lnTo>
                  <a:pt x="1129271" y="2024302"/>
                </a:lnTo>
                <a:lnTo>
                  <a:pt x="1125585" y="2010065"/>
                </a:lnTo>
                <a:lnTo>
                  <a:pt x="1122750" y="1996103"/>
                </a:lnTo>
                <a:lnTo>
                  <a:pt x="1120198" y="1981867"/>
                </a:lnTo>
                <a:lnTo>
                  <a:pt x="1118213" y="1967904"/>
                </a:lnTo>
                <a:lnTo>
                  <a:pt x="1116512" y="1954215"/>
                </a:lnTo>
                <a:lnTo>
                  <a:pt x="1115095" y="1940526"/>
                </a:lnTo>
                <a:lnTo>
                  <a:pt x="1113961" y="1927112"/>
                </a:lnTo>
                <a:lnTo>
                  <a:pt x="1113677" y="1913696"/>
                </a:lnTo>
                <a:lnTo>
                  <a:pt x="1113677" y="1900007"/>
                </a:lnTo>
                <a:lnTo>
                  <a:pt x="1113961" y="1886593"/>
                </a:lnTo>
                <a:lnTo>
                  <a:pt x="1115095" y="1873177"/>
                </a:lnTo>
                <a:lnTo>
                  <a:pt x="1116512" y="1860036"/>
                </a:lnTo>
                <a:lnTo>
                  <a:pt x="1118213" y="1846895"/>
                </a:lnTo>
                <a:lnTo>
                  <a:pt x="1120482" y="1833480"/>
                </a:lnTo>
                <a:lnTo>
                  <a:pt x="1123317" y="1820339"/>
                </a:lnTo>
                <a:lnTo>
                  <a:pt x="1126436" y="1807198"/>
                </a:lnTo>
                <a:lnTo>
                  <a:pt x="1126719" y="1803638"/>
                </a:lnTo>
                <a:lnTo>
                  <a:pt x="1126719" y="1803365"/>
                </a:lnTo>
                <a:lnTo>
                  <a:pt x="1126436" y="1805007"/>
                </a:lnTo>
                <a:lnTo>
                  <a:pt x="1126436" y="1807198"/>
                </a:lnTo>
                <a:lnTo>
                  <a:pt x="1119064" y="1796794"/>
                </a:lnTo>
                <a:lnTo>
                  <a:pt x="1111693" y="1786391"/>
                </a:lnTo>
                <a:lnTo>
                  <a:pt x="995165" y="1637730"/>
                </a:lnTo>
                <a:lnTo>
                  <a:pt x="985242" y="1625958"/>
                </a:lnTo>
                <a:lnTo>
                  <a:pt x="975602" y="1614185"/>
                </a:lnTo>
                <a:lnTo>
                  <a:pt x="966529" y="1602413"/>
                </a:lnTo>
                <a:lnTo>
                  <a:pt x="957740" y="1590367"/>
                </a:lnTo>
                <a:lnTo>
                  <a:pt x="948951" y="1578046"/>
                </a:lnTo>
                <a:lnTo>
                  <a:pt x="940728" y="1565727"/>
                </a:lnTo>
                <a:lnTo>
                  <a:pt x="932790" y="1553407"/>
                </a:lnTo>
                <a:lnTo>
                  <a:pt x="925135" y="1541087"/>
                </a:lnTo>
                <a:lnTo>
                  <a:pt x="917763" y="1528493"/>
                </a:lnTo>
                <a:lnTo>
                  <a:pt x="910675" y="1515900"/>
                </a:lnTo>
                <a:lnTo>
                  <a:pt x="903870" y="1503032"/>
                </a:lnTo>
                <a:lnTo>
                  <a:pt x="897350" y="1490165"/>
                </a:lnTo>
                <a:lnTo>
                  <a:pt x="891395" y="1477297"/>
                </a:lnTo>
                <a:lnTo>
                  <a:pt x="885725" y="1464156"/>
                </a:lnTo>
                <a:lnTo>
                  <a:pt x="880338" y="1451014"/>
                </a:lnTo>
                <a:lnTo>
                  <a:pt x="874951" y="1437873"/>
                </a:lnTo>
                <a:lnTo>
                  <a:pt x="870132" y="1424732"/>
                </a:lnTo>
                <a:lnTo>
                  <a:pt x="865311" y="1411043"/>
                </a:lnTo>
                <a:lnTo>
                  <a:pt x="861342" y="1397354"/>
                </a:lnTo>
                <a:lnTo>
                  <a:pt x="857373" y="1383940"/>
                </a:lnTo>
                <a:lnTo>
                  <a:pt x="853687" y="1370251"/>
                </a:lnTo>
                <a:lnTo>
                  <a:pt x="850285" y="1356288"/>
                </a:lnTo>
                <a:lnTo>
                  <a:pt x="847450" y="1342599"/>
                </a:lnTo>
                <a:lnTo>
                  <a:pt x="844615" y="1328363"/>
                </a:lnTo>
                <a:lnTo>
                  <a:pt x="842346" y="1314126"/>
                </a:lnTo>
                <a:lnTo>
                  <a:pt x="840361" y="1300164"/>
                </a:lnTo>
                <a:lnTo>
                  <a:pt x="838377" y="1285928"/>
                </a:lnTo>
                <a:lnTo>
                  <a:pt x="836959" y="1271144"/>
                </a:lnTo>
                <a:lnTo>
                  <a:pt x="836109" y="1256907"/>
                </a:lnTo>
                <a:lnTo>
                  <a:pt x="835258" y="1242397"/>
                </a:lnTo>
                <a:lnTo>
                  <a:pt x="834691" y="1227340"/>
                </a:lnTo>
                <a:lnTo>
                  <a:pt x="834408" y="1212829"/>
                </a:lnTo>
                <a:lnTo>
                  <a:pt x="834691" y="1210365"/>
                </a:lnTo>
                <a:lnTo>
                  <a:pt x="834975" y="1207628"/>
                </a:lnTo>
                <a:lnTo>
                  <a:pt x="835825" y="1202700"/>
                </a:lnTo>
                <a:lnTo>
                  <a:pt x="837526" y="1197224"/>
                </a:lnTo>
                <a:lnTo>
                  <a:pt x="839511" y="1192022"/>
                </a:lnTo>
                <a:lnTo>
                  <a:pt x="844331" y="1181618"/>
                </a:lnTo>
                <a:lnTo>
                  <a:pt x="846883" y="1176417"/>
                </a:lnTo>
                <a:lnTo>
                  <a:pt x="848867" y="1171215"/>
                </a:lnTo>
                <a:lnTo>
                  <a:pt x="848584" y="1167930"/>
                </a:lnTo>
                <a:lnTo>
                  <a:pt x="848867" y="1164644"/>
                </a:lnTo>
                <a:lnTo>
                  <a:pt x="850001" y="1161359"/>
                </a:lnTo>
                <a:lnTo>
                  <a:pt x="851419" y="1158348"/>
                </a:lnTo>
                <a:lnTo>
                  <a:pt x="849151" y="1152325"/>
                </a:lnTo>
                <a:lnTo>
                  <a:pt x="847166" y="1146302"/>
                </a:lnTo>
                <a:lnTo>
                  <a:pt x="845182" y="1140279"/>
                </a:lnTo>
                <a:lnTo>
                  <a:pt x="843480" y="1134256"/>
                </a:lnTo>
                <a:lnTo>
                  <a:pt x="840361" y="1122209"/>
                </a:lnTo>
                <a:lnTo>
                  <a:pt x="837810" y="1109889"/>
                </a:lnTo>
                <a:lnTo>
                  <a:pt x="836109" y="1097569"/>
                </a:lnTo>
                <a:lnTo>
                  <a:pt x="834691" y="1085249"/>
                </a:lnTo>
                <a:lnTo>
                  <a:pt x="833557" y="1072930"/>
                </a:lnTo>
                <a:lnTo>
                  <a:pt x="832423" y="1060336"/>
                </a:lnTo>
                <a:lnTo>
                  <a:pt x="831573" y="1035422"/>
                </a:lnTo>
                <a:lnTo>
                  <a:pt x="830721" y="1010509"/>
                </a:lnTo>
                <a:lnTo>
                  <a:pt x="830438" y="998188"/>
                </a:lnTo>
                <a:lnTo>
                  <a:pt x="829871" y="985869"/>
                </a:lnTo>
                <a:lnTo>
                  <a:pt x="829020" y="973275"/>
                </a:lnTo>
                <a:lnTo>
                  <a:pt x="827886" y="960955"/>
                </a:lnTo>
                <a:lnTo>
                  <a:pt x="827603" y="957669"/>
                </a:lnTo>
                <a:lnTo>
                  <a:pt x="827603" y="954384"/>
                </a:lnTo>
                <a:lnTo>
                  <a:pt x="827886" y="951373"/>
                </a:lnTo>
                <a:lnTo>
                  <a:pt x="828453" y="948088"/>
                </a:lnTo>
                <a:lnTo>
                  <a:pt x="829304" y="945350"/>
                </a:lnTo>
                <a:lnTo>
                  <a:pt x="830438" y="942885"/>
                </a:lnTo>
                <a:lnTo>
                  <a:pt x="831573" y="939874"/>
                </a:lnTo>
                <a:lnTo>
                  <a:pt x="832990" y="937410"/>
                </a:lnTo>
                <a:lnTo>
                  <a:pt x="834975" y="934946"/>
                </a:lnTo>
                <a:lnTo>
                  <a:pt x="836676" y="932756"/>
                </a:lnTo>
                <a:lnTo>
                  <a:pt x="838660" y="930566"/>
                </a:lnTo>
                <a:lnTo>
                  <a:pt x="841212" y="928376"/>
                </a:lnTo>
                <a:lnTo>
                  <a:pt x="843480" y="926459"/>
                </a:lnTo>
                <a:lnTo>
                  <a:pt x="846032" y="924543"/>
                </a:lnTo>
                <a:lnTo>
                  <a:pt x="851419" y="920983"/>
                </a:lnTo>
                <a:lnTo>
                  <a:pt x="857657" y="918246"/>
                </a:lnTo>
                <a:lnTo>
                  <a:pt x="863894" y="915508"/>
                </a:lnTo>
                <a:lnTo>
                  <a:pt x="870699" y="913318"/>
                </a:lnTo>
                <a:lnTo>
                  <a:pt x="877503" y="911675"/>
                </a:lnTo>
                <a:lnTo>
                  <a:pt x="884308" y="910032"/>
                </a:lnTo>
                <a:lnTo>
                  <a:pt x="891112" y="908937"/>
                </a:lnTo>
                <a:lnTo>
                  <a:pt x="898200" y="908116"/>
                </a:lnTo>
                <a:lnTo>
                  <a:pt x="904721" y="907569"/>
                </a:lnTo>
                <a:lnTo>
                  <a:pt x="930521" y="906474"/>
                </a:lnTo>
                <a:lnTo>
                  <a:pt x="956322" y="905104"/>
                </a:lnTo>
                <a:lnTo>
                  <a:pt x="1008207" y="902367"/>
                </a:lnTo>
                <a:lnTo>
                  <a:pt x="1034008" y="901546"/>
                </a:lnTo>
                <a:lnTo>
                  <a:pt x="1059808" y="900724"/>
                </a:lnTo>
                <a:lnTo>
                  <a:pt x="1085325" y="900724"/>
                </a:lnTo>
                <a:lnTo>
                  <a:pt x="1098367" y="900998"/>
                </a:lnTo>
                <a:lnTo>
                  <a:pt x="1111126" y="901272"/>
                </a:lnTo>
                <a:lnTo>
                  <a:pt x="1123884" y="901819"/>
                </a:lnTo>
                <a:lnTo>
                  <a:pt x="1136643" y="902641"/>
                </a:lnTo>
                <a:lnTo>
                  <a:pt x="1149401" y="903736"/>
                </a:lnTo>
                <a:lnTo>
                  <a:pt x="1162160" y="905104"/>
                </a:lnTo>
                <a:lnTo>
                  <a:pt x="1174918" y="906474"/>
                </a:lnTo>
                <a:lnTo>
                  <a:pt x="1187677" y="908390"/>
                </a:lnTo>
                <a:lnTo>
                  <a:pt x="1200152" y="910307"/>
                </a:lnTo>
                <a:lnTo>
                  <a:pt x="1212910" y="912770"/>
                </a:lnTo>
                <a:lnTo>
                  <a:pt x="1225102" y="915508"/>
                </a:lnTo>
                <a:lnTo>
                  <a:pt x="1237577" y="918793"/>
                </a:lnTo>
                <a:lnTo>
                  <a:pt x="1250052" y="922079"/>
                </a:lnTo>
                <a:lnTo>
                  <a:pt x="1262527" y="925911"/>
                </a:lnTo>
                <a:lnTo>
                  <a:pt x="1275002" y="930292"/>
                </a:lnTo>
                <a:lnTo>
                  <a:pt x="1287193" y="934672"/>
                </a:lnTo>
                <a:lnTo>
                  <a:pt x="1299668" y="939874"/>
                </a:lnTo>
                <a:lnTo>
                  <a:pt x="1311860" y="945350"/>
                </a:lnTo>
                <a:lnTo>
                  <a:pt x="1321500" y="948909"/>
                </a:lnTo>
                <a:lnTo>
                  <a:pt x="1331706" y="952194"/>
                </a:lnTo>
                <a:lnTo>
                  <a:pt x="1340779" y="956301"/>
                </a:lnTo>
                <a:lnTo>
                  <a:pt x="1345599" y="958217"/>
                </a:lnTo>
                <a:lnTo>
                  <a:pt x="1350135" y="960681"/>
                </a:lnTo>
                <a:lnTo>
                  <a:pt x="1354104" y="963419"/>
                </a:lnTo>
                <a:lnTo>
                  <a:pt x="1358074" y="966157"/>
                </a:lnTo>
                <a:lnTo>
                  <a:pt x="1361760" y="969168"/>
                </a:lnTo>
                <a:lnTo>
                  <a:pt x="1365446" y="972453"/>
                </a:lnTo>
                <a:lnTo>
                  <a:pt x="1368564" y="976560"/>
                </a:lnTo>
                <a:lnTo>
                  <a:pt x="1371683" y="980667"/>
                </a:lnTo>
                <a:lnTo>
                  <a:pt x="1373951" y="985047"/>
                </a:lnTo>
                <a:lnTo>
                  <a:pt x="1376503" y="989975"/>
                </a:lnTo>
                <a:lnTo>
                  <a:pt x="1455322" y="995725"/>
                </a:lnTo>
                <a:lnTo>
                  <a:pt x="1461560" y="994355"/>
                </a:lnTo>
                <a:lnTo>
                  <a:pt x="1466379" y="992713"/>
                </a:lnTo>
                <a:lnTo>
                  <a:pt x="1470916" y="990797"/>
                </a:lnTo>
                <a:lnTo>
                  <a:pt x="1474318" y="988607"/>
                </a:lnTo>
                <a:lnTo>
                  <a:pt x="1477153" y="985869"/>
                </a:lnTo>
                <a:lnTo>
                  <a:pt x="1479138" y="983404"/>
                </a:lnTo>
                <a:lnTo>
                  <a:pt x="1480839" y="980119"/>
                </a:lnTo>
                <a:lnTo>
                  <a:pt x="1481690" y="977108"/>
                </a:lnTo>
                <a:lnTo>
                  <a:pt x="1482256" y="973548"/>
                </a:lnTo>
                <a:lnTo>
                  <a:pt x="1482256" y="970263"/>
                </a:lnTo>
                <a:lnTo>
                  <a:pt x="1481973" y="966430"/>
                </a:lnTo>
                <a:lnTo>
                  <a:pt x="1481690" y="962597"/>
                </a:lnTo>
                <a:lnTo>
                  <a:pt x="1479988" y="954384"/>
                </a:lnTo>
                <a:lnTo>
                  <a:pt x="1478571" y="945623"/>
                </a:lnTo>
                <a:lnTo>
                  <a:pt x="1476019" y="930839"/>
                </a:lnTo>
                <a:lnTo>
                  <a:pt x="1472901" y="915508"/>
                </a:lnTo>
                <a:lnTo>
                  <a:pt x="1471483" y="908116"/>
                </a:lnTo>
                <a:lnTo>
                  <a:pt x="1470348" y="900724"/>
                </a:lnTo>
                <a:lnTo>
                  <a:pt x="1469498" y="893058"/>
                </a:lnTo>
                <a:lnTo>
                  <a:pt x="1469214" y="885667"/>
                </a:lnTo>
                <a:lnTo>
                  <a:pt x="1468931" y="878001"/>
                </a:lnTo>
                <a:lnTo>
                  <a:pt x="1469498" y="870335"/>
                </a:lnTo>
                <a:lnTo>
                  <a:pt x="1470348" y="862943"/>
                </a:lnTo>
                <a:lnTo>
                  <a:pt x="1471199" y="859110"/>
                </a:lnTo>
                <a:lnTo>
                  <a:pt x="1472050" y="855825"/>
                </a:lnTo>
                <a:lnTo>
                  <a:pt x="1473184" y="851992"/>
                </a:lnTo>
                <a:lnTo>
                  <a:pt x="1474602" y="848433"/>
                </a:lnTo>
                <a:lnTo>
                  <a:pt x="1476019" y="844600"/>
                </a:lnTo>
                <a:lnTo>
                  <a:pt x="1477720" y="841041"/>
                </a:lnTo>
                <a:lnTo>
                  <a:pt x="1479705" y="837482"/>
                </a:lnTo>
                <a:lnTo>
                  <a:pt x="1482256" y="833649"/>
                </a:lnTo>
                <a:lnTo>
                  <a:pt x="1484525" y="830364"/>
                </a:lnTo>
                <a:lnTo>
                  <a:pt x="1487360" y="826531"/>
                </a:lnTo>
                <a:lnTo>
                  <a:pt x="1492180" y="822424"/>
                </a:lnTo>
                <a:lnTo>
                  <a:pt x="1497000" y="818044"/>
                </a:lnTo>
                <a:lnTo>
                  <a:pt x="1502103" y="813937"/>
                </a:lnTo>
                <a:lnTo>
                  <a:pt x="1507206" y="810652"/>
                </a:lnTo>
                <a:lnTo>
                  <a:pt x="1512310" y="807093"/>
                </a:lnTo>
                <a:lnTo>
                  <a:pt x="1517413" y="804081"/>
                </a:lnTo>
                <a:lnTo>
                  <a:pt x="1522801" y="801069"/>
                </a:lnTo>
                <a:lnTo>
                  <a:pt x="1528187" y="798606"/>
                </a:lnTo>
                <a:lnTo>
                  <a:pt x="1533858" y="796141"/>
                </a:lnTo>
                <a:lnTo>
                  <a:pt x="1539245" y="794225"/>
                </a:lnTo>
                <a:lnTo>
                  <a:pt x="1544631" y="792309"/>
                </a:lnTo>
                <a:lnTo>
                  <a:pt x="1550302" y="790666"/>
                </a:lnTo>
                <a:lnTo>
                  <a:pt x="1555972" y="789023"/>
                </a:lnTo>
                <a:lnTo>
                  <a:pt x="1561643" y="787655"/>
                </a:lnTo>
                <a:lnTo>
                  <a:pt x="1567597" y="786560"/>
                </a:lnTo>
                <a:lnTo>
                  <a:pt x="1573268" y="785738"/>
                </a:lnTo>
                <a:lnTo>
                  <a:pt x="1585176" y="784370"/>
                </a:lnTo>
                <a:lnTo>
                  <a:pt x="1596800" y="783274"/>
                </a:lnTo>
                <a:lnTo>
                  <a:pt x="1608708" y="782727"/>
                </a:lnTo>
                <a:lnTo>
                  <a:pt x="1620899" y="783000"/>
                </a:lnTo>
                <a:lnTo>
                  <a:pt x="1633090" y="783274"/>
                </a:lnTo>
                <a:lnTo>
                  <a:pt x="1645565" y="784095"/>
                </a:lnTo>
                <a:lnTo>
                  <a:pt x="1670232" y="786012"/>
                </a:lnTo>
                <a:lnTo>
                  <a:pt x="1734025" y="784917"/>
                </a:lnTo>
                <a:lnTo>
                  <a:pt x="1746500" y="784643"/>
                </a:lnTo>
                <a:lnTo>
                  <a:pt x="1758975" y="784370"/>
                </a:lnTo>
                <a:lnTo>
                  <a:pt x="1783924" y="783000"/>
                </a:lnTo>
                <a:lnTo>
                  <a:pt x="1808591" y="781905"/>
                </a:lnTo>
                <a:lnTo>
                  <a:pt x="1821066" y="781632"/>
                </a:lnTo>
                <a:lnTo>
                  <a:pt x="1833541" y="781358"/>
                </a:lnTo>
                <a:lnTo>
                  <a:pt x="1845732" y="781632"/>
                </a:lnTo>
                <a:lnTo>
                  <a:pt x="1858207" y="782179"/>
                </a:lnTo>
                <a:lnTo>
                  <a:pt x="1870399" y="783274"/>
                </a:lnTo>
                <a:lnTo>
                  <a:pt x="1882590" y="784917"/>
                </a:lnTo>
                <a:lnTo>
                  <a:pt x="1895065" y="787107"/>
                </a:lnTo>
                <a:lnTo>
                  <a:pt x="1901020" y="788202"/>
                </a:lnTo>
                <a:lnTo>
                  <a:pt x="1907257" y="789571"/>
                </a:lnTo>
                <a:lnTo>
                  <a:pt x="1913212" y="791488"/>
                </a:lnTo>
                <a:lnTo>
                  <a:pt x="1919165" y="793404"/>
                </a:lnTo>
                <a:lnTo>
                  <a:pt x="1925403" y="795321"/>
                </a:lnTo>
                <a:lnTo>
                  <a:pt x="1931357" y="797784"/>
                </a:lnTo>
                <a:lnTo>
                  <a:pt x="1941563" y="798879"/>
                </a:lnTo>
                <a:lnTo>
                  <a:pt x="1950920" y="799701"/>
                </a:lnTo>
                <a:lnTo>
                  <a:pt x="1959141" y="799701"/>
                </a:lnTo>
                <a:lnTo>
                  <a:pt x="1966513" y="799427"/>
                </a:lnTo>
                <a:lnTo>
                  <a:pt x="1973035" y="798606"/>
                </a:lnTo>
                <a:lnTo>
                  <a:pt x="1978705" y="797511"/>
                </a:lnTo>
                <a:lnTo>
                  <a:pt x="1983524" y="795594"/>
                </a:lnTo>
                <a:lnTo>
                  <a:pt x="1987494" y="793404"/>
                </a:lnTo>
                <a:lnTo>
                  <a:pt x="1990896" y="791214"/>
                </a:lnTo>
                <a:lnTo>
                  <a:pt x="1993732" y="788202"/>
                </a:lnTo>
                <a:lnTo>
                  <a:pt x="1996000" y="785190"/>
                </a:lnTo>
                <a:lnTo>
                  <a:pt x="1997701" y="781632"/>
                </a:lnTo>
                <a:lnTo>
                  <a:pt x="1998835" y="778072"/>
                </a:lnTo>
                <a:lnTo>
                  <a:pt x="1999686" y="774239"/>
                </a:lnTo>
                <a:lnTo>
                  <a:pt x="2000253" y="769859"/>
                </a:lnTo>
                <a:lnTo>
                  <a:pt x="2000253" y="765753"/>
                </a:lnTo>
                <a:lnTo>
                  <a:pt x="1999969" y="761372"/>
                </a:lnTo>
                <a:lnTo>
                  <a:pt x="1999686" y="756718"/>
                </a:lnTo>
                <a:lnTo>
                  <a:pt x="1998552" y="747409"/>
                </a:lnTo>
                <a:lnTo>
                  <a:pt x="1996850" y="737553"/>
                </a:lnTo>
                <a:lnTo>
                  <a:pt x="1995149" y="728245"/>
                </a:lnTo>
                <a:lnTo>
                  <a:pt x="1994582" y="723591"/>
                </a:lnTo>
                <a:lnTo>
                  <a:pt x="1994298" y="718937"/>
                </a:lnTo>
                <a:lnTo>
                  <a:pt x="1994015" y="714556"/>
                </a:lnTo>
                <a:lnTo>
                  <a:pt x="1994015" y="710176"/>
                </a:lnTo>
                <a:lnTo>
                  <a:pt x="1994582" y="706069"/>
                </a:lnTo>
                <a:lnTo>
                  <a:pt x="1995149" y="702237"/>
                </a:lnTo>
                <a:lnTo>
                  <a:pt x="1996283" y="698404"/>
                </a:lnTo>
                <a:lnTo>
                  <a:pt x="1998268" y="695118"/>
                </a:lnTo>
                <a:lnTo>
                  <a:pt x="2001954" y="691833"/>
                </a:lnTo>
                <a:lnTo>
                  <a:pt x="2005639" y="688821"/>
                </a:lnTo>
                <a:lnTo>
                  <a:pt x="2003655" y="689916"/>
                </a:lnTo>
                <a:lnTo>
                  <a:pt x="2001387" y="691559"/>
                </a:lnTo>
                <a:lnTo>
                  <a:pt x="1999686" y="693202"/>
                </a:lnTo>
                <a:lnTo>
                  <a:pt x="1998268" y="695118"/>
                </a:lnTo>
                <a:lnTo>
                  <a:pt x="1995432" y="649397"/>
                </a:lnTo>
                <a:lnTo>
                  <a:pt x="1997417" y="651588"/>
                </a:lnTo>
                <a:lnTo>
                  <a:pt x="1999119" y="653230"/>
                </a:lnTo>
                <a:lnTo>
                  <a:pt x="2000820" y="654600"/>
                </a:lnTo>
                <a:lnTo>
                  <a:pt x="2002521" y="655695"/>
                </a:lnTo>
                <a:lnTo>
                  <a:pt x="2004505" y="656516"/>
                </a:lnTo>
                <a:lnTo>
                  <a:pt x="2006206" y="657337"/>
                </a:lnTo>
                <a:lnTo>
                  <a:pt x="2010176" y="658158"/>
                </a:lnTo>
                <a:lnTo>
                  <a:pt x="2007341" y="655968"/>
                </a:lnTo>
                <a:lnTo>
                  <a:pt x="2004222" y="653778"/>
                </a:lnTo>
                <a:lnTo>
                  <a:pt x="2000253" y="651862"/>
                </a:lnTo>
                <a:lnTo>
                  <a:pt x="1995432" y="649397"/>
                </a:lnTo>
                <a:lnTo>
                  <a:pt x="1996850" y="574383"/>
                </a:lnTo>
                <a:lnTo>
                  <a:pt x="1994582" y="554123"/>
                </a:lnTo>
                <a:lnTo>
                  <a:pt x="1992314" y="534411"/>
                </a:lnTo>
                <a:lnTo>
                  <a:pt x="1987211" y="494714"/>
                </a:lnTo>
                <a:lnTo>
                  <a:pt x="1985226" y="474728"/>
                </a:lnTo>
                <a:lnTo>
                  <a:pt x="1983524" y="455016"/>
                </a:lnTo>
                <a:lnTo>
                  <a:pt x="1981823" y="435031"/>
                </a:lnTo>
                <a:lnTo>
                  <a:pt x="1981256" y="414772"/>
                </a:lnTo>
                <a:lnTo>
                  <a:pt x="1980973" y="407653"/>
                </a:lnTo>
                <a:lnTo>
                  <a:pt x="1980973" y="400535"/>
                </a:lnTo>
                <a:lnTo>
                  <a:pt x="1981256" y="393143"/>
                </a:lnTo>
                <a:lnTo>
                  <a:pt x="1981823" y="386025"/>
                </a:lnTo>
                <a:lnTo>
                  <a:pt x="1982957" y="379181"/>
                </a:lnTo>
                <a:lnTo>
                  <a:pt x="1984659" y="372610"/>
                </a:lnTo>
                <a:lnTo>
                  <a:pt x="1985793" y="369051"/>
                </a:lnTo>
                <a:lnTo>
                  <a:pt x="1986644" y="366039"/>
                </a:lnTo>
                <a:lnTo>
                  <a:pt x="1988061" y="363027"/>
                </a:lnTo>
                <a:lnTo>
                  <a:pt x="1989479" y="360290"/>
                </a:lnTo>
                <a:lnTo>
                  <a:pt x="1991180" y="357279"/>
                </a:lnTo>
                <a:lnTo>
                  <a:pt x="1993164" y="354541"/>
                </a:lnTo>
                <a:lnTo>
                  <a:pt x="1995149" y="351803"/>
                </a:lnTo>
                <a:lnTo>
                  <a:pt x="1997417" y="349613"/>
                </a:lnTo>
                <a:lnTo>
                  <a:pt x="1999969" y="347423"/>
                </a:lnTo>
                <a:lnTo>
                  <a:pt x="2002521" y="345232"/>
                </a:lnTo>
                <a:lnTo>
                  <a:pt x="2005639" y="343315"/>
                </a:lnTo>
                <a:lnTo>
                  <a:pt x="2008758" y="341673"/>
                </a:lnTo>
                <a:lnTo>
                  <a:pt x="2012444" y="340304"/>
                </a:lnTo>
                <a:lnTo>
                  <a:pt x="2016413" y="338662"/>
                </a:lnTo>
                <a:lnTo>
                  <a:pt x="2020382" y="337567"/>
                </a:lnTo>
                <a:lnTo>
                  <a:pt x="2024919" y="336472"/>
                </a:lnTo>
                <a:lnTo>
                  <a:pt x="2029739" y="335924"/>
                </a:lnTo>
                <a:lnTo>
                  <a:pt x="2034558" y="335376"/>
                </a:lnTo>
                <a:lnTo>
                  <a:pt x="2039946" y="335102"/>
                </a:lnTo>
                <a:lnTo>
                  <a:pt x="2045616" y="335376"/>
                </a:lnTo>
                <a:lnTo>
                  <a:pt x="2108274" y="331269"/>
                </a:lnTo>
                <a:lnTo>
                  <a:pt x="2122734" y="329627"/>
                </a:lnTo>
                <a:lnTo>
                  <a:pt x="2136911" y="328258"/>
                </a:lnTo>
                <a:lnTo>
                  <a:pt x="2151087" y="326616"/>
                </a:lnTo>
                <a:lnTo>
                  <a:pt x="2165263" y="325521"/>
                </a:lnTo>
                <a:lnTo>
                  <a:pt x="2179722" y="324699"/>
                </a:lnTo>
                <a:lnTo>
                  <a:pt x="2193615" y="324151"/>
                </a:lnTo>
                <a:lnTo>
                  <a:pt x="2207791" y="323604"/>
                </a:lnTo>
                <a:lnTo>
                  <a:pt x="2221683" y="323604"/>
                </a:lnTo>
                <a:lnTo>
                  <a:pt x="2235576" y="323604"/>
                </a:lnTo>
                <a:lnTo>
                  <a:pt x="2249469" y="323878"/>
                </a:lnTo>
                <a:lnTo>
                  <a:pt x="2263362" y="324425"/>
                </a:lnTo>
                <a:lnTo>
                  <a:pt x="2276971" y="324973"/>
                </a:lnTo>
                <a:lnTo>
                  <a:pt x="2291147" y="326068"/>
                </a:lnTo>
                <a:lnTo>
                  <a:pt x="2304756" y="327711"/>
                </a:lnTo>
                <a:lnTo>
                  <a:pt x="2318365" y="329353"/>
                </a:lnTo>
                <a:lnTo>
                  <a:pt x="2331974" y="330996"/>
                </a:lnTo>
                <a:lnTo>
                  <a:pt x="2345299" y="333460"/>
                </a:lnTo>
                <a:lnTo>
                  <a:pt x="2358625" y="335924"/>
                </a:lnTo>
                <a:lnTo>
                  <a:pt x="2371950" y="338662"/>
                </a:lnTo>
                <a:lnTo>
                  <a:pt x="2385276" y="342220"/>
                </a:lnTo>
                <a:lnTo>
                  <a:pt x="2398602" y="345506"/>
                </a:lnTo>
                <a:lnTo>
                  <a:pt x="2411644" y="349613"/>
                </a:lnTo>
                <a:lnTo>
                  <a:pt x="2424686" y="353993"/>
                </a:lnTo>
                <a:lnTo>
                  <a:pt x="2437728" y="358647"/>
                </a:lnTo>
                <a:lnTo>
                  <a:pt x="2450487" y="363302"/>
                </a:lnTo>
                <a:lnTo>
                  <a:pt x="2463246" y="368777"/>
                </a:lnTo>
                <a:lnTo>
                  <a:pt x="2476004" y="374526"/>
                </a:lnTo>
                <a:lnTo>
                  <a:pt x="2488762" y="380823"/>
                </a:lnTo>
                <a:lnTo>
                  <a:pt x="2501238" y="387394"/>
                </a:lnTo>
                <a:lnTo>
                  <a:pt x="2513712" y="394238"/>
                </a:lnTo>
                <a:lnTo>
                  <a:pt x="2526187" y="401630"/>
                </a:lnTo>
                <a:lnTo>
                  <a:pt x="2538379" y="409569"/>
                </a:lnTo>
                <a:lnTo>
                  <a:pt x="2546034" y="413950"/>
                </a:lnTo>
                <a:lnTo>
                  <a:pt x="2553405" y="418330"/>
                </a:lnTo>
                <a:lnTo>
                  <a:pt x="2561343" y="422437"/>
                </a:lnTo>
                <a:lnTo>
                  <a:pt x="2569282" y="425996"/>
                </a:lnTo>
                <a:lnTo>
                  <a:pt x="2585726" y="433114"/>
                </a:lnTo>
                <a:lnTo>
                  <a:pt x="2593665" y="436947"/>
                </a:lnTo>
                <a:lnTo>
                  <a:pt x="2601604" y="440507"/>
                </a:lnTo>
                <a:lnTo>
                  <a:pt x="2616914" y="425996"/>
                </a:lnTo>
                <a:lnTo>
                  <a:pt x="2608692" y="418878"/>
                </a:lnTo>
                <a:lnTo>
                  <a:pt x="2601604" y="412307"/>
                </a:lnTo>
                <a:lnTo>
                  <a:pt x="2595650" y="406011"/>
                </a:lnTo>
                <a:lnTo>
                  <a:pt x="2591397" y="399988"/>
                </a:lnTo>
                <a:lnTo>
                  <a:pt x="2589129" y="397250"/>
                </a:lnTo>
                <a:lnTo>
                  <a:pt x="2587712" y="394512"/>
                </a:lnTo>
                <a:lnTo>
                  <a:pt x="2586577" y="392048"/>
                </a:lnTo>
                <a:lnTo>
                  <a:pt x="2585726" y="389584"/>
                </a:lnTo>
                <a:lnTo>
                  <a:pt x="2585159" y="387394"/>
                </a:lnTo>
                <a:lnTo>
                  <a:pt x="2584876" y="385204"/>
                </a:lnTo>
                <a:lnTo>
                  <a:pt x="2584876" y="383013"/>
                </a:lnTo>
                <a:lnTo>
                  <a:pt x="2585443" y="381097"/>
                </a:lnTo>
                <a:lnTo>
                  <a:pt x="2586294" y="379454"/>
                </a:lnTo>
                <a:lnTo>
                  <a:pt x="2587144" y="377811"/>
                </a:lnTo>
                <a:lnTo>
                  <a:pt x="2588563" y="375895"/>
                </a:lnTo>
                <a:lnTo>
                  <a:pt x="2590263" y="374526"/>
                </a:lnTo>
                <a:lnTo>
                  <a:pt x="2592815" y="373431"/>
                </a:lnTo>
                <a:lnTo>
                  <a:pt x="2595083" y="372063"/>
                </a:lnTo>
                <a:lnTo>
                  <a:pt x="2598201" y="370967"/>
                </a:lnTo>
                <a:lnTo>
                  <a:pt x="2601321" y="370146"/>
                </a:lnTo>
                <a:lnTo>
                  <a:pt x="2605290" y="369325"/>
                </a:lnTo>
                <a:lnTo>
                  <a:pt x="2608975" y="368777"/>
                </a:lnTo>
                <a:lnTo>
                  <a:pt x="2613512" y="368230"/>
                </a:lnTo>
                <a:lnTo>
                  <a:pt x="2618332" y="367955"/>
                </a:lnTo>
                <a:lnTo>
                  <a:pt x="2629106" y="367682"/>
                </a:lnTo>
                <a:lnTo>
                  <a:pt x="2641581" y="367955"/>
                </a:lnTo>
                <a:lnTo>
                  <a:pt x="2641864" y="363849"/>
                </a:lnTo>
                <a:lnTo>
                  <a:pt x="2642148" y="360290"/>
                </a:lnTo>
                <a:lnTo>
                  <a:pt x="2641864" y="356457"/>
                </a:lnTo>
                <a:lnTo>
                  <a:pt x="2641014" y="353446"/>
                </a:lnTo>
                <a:lnTo>
                  <a:pt x="2640163" y="350160"/>
                </a:lnTo>
                <a:lnTo>
                  <a:pt x="2638745" y="347148"/>
                </a:lnTo>
                <a:lnTo>
                  <a:pt x="2637044" y="344137"/>
                </a:lnTo>
                <a:lnTo>
                  <a:pt x="2635059" y="341673"/>
                </a:lnTo>
                <a:lnTo>
                  <a:pt x="2633075" y="338662"/>
                </a:lnTo>
                <a:lnTo>
                  <a:pt x="2630807" y="336472"/>
                </a:lnTo>
                <a:lnTo>
                  <a:pt x="2625420" y="331544"/>
                </a:lnTo>
                <a:lnTo>
                  <a:pt x="2619750" y="327436"/>
                </a:lnTo>
                <a:lnTo>
                  <a:pt x="2613796" y="323056"/>
                </a:lnTo>
                <a:lnTo>
                  <a:pt x="2608125" y="318676"/>
                </a:lnTo>
                <a:lnTo>
                  <a:pt x="2602455" y="314569"/>
                </a:lnTo>
                <a:lnTo>
                  <a:pt x="2597351" y="309642"/>
                </a:lnTo>
                <a:lnTo>
                  <a:pt x="2595083" y="307177"/>
                </a:lnTo>
                <a:lnTo>
                  <a:pt x="2593099" y="304714"/>
                </a:lnTo>
                <a:lnTo>
                  <a:pt x="2591397" y="301976"/>
                </a:lnTo>
                <a:lnTo>
                  <a:pt x="2589696" y="299238"/>
                </a:lnTo>
                <a:lnTo>
                  <a:pt x="2588563" y="296226"/>
                </a:lnTo>
                <a:lnTo>
                  <a:pt x="2587712" y="292941"/>
                </a:lnTo>
                <a:lnTo>
                  <a:pt x="2587144" y="289930"/>
                </a:lnTo>
                <a:lnTo>
                  <a:pt x="2586860" y="286097"/>
                </a:lnTo>
                <a:lnTo>
                  <a:pt x="2587144" y="282537"/>
                </a:lnTo>
                <a:lnTo>
                  <a:pt x="2587995" y="278431"/>
                </a:lnTo>
                <a:lnTo>
                  <a:pt x="2602738" y="254886"/>
                </a:lnTo>
                <a:lnTo>
                  <a:pt x="2618048" y="231067"/>
                </a:lnTo>
                <a:lnTo>
                  <a:pt x="2610393" y="226414"/>
                </a:lnTo>
                <a:lnTo>
                  <a:pt x="2603305" y="221486"/>
                </a:lnTo>
                <a:lnTo>
                  <a:pt x="2599903" y="218748"/>
                </a:lnTo>
                <a:lnTo>
                  <a:pt x="2596500" y="216010"/>
                </a:lnTo>
                <a:lnTo>
                  <a:pt x="2593665" y="213272"/>
                </a:lnTo>
                <a:lnTo>
                  <a:pt x="2590547" y="210260"/>
                </a:lnTo>
                <a:lnTo>
                  <a:pt x="2588279" y="207249"/>
                </a:lnTo>
                <a:lnTo>
                  <a:pt x="2586294" y="203964"/>
                </a:lnTo>
                <a:lnTo>
                  <a:pt x="2584309" y="200679"/>
                </a:lnTo>
                <a:lnTo>
                  <a:pt x="2583175" y="196846"/>
                </a:lnTo>
                <a:lnTo>
                  <a:pt x="2582608" y="193013"/>
                </a:lnTo>
                <a:lnTo>
                  <a:pt x="2582608" y="189180"/>
                </a:lnTo>
                <a:lnTo>
                  <a:pt x="2583175" y="184525"/>
                </a:lnTo>
                <a:lnTo>
                  <a:pt x="2584309" y="179872"/>
                </a:lnTo>
                <a:lnTo>
                  <a:pt x="2586294" y="175764"/>
                </a:lnTo>
                <a:lnTo>
                  <a:pt x="2588563" y="171932"/>
                </a:lnTo>
                <a:lnTo>
                  <a:pt x="2590831" y="169194"/>
                </a:lnTo>
                <a:lnTo>
                  <a:pt x="2593665" y="166730"/>
                </a:lnTo>
                <a:lnTo>
                  <a:pt x="2596500" y="164813"/>
                </a:lnTo>
                <a:lnTo>
                  <a:pt x="2599903" y="163718"/>
                </a:lnTo>
                <a:lnTo>
                  <a:pt x="2603022" y="162897"/>
                </a:lnTo>
                <a:lnTo>
                  <a:pt x="2606707" y="162350"/>
                </a:lnTo>
                <a:lnTo>
                  <a:pt x="2610109" y="162350"/>
                </a:lnTo>
                <a:lnTo>
                  <a:pt x="2614079" y="162623"/>
                </a:lnTo>
                <a:lnTo>
                  <a:pt x="2618048" y="162897"/>
                </a:lnTo>
                <a:lnTo>
                  <a:pt x="2621734" y="163445"/>
                </a:lnTo>
                <a:lnTo>
                  <a:pt x="2629673" y="165088"/>
                </a:lnTo>
                <a:lnTo>
                  <a:pt x="2637611" y="166730"/>
                </a:lnTo>
                <a:lnTo>
                  <a:pt x="2641581" y="167278"/>
                </a:lnTo>
                <a:lnTo>
                  <a:pt x="2645266" y="167551"/>
                </a:lnTo>
                <a:lnTo>
                  <a:pt x="2648101" y="167551"/>
                </a:lnTo>
                <a:lnTo>
                  <a:pt x="2651221" y="167278"/>
                </a:lnTo>
                <a:lnTo>
                  <a:pt x="2653772" y="166456"/>
                </a:lnTo>
                <a:lnTo>
                  <a:pt x="2655757" y="165635"/>
                </a:lnTo>
                <a:lnTo>
                  <a:pt x="2657742" y="164266"/>
                </a:lnTo>
                <a:lnTo>
                  <a:pt x="2659442" y="162623"/>
                </a:lnTo>
                <a:lnTo>
                  <a:pt x="2660576" y="160707"/>
                </a:lnTo>
                <a:lnTo>
                  <a:pt x="2661710" y="158790"/>
                </a:lnTo>
                <a:lnTo>
                  <a:pt x="2662561" y="156600"/>
                </a:lnTo>
                <a:lnTo>
                  <a:pt x="2663411" y="153862"/>
                </a:lnTo>
                <a:lnTo>
                  <a:pt x="2663979" y="151399"/>
                </a:lnTo>
                <a:lnTo>
                  <a:pt x="2664263" y="148387"/>
                </a:lnTo>
                <a:lnTo>
                  <a:pt x="2664263" y="142364"/>
                </a:lnTo>
                <a:lnTo>
                  <a:pt x="2647818" y="129497"/>
                </a:lnTo>
                <a:lnTo>
                  <a:pt x="2645833" y="126485"/>
                </a:lnTo>
                <a:lnTo>
                  <a:pt x="2642998" y="123199"/>
                </a:lnTo>
                <a:lnTo>
                  <a:pt x="2640163" y="120188"/>
                </a:lnTo>
                <a:lnTo>
                  <a:pt x="2637327" y="117176"/>
                </a:lnTo>
                <a:lnTo>
                  <a:pt x="2630807" y="111975"/>
                </a:lnTo>
                <a:lnTo>
                  <a:pt x="2623435" y="106499"/>
                </a:lnTo>
                <a:lnTo>
                  <a:pt x="2608408" y="96096"/>
                </a:lnTo>
                <a:lnTo>
                  <a:pt x="2601321" y="90894"/>
                </a:lnTo>
                <a:lnTo>
                  <a:pt x="2594516" y="85418"/>
                </a:lnTo>
                <a:lnTo>
                  <a:pt x="2591397" y="82681"/>
                </a:lnTo>
                <a:lnTo>
                  <a:pt x="2588279" y="79669"/>
                </a:lnTo>
                <a:lnTo>
                  <a:pt x="2585726" y="76658"/>
                </a:lnTo>
                <a:lnTo>
                  <a:pt x="2583175" y="73646"/>
                </a:lnTo>
                <a:lnTo>
                  <a:pt x="2581190" y="70087"/>
                </a:lnTo>
                <a:lnTo>
                  <a:pt x="2579490" y="66801"/>
                </a:lnTo>
                <a:lnTo>
                  <a:pt x="2577788" y="62969"/>
                </a:lnTo>
                <a:lnTo>
                  <a:pt x="2576654" y="59136"/>
                </a:lnTo>
                <a:lnTo>
                  <a:pt x="2576087" y="55303"/>
                </a:lnTo>
                <a:lnTo>
                  <a:pt x="2575804" y="50922"/>
                </a:lnTo>
                <a:lnTo>
                  <a:pt x="2576087" y="46269"/>
                </a:lnTo>
                <a:lnTo>
                  <a:pt x="2576654" y="41888"/>
                </a:lnTo>
                <a:lnTo>
                  <a:pt x="2578355" y="36960"/>
                </a:lnTo>
                <a:lnTo>
                  <a:pt x="2580056" y="31485"/>
                </a:lnTo>
                <a:lnTo>
                  <a:pt x="2582324" y="26009"/>
                </a:lnTo>
                <a:lnTo>
                  <a:pt x="2585726" y="20260"/>
                </a:lnTo>
                <a:lnTo>
                  <a:pt x="2595367" y="17248"/>
                </a:lnTo>
                <a:lnTo>
                  <a:pt x="2605290" y="14236"/>
                </a:lnTo>
                <a:lnTo>
                  <a:pt x="2615213" y="11773"/>
                </a:lnTo>
                <a:lnTo>
                  <a:pt x="2625136" y="9309"/>
                </a:lnTo>
                <a:lnTo>
                  <a:pt x="2635059" y="7392"/>
                </a:lnTo>
                <a:lnTo>
                  <a:pt x="2644983" y="5750"/>
                </a:lnTo>
                <a:lnTo>
                  <a:pt x="2654623" y="4381"/>
                </a:lnTo>
                <a:lnTo>
                  <a:pt x="2664547" y="2738"/>
                </a:lnTo>
                <a:lnTo>
                  <a:pt x="2674469" y="1917"/>
                </a:lnTo>
                <a:lnTo>
                  <a:pt x="2684392" y="1095"/>
                </a:lnTo>
                <a:lnTo>
                  <a:pt x="2694032" y="548"/>
                </a:lnTo>
                <a:close/>
              </a:path>
            </a:pathLst>
          </a:custGeom>
        </p:spPr>
      </p:pic>
      <p:sp>
        <p:nvSpPr>
          <p:cNvPr id="6" name="Slide Number Placeholder 5">
            <a:extLst>
              <a:ext uri="{FF2B5EF4-FFF2-40B4-BE49-F238E27FC236}">
                <a16:creationId xmlns="" xmlns:a16="http://schemas.microsoft.com/office/drawing/2014/main" id="{B80D38D0-2204-8323-22F6-6DDD9B5DECA8}"/>
              </a:ext>
            </a:extLst>
          </p:cNvPr>
          <p:cNvSpPr>
            <a:spLocks noGrp="1"/>
          </p:cNvSpPr>
          <p:nvPr>
            <p:ph type="sldNum" sz="quarter" idx="12"/>
          </p:nvPr>
        </p:nvSpPr>
        <p:spPr/>
        <p:txBody>
          <a:bodyPr/>
          <a:lstStyle/>
          <a:p>
            <a:fld id="{802A93DA-8321-490E-B7A0-7881EC602D96}" type="slidenum">
              <a:rPr lang="ar-EG" smtClean="0"/>
              <a:t>21</a:t>
            </a:fld>
            <a:endParaRPr lang="ar-EG"/>
          </a:p>
        </p:txBody>
      </p:sp>
      <p:sp>
        <p:nvSpPr>
          <p:cNvPr id="15" name="TextBox 1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4186693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14" presetClass="entr" presetSubtype="1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63143" y="84207"/>
            <a:ext cx="5281793" cy="918256"/>
            <a:chOff x="-1376952" y="0"/>
            <a:chExt cx="4222514"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76952" y="33448"/>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الثقافات الآلية والعضوية: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3</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6" name="Picture 5">
            <a:extLst>
              <a:ext uri="{FF2B5EF4-FFF2-40B4-BE49-F238E27FC236}">
                <a16:creationId xmlns="" xmlns:a16="http://schemas.microsoft.com/office/drawing/2014/main" id="{3E7237D6-2D71-4A63-9CB5-8ADCB63FC72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843" b="100000" l="9735" r="89971">
                        <a14:foregroundMark x1="16814" y1="43307" x2="16814" y2="43307"/>
                      </a14:backgroundRemoval>
                    </a14:imgEffect>
                  </a14:imgLayer>
                </a14:imgProps>
              </a:ext>
              <a:ext uri="{28A0092B-C50C-407E-A947-70E740481C1C}">
                <a14:useLocalDpi xmlns:a14="http://schemas.microsoft.com/office/drawing/2010/main" val="0"/>
              </a:ext>
            </a:extLst>
          </a:blip>
          <a:stretch>
            <a:fillRect/>
          </a:stretch>
        </p:blipFill>
        <p:spPr>
          <a:xfrm>
            <a:off x="6113974" y="1259953"/>
            <a:ext cx="6259974" cy="4338094"/>
          </a:xfrm>
          <a:prstGeom prst="rect">
            <a:avLst/>
          </a:prstGeom>
        </p:spPr>
      </p:pic>
      <p:sp>
        <p:nvSpPr>
          <p:cNvPr id="7" name="Rectangle 6">
            <a:extLst>
              <a:ext uri="{FF2B5EF4-FFF2-40B4-BE49-F238E27FC236}">
                <a16:creationId xmlns="" xmlns:a16="http://schemas.microsoft.com/office/drawing/2014/main" id="{46E62B23-3077-1727-2F7F-893C7017655D}"/>
              </a:ext>
            </a:extLst>
          </p:cNvPr>
          <p:cNvSpPr/>
          <p:nvPr/>
        </p:nvSpPr>
        <p:spPr>
          <a:xfrm>
            <a:off x="482364" y="2811422"/>
            <a:ext cx="6443201" cy="240065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النوع الآلي للثقافة، يتم عرض قيم البيروقراطية والإقطاعية يقصر الناس وظائفهم على تخصصاتهم الخاصة فقط، ويُعنى العمل التنظيمي كنظام من التخصص الضيق وهو يتألف من شكل تقليدي من التنظيم حيث تتدفق السلطة من المستوى الأعلى للمنظمة إلى المستويات الأدنى. كما أن قنوات الاتصال محددة ومحددة بشكل جيد</a:t>
            </a:r>
          </a:p>
        </p:txBody>
      </p:sp>
      <p:sp>
        <p:nvSpPr>
          <p:cNvPr id="8" name="Slide Number Placeholder 7">
            <a:extLst>
              <a:ext uri="{FF2B5EF4-FFF2-40B4-BE49-F238E27FC236}">
                <a16:creationId xmlns="" xmlns:a16="http://schemas.microsoft.com/office/drawing/2014/main" id="{4F3ED7C7-7493-EEC1-1548-7C8EC2F6E7B4}"/>
              </a:ext>
            </a:extLst>
          </p:cNvPr>
          <p:cNvSpPr>
            <a:spLocks noGrp="1"/>
          </p:cNvSpPr>
          <p:nvPr>
            <p:ph type="sldNum" sz="quarter" idx="12"/>
          </p:nvPr>
        </p:nvSpPr>
        <p:spPr/>
        <p:txBody>
          <a:bodyPr/>
          <a:lstStyle/>
          <a:p>
            <a:fld id="{802A93DA-8321-490E-B7A0-7881EC602D96}" type="slidenum">
              <a:rPr lang="ar-EG" smtClean="0"/>
              <a:t>22</a:t>
            </a:fld>
            <a:endParaRPr lang="ar-EG"/>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6678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63143" y="84207"/>
            <a:ext cx="5281793" cy="918256"/>
            <a:chOff x="-1376952" y="0"/>
            <a:chExt cx="4222514"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76952" y="33448"/>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الثقافات الآلية والعضوية: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3</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5">
            <a:extLst>
              <a:ext uri="{FF2B5EF4-FFF2-40B4-BE49-F238E27FC236}">
                <a16:creationId xmlns="" xmlns:a16="http://schemas.microsoft.com/office/drawing/2014/main" id="{4A964940-A909-4FA0-B611-D0C42FDB4240}"/>
              </a:ext>
            </a:extLst>
          </p:cNvPr>
          <p:cNvGrpSpPr/>
          <p:nvPr/>
        </p:nvGrpSpPr>
        <p:grpSpPr>
          <a:xfrm>
            <a:off x="344384" y="1316174"/>
            <a:ext cx="11710639" cy="5139767"/>
            <a:chOff x="344384" y="1316174"/>
            <a:chExt cx="11710639" cy="5139767"/>
          </a:xfrm>
        </p:grpSpPr>
        <p:pic>
          <p:nvPicPr>
            <p:cNvPr id="7" name="Picture 6">
              <a:extLst>
                <a:ext uri="{FF2B5EF4-FFF2-40B4-BE49-F238E27FC236}">
                  <a16:creationId xmlns="" xmlns:a16="http://schemas.microsoft.com/office/drawing/2014/main" id="{1F03881D-2C6D-EAF8-91A3-51D7DB7800F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8" name="Rectangle 17">
              <a:extLst>
                <a:ext uri="{FF2B5EF4-FFF2-40B4-BE49-F238E27FC236}">
                  <a16:creationId xmlns="" xmlns:a16="http://schemas.microsoft.com/office/drawing/2014/main" id="{932D7769-5ADC-B748-CF78-14565EF92924}"/>
                </a:ext>
              </a:extLst>
            </p:cNvPr>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القيد الرئيسي لهذه الطريقة هو أنه على الرغم من أن الناس مخلصون لإداراتهم، إلا أن التنافس والعداء موجود دائمًا هذا النوع من الثقافة يقاوم أي نوع من التغيير وكذلك الابتكارات</a:t>
              </a:r>
            </a:p>
          </p:txBody>
        </p:sp>
      </p:grpSp>
      <p:sp>
        <p:nvSpPr>
          <p:cNvPr id="19" name="Rectangle 18">
            <a:extLst>
              <a:ext uri="{FF2B5EF4-FFF2-40B4-BE49-F238E27FC236}">
                <a16:creationId xmlns="" xmlns:a16="http://schemas.microsoft.com/office/drawing/2014/main" id="{E94DB63B-103E-E4EF-CB6F-A5046E6F1264}"/>
              </a:ext>
            </a:extLst>
          </p:cNvPr>
          <p:cNvSpPr/>
          <p:nvPr/>
        </p:nvSpPr>
        <p:spPr>
          <a:xfrm>
            <a:off x="344384" y="3226122"/>
            <a:ext cx="862148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الثقافة العضوية هي مجرد تناقض للثقافة الميكانيكية. لا توجد قنوات اتصال محددة أو حدود إدارات أو تسلسل هرمي للسلطة أو قواعد ولوائح رسمية في هذا الشكل من الثقافة، يتم التركيز بشكل أكبر على المرونة والتشاور والتغيير والابتكار</a:t>
            </a:r>
          </a:p>
        </p:txBody>
      </p:sp>
      <p:sp>
        <p:nvSpPr>
          <p:cNvPr id="20" name="Rectangle 19">
            <a:extLst>
              <a:ext uri="{FF2B5EF4-FFF2-40B4-BE49-F238E27FC236}">
                <a16:creationId xmlns="" xmlns:a16="http://schemas.microsoft.com/office/drawing/2014/main" id="{2CFE825C-1DD5-F11A-6874-9C059D11C87D}"/>
              </a:ext>
            </a:extLst>
          </p:cNvPr>
          <p:cNvSpPr/>
          <p:nvPr/>
        </p:nvSpPr>
        <p:spPr>
          <a:xfrm>
            <a:off x="167952" y="5040164"/>
            <a:ext cx="9615336"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هناك تدفق حر للتواصل – الرسمي وغير الرسمي يتم التركيز بشكل كبير على العمل الجماعي وإنجاز المهمة. لا توجد حدود إدارية صارمة ويتفهم الموظفون بالكامل المشاكل والتهديدات والفرص التي تواجهها المنظمة فريق العمل بأكمله مستعد ومستعد لأخذ الأدوار المناسبة لحل المشكلات</a:t>
            </a:r>
          </a:p>
        </p:txBody>
      </p:sp>
      <p:sp>
        <p:nvSpPr>
          <p:cNvPr id="8" name="Slide Number Placeholder 7">
            <a:extLst>
              <a:ext uri="{FF2B5EF4-FFF2-40B4-BE49-F238E27FC236}">
                <a16:creationId xmlns="" xmlns:a16="http://schemas.microsoft.com/office/drawing/2014/main" id="{46B31128-4C2D-E0BA-D3ED-1D56046EB662}"/>
              </a:ext>
            </a:extLst>
          </p:cNvPr>
          <p:cNvSpPr>
            <a:spLocks noGrp="1"/>
          </p:cNvSpPr>
          <p:nvPr>
            <p:ph type="sldNum" sz="quarter" idx="12"/>
          </p:nvPr>
        </p:nvSpPr>
        <p:spPr/>
        <p:txBody>
          <a:bodyPr/>
          <a:lstStyle/>
          <a:p>
            <a:fld id="{802A93DA-8321-490E-B7A0-7881EC602D96}" type="slidenum">
              <a:rPr lang="ar-EG" smtClean="0"/>
              <a:t>23</a:t>
            </a:fld>
            <a:endParaRPr lang="ar-EG"/>
          </a:p>
        </p:txBody>
      </p:sp>
      <p:sp>
        <p:nvSpPr>
          <p:cNvPr id="13" name="TextBox 12"/>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119213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63143" y="84207"/>
            <a:ext cx="5281793" cy="918256"/>
            <a:chOff x="-1376952" y="0"/>
            <a:chExt cx="4222514"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76952" y="33448"/>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الثقافات السلطوية والتشاركية: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4</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a:extLst>
              <a:ext uri="{FF2B5EF4-FFF2-40B4-BE49-F238E27FC236}">
                <a16:creationId xmlns="" xmlns:a16="http://schemas.microsoft.com/office/drawing/2014/main" id="{20796EBB-4429-C4A1-E6D1-A62261F31B02}"/>
              </a:ext>
            </a:extLst>
          </p:cNvPr>
          <p:cNvGrpSpPr/>
          <p:nvPr/>
        </p:nvGrpSpPr>
        <p:grpSpPr>
          <a:xfrm>
            <a:off x="6248212" y="1654785"/>
            <a:ext cx="4427914" cy="4925662"/>
            <a:chOff x="2747660" y="1483485"/>
            <a:chExt cx="7245351" cy="5703739"/>
          </a:xfrm>
          <a:noFill/>
        </p:grpSpPr>
        <p:sp>
          <p:nvSpPr>
            <p:cNvPr id="10" name="任意多边形 48">
              <a:extLst>
                <a:ext uri="{FF2B5EF4-FFF2-40B4-BE49-F238E27FC236}">
                  <a16:creationId xmlns="" xmlns:a16="http://schemas.microsoft.com/office/drawing/2014/main" id="{CDD668BA-BF51-50BA-BBD7-BAA6B45B5E94}"/>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ea typeface="宋体" panose="02010600030101010101" pitchFamily="2" charset="-122"/>
                <a:cs typeface="Simplified Arabic" panose="02020603050405020304" pitchFamily="18" charset="-78"/>
              </a:endParaRPr>
            </a:p>
          </p:txBody>
        </p:sp>
        <p:sp>
          <p:nvSpPr>
            <p:cNvPr id="11" name="TextBox 10">
              <a:extLst>
                <a:ext uri="{FF2B5EF4-FFF2-40B4-BE49-F238E27FC236}">
                  <a16:creationId xmlns="" xmlns:a16="http://schemas.microsoft.com/office/drawing/2014/main" id="{64171AEA-F36A-EED5-E171-D0A08600277E}"/>
                </a:ext>
              </a:extLst>
            </p:cNvPr>
            <p:cNvSpPr txBox="1"/>
            <p:nvPr/>
          </p:nvSpPr>
          <p:spPr>
            <a:xfrm>
              <a:off x="2990521" y="1623570"/>
              <a:ext cx="6599146" cy="5452830"/>
            </a:xfrm>
            <a:prstGeom prst="rect">
              <a:avLst/>
            </a:prstGeom>
            <a:grpFill/>
            <a:ln w="28575">
              <a:noFill/>
            </a:ln>
          </p:spPr>
          <p:txBody>
            <a:bodyPr wrap="square" rtlCol="0">
              <a:spAutoFit/>
            </a:bodyPr>
            <a:lstStyle/>
            <a:p>
              <a:pPr marL="0" marR="0" lvl="0" indent="0" algn="ctr" defTabSz="914400" rtl="1" eaLnBrk="1" fontAlgn="base" latinLnBrk="0" hangingPunct="1">
                <a:lnSpc>
                  <a:spcPct val="125000"/>
                </a:lnSpc>
                <a:spcBef>
                  <a:spcPct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Sakkal Majalla" panose="02000000000000000000" pitchFamily="2" charset="-78"/>
                </a:rPr>
                <a:t>في الثقافة الاستبدادية، تتركز السلطة في القائد ويتوقع من جميع المرؤوسين إطاعة الأوامر بدقة يتم التشديد على التأديب وأي عصيان للأوامر يُعاقب بشدة ليكون مثالاً يحتذى به للآخرين تستند هذه الثقافة على الافتراض الأساسي بأن القائد يعرف ما هو جيد للمنظمة وأنه يعمل دائمًا في المصالح التنظيمية هذا النوع من الثقافة لا يشجع الاحتراف لأن المحترفين يعتبرون أنفسهم متساوين</a:t>
              </a:r>
            </a:p>
          </p:txBody>
        </p:sp>
      </p:grpSp>
      <p:grpSp>
        <p:nvGrpSpPr>
          <p:cNvPr id="12" name="Group 11">
            <a:extLst>
              <a:ext uri="{FF2B5EF4-FFF2-40B4-BE49-F238E27FC236}">
                <a16:creationId xmlns="" xmlns:a16="http://schemas.microsoft.com/office/drawing/2014/main" id="{FB53A84E-E147-AFB3-3CF3-EEB2E16F696D}"/>
              </a:ext>
            </a:extLst>
          </p:cNvPr>
          <p:cNvGrpSpPr/>
          <p:nvPr/>
        </p:nvGrpSpPr>
        <p:grpSpPr>
          <a:xfrm>
            <a:off x="1456505" y="1622302"/>
            <a:ext cx="4427914" cy="4993686"/>
            <a:chOff x="2747660" y="1483485"/>
            <a:chExt cx="7245351" cy="5782508"/>
          </a:xfrm>
          <a:noFill/>
        </p:grpSpPr>
        <p:sp>
          <p:nvSpPr>
            <p:cNvPr id="13" name="任意多边形 48">
              <a:extLst>
                <a:ext uri="{FF2B5EF4-FFF2-40B4-BE49-F238E27FC236}">
                  <a16:creationId xmlns="" xmlns:a16="http://schemas.microsoft.com/office/drawing/2014/main" id="{B573CE34-6F6D-E2E6-901A-3F694C8AAC4E}"/>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ea typeface="宋体" panose="02010600030101010101" pitchFamily="2" charset="-122"/>
                <a:cs typeface="Simplified Arabic" panose="02020603050405020304" pitchFamily="18" charset="-78"/>
              </a:endParaRPr>
            </a:p>
          </p:txBody>
        </p:sp>
        <p:sp>
          <p:nvSpPr>
            <p:cNvPr id="14" name="TextBox 13">
              <a:extLst>
                <a:ext uri="{FF2B5EF4-FFF2-40B4-BE49-F238E27FC236}">
                  <a16:creationId xmlns="" xmlns:a16="http://schemas.microsoft.com/office/drawing/2014/main" id="{39587B29-363E-E6A9-D129-24A722AFF5F8}"/>
                </a:ext>
              </a:extLst>
            </p:cNvPr>
            <p:cNvSpPr txBox="1"/>
            <p:nvPr/>
          </p:nvSpPr>
          <p:spPr>
            <a:xfrm>
              <a:off x="3061437" y="1661184"/>
              <a:ext cx="6617798" cy="5604809"/>
            </a:xfrm>
            <a:prstGeom prst="rect">
              <a:avLst/>
            </a:prstGeom>
            <a:grpFill/>
            <a:ln w="28575">
              <a:noFill/>
            </a:ln>
          </p:spPr>
          <p:txBody>
            <a:bodyPr wrap="square" rtlCol="0">
              <a:spAutoFit/>
            </a:bodyPr>
            <a:lstStyle/>
            <a:p>
              <a:pPr marL="0" marR="0" lvl="0" indent="0" algn="ctr" defTabSz="914400" rtl="1" eaLnBrk="1" fontAlgn="base" latinLnBrk="0" hangingPunct="1">
                <a:lnSpc>
                  <a:spcPct val="125000"/>
                </a:lnSpc>
                <a:spcBef>
                  <a:spcPct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mn-ea"/>
                  <a:cs typeface="Sakkal Majalla" panose="02000000000000000000" pitchFamily="2" charset="-78"/>
                </a:rPr>
                <a:t>تستند الثقافة التشاركية على افتراض أنه عندما يشارك جميع الأشخاص العاملين في المنظمة في صنع القرار، فمن المرجح أن يكونوا أكثر التزامًا بالقرارات بدلاً من تلك القرارات التي يفرضها عليهم زعيم سلطوي واحد. يؤدي حل مشكلة المجموعة دائمًا إلى قرارات أفضل لأن العديد من العقول التي تعمل معًا تعتبر أفضل من عقل واحد يعمل بمفرده. إذا ناقشنا شيئًا جديدًا، تظهر نقاط ومعلومات تساعد في اتخاذ القرار</a:t>
              </a:r>
            </a:p>
          </p:txBody>
        </p:sp>
      </p:grpSp>
      <p:sp>
        <p:nvSpPr>
          <p:cNvPr id="6" name="Slide Number Placeholder 5">
            <a:extLst>
              <a:ext uri="{FF2B5EF4-FFF2-40B4-BE49-F238E27FC236}">
                <a16:creationId xmlns="" xmlns:a16="http://schemas.microsoft.com/office/drawing/2014/main" id="{4B2298E2-D995-8663-58B1-FD1CE894AD9A}"/>
              </a:ext>
            </a:extLst>
          </p:cNvPr>
          <p:cNvSpPr>
            <a:spLocks noGrp="1"/>
          </p:cNvSpPr>
          <p:nvPr>
            <p:ph type="sldNum" sz="quarter" idx="12"/>
          </p:nvPr>
        </p:nvSpPr>
        <p:spPr/>
        <p:txBody>
          <a:bodyPr/>
          <a:lstStyle/>
          <a:p>
            <a:fld id="{802A93DA-8321-490E-B7A0-7881EC602D96}" type="slidenum">
              <a:rPr lang="ar-EG" smtClean="0"/>
              <a:t>24</a:t>
            </a:fld>
            <a:endParaRPr lang="ar-EG"/>
          </a:p>
        </p:txBody>
      </p:sp>
      <p:sp>
        <p:nvSpPr>
          <p:cNvPr id="15" name="TextBox 1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790290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29464" y="8420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أبعاد الثقافة التنظيمية</a:t>
            </a:r>
          </a:p>
        </p:txBody>
      </p:sp>
      <p:grpSp>
        <p:nvGrpSpPr>
          <p:cNvPr id="2" name="Group 1">
            <a:extLst>
              <a:ext uri="{FF2B5EF4-FFF2-40B4-BE49-F238E27FC236}">
                <a16:creationId xmlns="" xmlns:a16="http://schemas.microsoft.com/office/drawing/2014/main" id="{B9B144A3-03DD-A2B9-9E45-01AE9E765C52}"/>
              </a:ext>
            </a:extLst>
          </p:cNvPr>
          <p:cNvGrpSpPr/>
          <p:nvPr/>
        </p:nvGrpSpPr>
        <p:grpSpPr>
          <a:xfrm>
            <a:off x="1563143" y="84207"/>
            <a:ext cx="5281793" cy="918256"/>
            <a:chOff x="-1376952" y="0"/>
            <a:chExt cx="4222514" cy="438911"/>
          </a:xfrm>
        </p:grpSpPr>
        <p:pic>
          <p:nvPicPr>
            <p:cNvPr id="3" name="Picture 2">
              <a:extLst>
                <a:ext uri="{FF2B5EF4-FFF2-40B4-BE49-F238E27FC236}">
                  <a16:creationId xmlns="" xmlns:a16="http://schemas.microsoft.com/office/drawing/2014/main" id="{1CFEC4FE-C262-C88B-860D-6D002C74C9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04872" y="0"/>
              <a:ext cx="440690" cy="401955"/>
            </a:xfrm>
            <a:prstGeom prst="rect">
              <a:avLst/>
            </a:prstGeom>
            <a:noFill/>
            <a:ln>
              <a:noFill/>
            </a:ln>
          </p:spPr>
        </p:pic>
        <p:sp>
          <p:nvSpPr>
            <p:cNvPr id="4" name="Rectangle 3">
              <a:extLst>
                <a:ext uri="{FF2B5EF4-FFF2-40B4-BE49-F238E27FC236}">
                  <a16:creationId xmlns="" xmlns:a16="http://schemas.microsoft.com/office/drawing/2014/main" id="{A1E747F3-4132-6F07-65D6-6F73F21E5FB2}"/>
                </a:ext>
              </a:extLst>
            </p:cNvPr>
            <p:cNvSpPr/>
            <p:nvPr/>
          </p:nvSpPr>
          <p:spPr>
            <a:xfrm>
              <a:off x="-1376952" y="33448"/>
              <a:ext cx="3745465" cy="39281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الثقافة الوطنية مقابل الثقافة التنظيمية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3B2CB00F-2802-72B4-3EC9-EFACB978A58A}"/>
                </a:ext>
              </a:extLst>
            </p:cNvPr>
            <p:cNvSpPr/>
            <p:nvPr/>
          </p:nvSpPr>
          <p:spPr>
            <a:xfrm>
              <a:off x="2487168" y="33448"/>
              <a:ext cx="332460" cy="40546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5</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165">
            <a:extLst>
              <a:ext uri="{FF2B5EF4-FFF2-40B4-BE49-F238E27FC236}">
                <a16:creationId xmlns="" xmlns:a16="http://schemas.microsoft.com/office/drawing/2014/main" id="{9137F373-BD51-94F8-F65B-F396122EDBE1}"/>
              </a:ext>
            </a:extLst>
          </p:cNvPr>
          <p:cNvGrpSpPr/>
          <p:nvPr/>
        </p:nvGrpSpPr>
        <p:grpSpPr>
          <a:xfrm>
            <a:off x="6592598" y="1809813"/>
            <a:ext cx="4422970" cy="4538735"/>
            <a:chOff x="-233693" y="0"/>
            <a:chExt cx="8487548" cy="9766700"/>
          </a:xfrm>
        </p:grpSpPr>
        <p:sp>
          <p:nvSpPr>
            <p:cNvPr id="7" name="Shape 157">
              <a:extLst>
                <a:ext uri="{FF2B5EF4-FFF2-40B4-BE49-F238E27FC236}">
                  <a16:creationId xmlns="" xmlns:a16="http://schemas.microsoft.com/office/drawing/2014/main" id="{09C2B559-85E5-6C56-F252-2C593752F0C8}"/>
                </a:ext>
              </a:extLst>
            </p:cNvPr>
            <p:cNvSpPr/>
            <p:nvPr/>
          </p:nvSpPr>
          <p:spPr>
            <a:xfrm>
              <a:off x="-233693" y="496113"/>
              <a:ext cx="7939053" cy="9270587"/>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15" name="Shape 158">
              <a:extLst>
                <a:ext uri="{FF2B5EF4-FFF2-40B4-BE49-F238E27FC236}">
                  <a16:creationId xmlns="" xmlns:a16="http://schemas.microsoft.com/office/drawing/2014/main" id="{CEDCE29B-F650-C890-3F6C-4C0621982AC1}"/>
                </a:ext>
              </a:extLst>
            </p:cNvPr>
            <p:cNvSpPr/>
            <p:nvPr/>
          </p:nvSpPr>
          <p:spPr>
            <a:xfrm>
              <a:off x="146633" y="0"/>
              <a:ext cx="8107222" cy="9489731"/>
            </a:xfrm>
            <a:prstGeom prst="rect">
              <a:avLst/>
            </a:prstGeom>
            <a:noFill/>
            <a:ln w="25400" cap="flat">
              <a:solidFill>
                <a:srgbClr val="28B056"/>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16" name="Shape 162">
              <a:extLst>
                <a:ext uri="{FF2B5EF4-FFF2-40B4-BE49-F238E27FC236}">
                  <a16:creationId xmlns="" xmlns:a16="http://schemas.microsoft.com/office/drawing/2014/main" id="{A2789C4A-F5C4-F486-0940-E1FE0E7F3160}"/>
                </a:ext>
              </a:extLst>
            </p:cNvPr>
            <p:cNvSpPr/>
            <p:nvPr/>
          </p:nvSpPr>
          <p:spPr>
            <a:xfrm>
              <a:off x="40555" y="1079741"/>
              <a:ext cx="7939051" cy="86869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defTabSz="665440">
                <a:defRPr sz="2430" spc="218">
                  <a:latin typeface="Devanagari MT"/>
                  <a:ea typeface="Devanagari MT"/>
                  <a:cs typeface="Devanagari MT"/>
                  <a:sym typeface="Devanagari MT"/>
                </a:defRPr>
              </a:lvl1pPr>
            </a:lstStyle>
            <a:p>
              <a:pPr marL="0" marR="0" lvl="0" indent="0" algn="ctr" defTabSz="914400" rtl="1" eaLnBrk="1" fontAlgn="auto" latinLnBrk="0" hangingPunct="1">
                <a:lnSpc>
                  <a:spcPct val="13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تتأثر الثقافة التنظيمية دائمًا بثقافة الأرض، بغض النظر عن أصل الشركة أو بعبارة أخرى، إذا كان هناك صدام بين الثقافة التنظيمية والثقافة الوطنية، فإن الثقافة التنظيمية </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
              </a:r>
              <a:b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هي السائدة بشكل عام على سبيل المثال، </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
              </a:r>
              <a:b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أي شركة تعمل في الهند، سواء كانت هندية</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
              </a:r>
              <a:b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 أو أجنبية، تراعي الثقافة المحلية</a:t>
              </a:r>
            </a:p>
          </p:txBody>
        </p:sp>
      </p:grpSp>
      <p:grpSp>
        <p:nvGrpSpPr>
          <p:cNvPr id="17" name="Group 165">
            <a:extLst>
              <a:ext uri="{FF2B5EF4-FFF2-40B4-BE49-F238E27FC236}">
                <a16:creationId xmlns="" xmlns:a16="http://schemas.microsoft.com/office/drawing/2014/main" id="{C67672A0-8744-002E-FF6E-C0950B89549B}"/>
              </a:ext>
            </a:extLst>
          </p:cNvPr>
          <p:cNvGrpSpPr/>
          <p:nvPr/>
        </p:nvGrpSpPr>
        <p:grpSpPr>
          <a:xfrm>
            <a:off x="1642276" y="1876540"/>
            <a:ext cx="4422970" cy="4538735"/>
            <a:chOff x="-233693" y="0"/>
            <a:chExt cx="8487548" cy="9766700"/>
          </a:xfrm>
        </p:grpSpPr>
        <p:sp>
          <p:nvSpPr>
            <p:cNvPr id="18" name="Shape 157">
              <a:extLst>
                <a:ext uri="{FF2B5EF4-FFF2-40B4-BE49-F238E27FC236}">
                  <a16:creationId xmlns="" xmlns:a16="http://schemas.microsoft.com/office/drawing/2014/main" id="{0AF39857-7D67-349B-EFFB-3D466E541272}"/>
                </a:ext>
              </a:extLst>
            </p:cNvPr>
            <p:cNvSpPr/>
            <p:nvPr/>
          </p:nvSpPr>
          <p:spPr>
            <a:xfrm>
              <a:off x="-233693" y="496113"/>
              <a:ext cx="7939053" cy="9270587"/>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19" name="Shape 158">
              <a:extLst>
                <a:ext uri="{FF2B5EF4-FFF2-40B4-BE49-F238E27FC236}">
                  <a16:creationId xmlns="" xmlns:a16="http://schemas.microsoft.com/office/drawing/2014/main" id="{9D680E91-B5F4-D99E-C595-AD22F3FCBBD0}"/>
                </a:ext>
              </a:extLst>
            </p:cNvPr>
            <p:cNvSpPr/>
            <p:nvPr/>
          </p:nvSpPr>
          <p:spPr>
            <a:xfrm>
              <a:off x="146633" y="0"/>
              <a:ext cx="8107222" cy="9489731"/>
            </a:xfrm>
            <a:prstGeom prst="rect">
              <a:avLst/>
            </a:prstGeom>
            <a:noFill/>
            <a:ln w="25400" cap="flat">
              <a:solidFill>
                <a:srgbClr val="28B056"/>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20" name="Shape 162">
              <a:extLst>
                <a:ext uri="{FF2B5EF4-FFF2-40B4-BE49-F238E27FC236}">
                  <a16:creationId xmlns="" xmlns:a16="http://schemas.microsoft.com/office/drawing/2014/main" id="{1FFCCACA-3B18-6EA8-C364-6B3EA7DE2C8C}"/>
                </a:ext>
              </a:extLst>
            </p:cNvPr>
            <p:cNvSpPr/>
            <p:nvPr/>
          </p:nvSpPr>
          <p:spPr>
            <a:xfrm>
              <a:off x="552204" y="1167257"/>
              <a:ext cx="7115005" cy="8599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71437" tIns="71437" rIns="71437" bIns="71437" numCol="1" anchor="t">
              <a:noAutofit/>
            </a:bodyPr>
            <a:lstStyle>
              <a:lvl1pPr defTabSz="665440">
                <a:defRPr sz="2430" spc="218">
                  <a:latin typeface="Devanagari MT"/>
                  <a:ea typeface="Devanagari MT"/>
                  <a:cs typeface="Devanagari MT"/>
                  <a:sym typeface="Devanagari MT"/>
                </a:defRPr>
              </a:lvl1pPr>
            </a:lstStyle>
            <a:p>
              <a:pPr marL="0" marR="0" lvl="0" indent="0" algn="ctr" defTabSz="914400" rtl="1" eaLnBrk="1" fontAlgn="auto" latinLnBrk="0" hangingPunct="1">
                <a:lnSpc>
                  <a:spcPct val="13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sym typeface="Devanagari MT"/>
                </a:rPr>
                <a:t>يعلنون نفس الأعياد ويحتفلون بنفس المهرجانات وينظمون نفس الوظائف والأنشطة الثقافية كما تعكسها الروح الهندية لكن تشير الأبحاث أيضًا إلى أنه على الرغم من أهمية الثقافة التنظيمية في فهم سلوك الأشخاص في العمل، إلا أن الثقافة الوطنية أكثر أهمية</a:t>
              </a:r>
            </a:p>
          </p:txBody>
        </p:sp>
      </p:grpSp>
      <p:sp>
        <p:nvSpPr>
          <p:cNvPr id="8" name="Slide Number Placeholder 7">
            <a:extLst>
              <a:ext uri="{FF2B5EF4-FFF2-40B4-BE49-F238E27FC236}">
                <a16:creationId xmlns="" xmlns:a16="http://schemas.microsoft.com/office/drawing/2014/main" id="{A798F69A-C912-EEBC-0047-815FB8A6503B}"/>
              </a:ext>
            </a:extLst>
          </p:cNvPr>
          <p:cNvSpPr>
            <a:spLocks noGrp="1"/>
          </p:cNvSpPr>
          <p:nvPr>
            <p:ph type="sldNum" sz="quarter" idx="12"/>
          </p:nvPr>
        </p:nvSpPr>
        <p:spPr/>
        <p:txBody>
          <a:bodyPr/>
          <a:lstStyle/>
          <a:p>
            <a:fld id="{802A93DA-8321-490E-B7A0-7881EC602D96}" type="slidenum">
              <a:rPr lang="ar-EG" smtClean="0"/>
              <a:t>25</a:t>
            </a:fld>
            <a:endParaRPr lang="ar-EG"/>
          </a:p>
        </p:txBody>
      </p:sp>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93387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3"/>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الثانية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بناء وإدارة الثقافة التنظيمية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3"/>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7916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208206" y="2390800"/>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بناء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954344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بناء الثقافة التنظيمية</a:t>
            </a:r>
          </a:p>
        </p:txBody>
      </p:sp>
      <p:sp>
        <p:nvSpPr>
          <p:cNvPr id="3" name="TextBox 2">
            <a:extLst>
              <a:ext uri="{FF2B5EF4-FFF2-40B4-BE49-F238E27FC236}">
                <a16:creationId xmlns="" xmlns:a16="http://schemas.microsoft.com/office/drawing/2014/main" id="{839B5A04-795C-7D0F-380F-01FD63F1E544}"/>
              </a:ext>
            </a:extLst>
          </p:cNvPr>
          <p:cNvSpPr txBox="1"/>
          <p:nvPr/>
        </p:nvSpPr>
        <p:spPr>
          <a:xfrm>
            <a:off x="250489" y="840523"/>
            <a:ext cx="11605843" cy="954107"/>
          </a:xfrm>
          <a:prstGeom prst="rect">
            <a:avLst/>
          </a:prstGeom>
          <a:noFill/>
        </p:spPr>
        <p:txBody>
          <a:bodyPr wrap="square">
            <a:spAutoFit/>
          </a:bodyPr>
          <a:lstStyle/>
          <a:p>
            <a:pPr marL="0" marR="0" algn="ctr" rtl="1">
              <a:spcBef>
                <a:spcPts val="0"/>
              </a:spcBef>
              <a:spcAft>
                <a:spcPts val="800"/>
              </a:spcAft>
            </a:pPr>
            <a:r>
              <a:rPr lang="ar-EG" sz="2800" b="1" dirty="0">
                <a:solidFill>
                  <a:schemeClr val="tx1">
                    <a:lumMod val="95000"/>
                    <a:lumOff val="5000"/>
                  </a:schemeClr>
                </a:solidFill>
                <a:effectLst/>
                <a:latin typeface="Calibri" panose="020F0502020204030204" pitchFamily="34" charset="0"/>
                <a:ea typeface="Calibri" panose="020F0502020204030204" pitchFamily="34" charset="0"/>
                <a:cs typeface="Sakkal Majalla" panose="02000000000000000000" pitchFamily="2" charset="-78"/>
              </a:rPr>
              <a:t>أن بناء الثقافة التنظيمية على أسس صحيحة من نشر القيم الأخلاقية والسلوكيات يعتبر عامل حاسم</a:t>
            </a:r>
            <a:r>
              <a:rPr lang="en-US" sz="2800" b="1" dirty="0">
                <a:solidFill>
                  <a:schemeClr val="tx1">
                    <a:lumMod val="95000"/>
                    <a:lumOff val="5000"/>
                  </a:schemeClr>
                </a:solidFill>
                <a:latin typeface="Sakkal Majalla" panose="02000000000000000000" pitchFamily="2" charset="-78"/>
                <a:ea typeface="Calibri" panose="020F0502020204030204" pitchFamily="34" charset="0"/>
                <a:cs typeface="Arial" panose="020B0604020202020204" pitchFamily="34" charset="0"/>
              </a:rPr>
              <a:t> </a:t>
            </a:r>
            <a:r>
              <a:rPr lang="ar-EG" sz="2800" b="1" dirty="0">
                <a:solidFill>
                  <a:schemeClr val="tx1">
                    <a:lumMod val="95000"/>
                    <a:lumOff val="5000"/>
                  </a:schemeClr>
                </a:solidFill>
                <a:effectLst/>
                <a:latin typeface="Calibri" panose="020F0502020204030204" pitchFamily="34" charset="0"/>
                <a:ea typeface="Calibri" panose="020F0502020204030204" pitchFamily="34" charset="0"/>
                <a:cs typeface="Sakkal Majalla" panose="02000000000000000000" pitchFamily="2" charset="-78"/>
              </a:rPr>
              <a:t>في الأداء القوى، كما يعتبر وسيلة من وسائل تقدم المنظمات وسبب تميزها</a:t>
            </a:r>
            <a:r>
              <a:rPr lang="en-US" sz="2800" b="1" dirty="0">
                <a:solidFill>
                  <a:schemeClr val="tx1">
                    <a:lumMod val="95000"/>
                    <a:lumOff val="5000"/>
                  </a:schemeClr>
                </a:solidFill>
                <a:effectLst/>
                <a:latin typeface="Calibri" panose="020F0502020204030204" pitchFamily="34" charset="0"/>
                <a:ea typeface="Calibri" panose="020F0502020204030204" pitchFamily="34" charset="0"/>
                <a:cs typeface="Sakkal Majalla" panose="02000000000000000000" pitchFamily="2" charset="-78"/>
              </a:rPr>
              <a:t> </a:t>
            </a:r>
            <a:r>
              <a:rPr lang="ar-EG" sz="2800" b="1" dirty="0">
                <a:solidFill>
                  <a:srgbClr val="C00000"/>
                </a:solidFill>
                <a:effectLst/>
                <a:ea typeface="Calibri" panose="020F0502020204030204" pitchFamily="34" charset="0"/>
                <a:cs typeface="Sakkal Majalla" panose="02000000000000000000" pitchFamily="2" charset="-78"/>
              </a:rPr>
              <a:t>كما وأن عملية التطوير الثقافي تمر بأربعة مراحل</a:t>
            </a:r>
            <a:endParaRPr lang="en-US" sz="3200" dirty="0"/>
          </a:p>
        </p:txBody>
      </p:sp>
      <p:grpSp>
        <p:nvGrpSpPr>
          <p:cNvPr id="4" name="Group 3">
            <a:extLst>
              <a:ext uri="{FF2B5EF4-FFF2-40B4-BE49-F238E27FC236}">
                <a16:creationId xmlns="" xmlns:a16="http://schemas.microsoft.com/office/drawing/2014/main" id="{1B95D559-0746-594E-74DE-2F2EDADF11E3}"/>
              </a:ext>
            </a:extLst>
          </p:cNvPr>
          <p:cNvGrpSpPr/>
          <p:nvPr/>
        </p:nvGrpSpPr>
        <p:grpSpPr>
          <a:xfrm>
            <a:off x="394529" y="1310554"/>
            <a:ext cx="11797471" cy="5359078"/>
            <a:chOff x="394529" y="868102"/>
            <a:chExt cx="11797471" cy="5359078"/>
          </a:xfrm>
        </p:grpSpPr>
        <p:grpSp>
          <p:nvGrpSpPr>
            <p:cNvPr id="5" name="Group 4">
              <a:extLst>
                <a:ext uri="{FF2B5EF4-FFF2-40B4-BE49-F238E27FC236}">
                  <a16:creationId xmlns="" xmlns:a16="http://schemas.microsoft.com/office/drawing/2014/main" id="{2A7A6C60-44E5-D241-882B-C0E499B47128}"/>
                </a:ext>
              </a:extLst>
            </p:cNvPr>
            <p:cNvGrpSpPr/>
            <p:nvPr/>
          </p:nvGrpSpPr>
          <p:grpSpPr>
            <a:xfrm>
              <a:off x="10895634" y="868102"/>
              <a:ext cx="1296366" cy="5359078"/>
              <a:chOff x="8437944" y="1215342"/>
              <a:chExt cx="1296366" cy="5359078"/>
            </a:xfrm>
          </p:grpSpPr>
          <p:pic>
            <p:nvPicPr>
              <p:cNvPr id="10" name="Picture 9">
                <a:extLst>
                  <a:ext uri="{FF2B5EF4-FFF2-40B4-BE49-F238E27FC236}">
                    <a16:creationId xmlns="" xmlns:a16="http://schemas.microsoft.com/office/drawing/2014/main" id="{932D8E20-53DF-1AE1-B638-5E54C4CA0ADF}"/>
                  </a:ext>
                </a:extLst>
              </p:cNvPr>
              <p:cNvPicPr>
                <a:picLocks noChangeAspect="1"/>
              </p:cNvPicPr>
              <p:nvPr/>
            </p:nvPicPr>
            <p:blipFill rotWithShape="1">
              <a:blip r:embed="rId4">
                <a:clrChange>
                  <a:clrFrom>
                    <a:srgbClr val="EBF0F3"/>
                  </a:clrFrom>
                  <a:clrTo>
                    <a:srgbClr val="EBF0F3">
                      <a:alpha val="0"/>
                    </a:srgbClr>
                  </a:clrTo>
                </a:clrChange>
              </a:blip>
              <a:srcRect l="20299" t="6447" r="66091" b="9200"/>
              <a:stretch/>
            </p:blipFill>
            <p:spPr>
              <a:xfrm flipH="1">
                <a:off x="8437944" y="1215342"/>
                <a:ext cx="1296366" cy="5359078"/>
              </a:xfrm>
              <a:prstGeom prst="rect">
                <a:avLst/>
              </a:prstGeom>
            </p:spPr>
          </p:pic>
          <p:sp>
            <p:nvSpPr>
              <p:cNvPr id="11" name="Rectangle 10">
                <a:extLst>
                  <a:ext uri="{FF2B5EF4-FFF2-40B4-BE49-F238E27FC236}">
                    <a16:creationId xmlns="" xmlns:a16="http://schemas.microsoft.com/office/drawing/2014/main" id="{2F4ED7AD-10E0-7935-99F0-343BF3AF944B}"/>
                  </a:ext>
                </a:extLst>
              </p:cNvPr>
              <p:cNvSpPr/>
              <p:nvPr/>
            </p:nvSpPr>
            <p:spPr>
              <a:xfrm>
                <a:off x="8738885" y="2210765"/>
                <a:ext cx="659757" cy="300942"/>
              </a:xfrm>
              <a:prstGeom prst="rect">
                <a:avLst/>
              </a:prstGeom>
              <a:solidFill>
                <a:srgbClr val="61C2AE"/>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2" name="Rectangle 11">
                <a:extLst>
                  <a:ext uri="{FF2B5EF4-FFF2-40B4-BE49-F238E27FC236}">
                    <a16:creationId xmlns="" xmlns:a16="http://schemas.microsoft.com/office/drawing/2014/main" id="{F177EC69-D33E-3C46-5496-738390F69D38}"/>
                  </a:ext>
                </a:extLst>
              </p:cNvPr>
              <p:cNvSpPr/>
              <p:nvPr/>
            </p:nvSpPr>
            <p:spPr>
              <a:xfrm>
                <a:off x="8715735" y="3402957"/>
                <a:ext cx="659757" cy="300942"/>
              </a:xfrm>
              <a:prstGeom prst="rect">
                <a:avLst/>
              </a:prstGeom>
              <a:solidFill>
                <a:srgbClr val="8474B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3" name="Rectangle 12">
                <a:extLst>
                  <a:ext uri="{FF2B5EF4-FFF2-40B4-BE49-F238E27FC236}">
                    <a16:creationId xmlns="" xmlns:a16="http://schemas.microsoft.com/office/drawing/2014/main" id="{B41DAF95-A563-BF9C-CD3B-77E7BB09ED52}"/>
                  </a:ext>
                </a:extLst>
              </p:cNvPr>
              <p:cNvSpPr/>
              <p:nvPr/>
            </p:nvSpPr>
            <p:spPr>
              <a:xfrm>
                <a:off x="8727310" y="4583574"/>
                <a:ext cx="659757" cy="300942"/>
              </a:xfrm>
              <a:prstGeom prst="rect">
                <a:avLst/>
              </a:prstGeom>
              <a:solidFill>
                <a:srgbClr val="EF4F9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4" name="Rectangle 13">
                <a:extLst>
                  <a:ext uri="{FF2B5EF4-FFF2-40B4-BE49-F238E27FC236}">
                    <a16:creationId xmlns="" xmlns:a16="http://schemas.microsoft.com/office/drawing/2014/main" id="{99DC85D2-6E79-FF29-3607-6C2298814A95}"/>
                  </a:ext>
                </a:extLst>
              </p:cNvPr>
              <p:cNvSpPr/>
              <p:nvPr/>
            </p:nvSpPr>
            <p:spPr>
              <a:xfrm>
                <a:off x="8727310" y="5764191"/>
                <a:ext cx="659757" cy="300942"/>
              </a:xfrm>
              <a:prstGeom prst="rect">
                <a:avLst/>
              </a:prstGeom>
              <a:solidFill>
                <a:srgbClr val="FCB21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6" name="Group 5">
              <a:extLst>
                <a:ext uri="{FF2B5EF4-FFF2-40B4-BE49-F238E27FC236}">
                  <a16:creationId xmlns="" xmlns:a16="http://schemas.microsoft.com/office/drawing/2014/main" id="{852F0A70-5395-52E6-4CFC-5005BD6D8B07}"/>
                </a:ext>
              </a:extLst>
            </p:cNvPr>
            <p:cNvGrpSpPr/>
            <p:nvPr/>
          </p:nvGrpSpPr>
          <p:grpSpPr>
            <a:xfrm>
              <a:off x="394529" y="1623356"/>
              <a:ext cx="11224523" cy="617859"/>
              <a:chOff x="394529" y="1623356"/>
              <a:chExt cx="11224523" cy="617859"/>
            </a:xfrm>
          </p:grpSpPr>
          <p:sp>
            <p:nvSpPr>
              <p:cNvPr id="7" name="Rectangle 6">
                <a:extLst>
                  <a:ext uri="{FF2B5EF4-FFF2-40B4-BE49-F238E27FC236}">
                    <a16:creationId xmlns="" xmlns:a16="http://schemas.microsoft.com/office/drawing/2014/main" id="{5E1F42B9-B360-C296-1661-C07C3FB56F65}"/>
                  </a:ext>
                </a:extLst>
              </p:cNvPr>
              <p:cNvSpPr/>
              <p:nvPr/>
            </p:nvSpPr>
            <p:spPr>
              <a:xfrm>
                <a:off x="394529" y="1687217"/>
                <a:ext cx="10633729" cy="553998"/>
              </a:xfrm>
              <a:prstGeom prst="rect">
                <a:avLst/>
              </a:prstGeom>
            </p:spPr>
            <p:txBody>
              <a:bodyPr wrap="square">
                <a:spAutoFit/>
              </a:bodyPr>
              <a:lstStyle/>
              <a:p>
                <a:pPr marL="0" marR="0" lvl="0" indent="0" algn="justLow" defTabSz="914400" eaLnBrk="1" fontAlgn="auto" latinLnBrk="0" hangingPunct="1">
                  <a:lnSpc>
                    <a:spcPct val="125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rPr>
                  <a:t>تقوم القيادة بإنشاء استراتيجيات مستقبلية تتناسب مع محتويات التنظيم</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8" name="Rectangle 7">
                <a:extLst>
                  <a:ext uri="{FF2B5EF4-FFF2-40B4-BE49-F238E27FC236}">
                    <a16:creationId xmlns="" xmlns:a16="http://schemas.microsoft.com/office/drawing/2014/main" id="{79D40DA1-52F3-953B-9DD1-4ED63DF3E0EC}"/>
                  </a:ext>
                </a:extLst>
              </p:cNvPr>
              <p:cNvSpPr/>
              <p:nvPr/>
            </p:nvSpPr>
            <p:spPr>
              <a:xfrm>
                <a:off x="11209116" y="1623356"/>
                <a:ext cx="409936" cy="553998"/>
              </a:xfrm>
              <a:prstGeom prst="rect">
                <a:avLst/>
              </a:prstGeom>
            </p:spPr>
            <p:txBody>
              <a:bodyPr wrap="square">
                <a:spAutoFit/>
              </a:bodyPr>
              <a:lstStyle/>
              <a:p>
                <a:pPr marL="0" marR="0" lvl="0" indent="0" algn="ctr" defTabSz="914400" eaLnBrk="1" fontAlgn="auto" latinLnBrk="0" hangingPunct="1">
                  <a:lnSpc>
                    <a:spcPct val="125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rPr>
                  <a:t>1</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endParaRPr>
              </a:p>
            </p:txBody>
          </p:sp>
        </p:grpSp>
      </p:grpSp>
      <p:grpSp>
        <p:nvGrpSpPr>
          <p:cNvPr id="15" name="Group 14">
            <a:extLst>
              <a:ext uri="{FF2B5EF4-FFF2-40B4-BE49-F238E27FC236}">
                <a16:creationId xmlns="" xmlns:a16="http://schemas.microsoft.com/office/drawing/2014/main" id="{4A082318-CA66-0D2B-225D-C417B3F27685}"/>
              </a:ext>
            </a:extLst>
          </p:cNvPr>
          <p:cNvGrpSpPr/>
          <p:nvPr/>
        </p:nvGrpSpPr>
        <p:grpSpPr>
          <a:xfrm>
            <a:off x="-17848" y="3009846"/>
            <a:ext cx="11636900" cy="1154162"/>
            <a:chOff x="-17848" y="1332432"/>
            <a:chExt cx="11636900" cy="1154162"/>
          </a:xfrm>
        </p:grpSpPr>
        <p:sp>
          <p:nvSpPr>
            <p:cNvPr id="16" name="Rectangle 15">
              <a:extLst>
                <a:ext uri="{FF2B5EF4-FFF2-40B4-BE49-F238E27FC236}">
                  <a16:creationId xmlns="" xmlns:a16="http://schemas.microsoft.com/office/drawing/2014/main" id="{6B07EF8D-A477-09B7-B68E-416E7AB02CF5}"/>
                </a:ext>
              </a:extLst>
            </p:cNvPr>
            <p:cNvSpPr/>
            <p:nvPr/>
          </p:nvSpPr>
          <p:spPr>
            <a:xfrm>
              <a:off x="-17848" y="1332432"/>
              <a:ext cx="11046106" cy="1154162"/>
            </a:xfrm>
            <a:prstGeom prst="rect">
              <a:avLst/>
            </a:prstGeom>
          </p:spPr>
          <p:txBody>
            <a:bodyPr wrap="square">
              <a:spAutoFit/>
            </a:bodyPr>
            <a:lstStyle/>
            <a:p>
              <a:pPr algn="justLow">
                <a:lnSpc>
                  <a:spcPct val="150000"/>
                </a:lnSpc>
              </a:pPr>
              <a:r>
                <a:rPr lang="ar-EG" sz="2400" b="1" dirty="0">
                  <a:solidFill>
                    <a:srgbClr val="002060"/>
                  </a:solidFill>
                  <a:latin typeface="Sakkal Majalla" panose="02000000000000000000" pitchFamily="2" charset="-78"/>
                  <a:cs typeface="Sakkal Majalla" panose="02000000000000000000" pitchFamily="2" charset="-78"/>
                </a:rPr>
                <a:t>يتم تنفيذ هذه الاستراتيجيات وبمرور الوقت يبدأ حدوث التكيف عليها وذلك من خلال الاتفاق على النجاح والاستمرار ووضع العملاء موضع الاهتمام</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 xmlns:a16="http://schemas.microsoft.com/office/drawing/2014/main" id="{8744F315-4874-6419-FC12-1310DA0FF802}"/>
                </a:ext>
              </a:extLst>
            </p:cNvPr>
            <p:cNvSpPr/>
            <p:nvPr/>
          </p:nvSpPr>
          <p:spPr>
            <a:xfrm>
              <a:off x="11209116" y="1600206"/>
              <a:ext cx="409936" cy="553998"/>
            </a:xfrm>
            <a:prstGeom prst="rect">
              <a:avLst/>
            </a:prstGeom>
          </p:spPr>
          <p:txBody>
            <a:bodyPr wrap="square">
              <a:spAutoFit/>
            </a:bodyPr>
            <a:lstStyle/>
            <a:p>
              <a:pPr algn="ctr">
                <a:lnSpc>
                  <a:spcPct val="125000"/>
                </a:lnSpc>
              </a:pPr>
              <a:r>
                <a:rPr lang="ar-EG" sz="2400" b="1" dirty="0">
                  <a:solidFill>
                    <a:prstClr val="white"/>
                  </a:solidFill>
                  <a:latin typeface="Sakkal Majalla" panose="02000000000000000000" pitchFamily="2" charset="-78"/>
                  <a:cs typeface="Sakkal Majalla" panose="02000000000000000000" pitchFamily="2" charset="-78"/>
                </a:rPr>
                <a:t>2</a:t>
              </a:r>
              <a:endParaRPr lang="en-US" sz="2400" b="1" dirty="0">
                <a:solidFill>
                  <a:prstClr val="white"/>
                </a:solidFill>
                <a:latin typeface="Sakkal Majalla" panose="02000000000000000000" pitchFamily="2" charset="-78"/>
                <a:cs typeface="Sakkal Majalla" panose="02000000000000000000" pitchFamily="2" charset="-78"/>
              </a:endParaRPr>
            </a:p>
          </p:txBody>
        </p:sp>
      </p:grpSp>
      <p:grpSp>
        <p:nvGrpSpPr>
          <p:cNvPr id="18" name="Group 17">
            <a:extLst>
              <a:ext uri="{FF2B5EF4-FFF2-40B4-BE49-F238E27FC236}">
                <a16:creationId xmlns="" xmlns:a16="http://schemas.microsoft.com/office/drawing/2014/main" id="{2108746F-A044-9672-A117-ECA6DA216E40}"/>
              </a:ext>
            </a:extLst>
          </p:cNvPr>
          <p:cNvGrpSpPr/>
          <p:nvPr/>
        </p:nvGrpSpPr>
        <p:grpSpPr>
          <a:xfrm>
            <a:off x="313399" y="4449563"/>
            <a:ext cx="11305653" cy="594622"/>
            <a:chOff x="313399" y="1600206"/>
            <a:chExt cx="11305653" cy="594622"/>
          </a:xfrm>
        </p:grpSpPr>
        <p:sp>
          <p:nvSpPr>
            <p:cNvPr id="19" name="Rectangle 18">
              <a:extLst>
                <a:ext uri="{FF2B5EF4-FFF2-40B4-BE49-F238E27FC236}">
                  <a16:creationId xmlns="" xmlns:a16="http://schemas.microsoft.com/office/drawing/2014/main" id="{943E8E7A-4AF4-27EA-FEBE-D54F3AB8E7A8}"/>
                </a:ext>
              </a:extLst>
            </p:cNvPr>
            <p:cNvSpPr/>
            <p:nvPr/>
          </p:nvSpPr>
          <p:spPr>
            <a:xfrm>
              <a:off x="313399" y="1640830"/>
              <a:ext cx="1063372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عند حدوث ذلك والإصرار عليه تبدأ ثقافة جديدة وهي مجموعة قيم تؤكد على خدمة العميل حتى الموظفين أيضا</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20" name="Rectangle 19">
              <a:extLst>
                <a:ext uri="{FF2B5EF4-FFF2-40B4-BE49-F238E27FC236}">
                  <a16:creationId xmlns="" xmlns:a16="http://schemas.microsoft.com/office/drawing/2014/main" id="{4024EF20-94F6-F7C4-6E1F-627E4CE1CB6C}"/>
                </a:ext>
              </a:extLst>
            </p:cNvPr>
            <p:cNvSpPr/>
            <p:nvPr/>
          </p:nvSpPr>
          <p:spPr>
            <a:xfrm>
              <a:off x="11209116" y="1600206"/>
              <a:ext cx="409936" cy="553998"/>
            </a:xfrm>
            <a:prstGeom prst="rect">
              <a:avLst/>
            </a:prstGeom>
          </p:spPr>
          <p:txBody>
            <a:bodyPr wrap="square">
              <a:spAutoFit/>
            </a:bodyPr>
            <a:lstStyle/>
            <a:p>
              <a:pPr algn="ctr">
                <a:lnSpc>
                  <a:spcPct val="125000"/>
                </a:lnSpc>
              </a:pPr>
              <a:r>
                <a:rPr lang="ar-EG" sz="2400" b="1" dirty="0">
                  <a:solidFill>
                    <a:prstClr val="white"/>
                  </a:solidFill>
                  <a:latin typeface="Sakkal Majalla" panose="02000000000000000000" pitchFamily="2" charset="-78"/>
                  <a:cs typeface="Sakkal Majalla" panose="02000000000000000000" pitchFamily="2" charset="-78"/>
                </a:rPr>
                <a:t>3</a:t>
              </a:r>
              <a:endParaRPr lang="en-US" sz="2400" b="1" dirty="0">
                <a:solidFill>
                  <a:prstClr val="white"/>
                </a:solidFill>
                <a:latin typeface="Sakkal Majalla" panose="02000000000000000000" pitchFamily="2" charset="-78"/>
                <a:cs typeface="Sakkal Majalla" panose="02000000000000000000" pitchFamily="2" charset="-78"/>
              </a:endParaRPr>
            </a:p>
          </p:txBody>
        </p:sp>
      </p:grpSp>
      <p:grpSp>
        <p:nvGrpSpPr>
          <p:cNvPr id="21" name="Group 20">
            <a:extLst>
              <a:ext uri="{FF2B5EF4-FFF2-40B4-BE49-F238E27FC236}">
                <a16:creationId xmlns="" xmlns:a16="http://schemas.microsoft.com/office/drawing/2014/main" id="{F2CD28FE-3300-97D4-7F43-EDA3703F614C}"/>
              </a:ext>
            </a:extLst>
          </p:cNvPr>
          <p:cNvGrpSpPr/>
          <p:nvPr/>
        </p:nvGrpSpPr>
        <p:grpSpPr>
          <a:xfrm>
            <a:off x="1356852" y="5644349"/>
            <a:ext cx="10270882" cy="553998"/>
            <a:chOff x="1348170" y="1600206"/>
            <a:chExt cx="10270882" cy="553998"/>
          </a:xfrm>
        </p:grpSpPr>
        <p:sp>
          <p:nvSpPr>
            <p:cNvPr id="22" name="Rectangle 21">
              <a:extLst>
                <a:ext uri="{FF2B5EF4-FFF2-40B4-BE49-F238E27FC236}">
                  <a16:creationId xmlns="" xmlns:a16="http://schemas.microsoft.com/office/drawing/2014/main" id="{E4490FE9-B618-EE2A-16A4-F8207F74846D}"/>
                </a:ext>
              </a:extLst>
            </p:cNvPr>
            <p:cNvSpPr/>
            <p:nvPr/>
          </p:nvSpPr>
          <p:spPr>
            <a:xfrm>
              <a:off x="1348170" y="1600206"/>
              <a:ext cx="961835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تقوم الإدارة بإيجاد البنية اللازمة للمحافظة على هذه الثقافة والالتزام بها قياسا على أي استراتيجية أخرى</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23" name="Rectangle 22">
              <a:extLst>
                <a:ext uri="{FF2B5EF4-FFF2-40B4-BE49-F238E27FC236}">
                  <a16:creationId xmlns="" xmlns:a16="http://schemas.microsoft.com/office/drawing/2014/main" id="{C750C65F-15BC-5977-26D9-4495EBA417FB}"/>
                </a:ext>
              </a:extLst>
            </p:cNvPr>
            <p:cNvSpPr/>
            <p:nvPr/>
          </p:nvSpPr>
          <p:spPr>
            <a:xfrm>
              <a:off x="11209116" y="1600206"/>
              <a:ext cx="409936" cy="553998"/>
            </a:xfrm>
            <a:prstGeom prst="rect">
              <a:avLst/>
            </a:prstGeom>
          </p:spPr>
          <p:txBody>
            <a:bodyPr wrap="square">
              <a:spAutoFit/>
            </a:bodyPr>
            <a:lstStyle/>
            <a:p>
              <a:pPr algn="ctr">
                <a:lnSpc>
                  <a:spcPct val="125000"/>
                </a:lnSpc>
              </a:pPr>
              <a:r>
                <a:rPr lang="ar-EG" sz="2400" b="1" dirty="0">
                  <a:solidFill>
                    <a:prstClr val="white"/>
                  </a:solidFill>
                  <a:latin typeface="Sakkal Majalla" panose="02000000000000000000" pitchFamily="2" charset="-78"/>
                  <a:cs typeface="Sakkal Majalla" panose="02000000000000000000" pitchFamily="2" charset="-78"/>
                </a:rPr>
                <a:t>4</a:t>
              </a:r>
              <a:endParaRPr lang="en-US" sz="2400" b="1" dirty="0">
                <a:solidFill>
                  <a:prstClr val="white"/>
                </a:solidFill>
                <a:latin typeface="Sakkal Majalla" panose="02000000000000000000" pitchFamily="2" charset="-78"/>
                <a:cs typeface="Sakkal Majalla" panose="02000000000000000000" pitchFamily="2" charset="-78"/>
              </a:endParaRPr>
            </a:p>
          </p:txBody>
        </p:sp>
      </p:grpSp>
      <p:sp>
        <p:nvSpPr>
          <p:cNvPr id="24" name="Slide Number Placeholder 23">
            <a:extLst>
              <a:ext uri="{FF2B5EF4-FFF2-40B4-BE49-F238E27FC236}">
                <a16:creationId xmlns="" xmlns:a16="http://schemas.microsoft.com/office/drawing/2014/main" id="{0CE7F77E-34D6-FEF0-BC33-6067D7747D35}"/>
              </a:ext>
            </a:extLst>
          </p:cNvPr>
          <p:cNvSpPr>
            <a:spLocks noGrp="1"/>
          </p:cNvSpPr>
          <p:nvPr>
            <p:ph type="sldNum" sz="quarter" idx="12"/>
          </p:nvPr>
        </p:nvSpPr>
        <p:spPr/>
        <p:txBody>
          <a:bodyPr/>
          <a:lstStyle/>
          <a:p>
            <a:fld id="{802A93DA-8321-490E-B7A0-7881EC602D96}" type="slidenum">
              <a:rPr lang="ar-EG" smtClean="0"/>
              <a:t>28</a:t>
            </a:fld>
            <a:endParaRPr lang="ar-EG"/>
          </a:p>
        </p:txBody>
      </p:sp>
      <p:sp>
        <p:nvSpPr>
          <p:cNvPr id="25" name="TextBox 2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214319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6 خطوات لبناء ثقافة تنظيمية فعالة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062057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 xmlns:a16="http://schemas.microsoft.com/office/drawing/2014/main" id="{F2C903F3-C80B-4C65-BBE4-42679B3787E3}"/>
              </a:ext>
            </a:extLst>
          </p:cNvPr>
          <p:cNvSpPr txBox="1"/>
          <p:nvPr/>
        </p:nvSpPr>
        <p:spPr>
          <a:xfrm>
            <a:off x="6949930" y="1081190"/>
            <a:ext cx="4121107"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ماهية الثقافة التنظيمية</a:t>
            </a:r>
          </a:p>
        </p:txBody>
      </p:sp>
      <p:sp>
        <p:nvSpPr>
          <p:cNvPr id="104" name="TextBox 103">
            <a:extLst>
              <a:ext uri="{FF2B5EF4-FFF2-40B4-BE49-F238E27FC236}">
                <a16:creationId xmlns="" xmlns:a16="http://schemas.microsoft.com/office/drawing/2014/main" id="{BC486640-E351-43E9-B9E2-9FE71880CCBD}"/>
              </a:ext>
            </a:extLst>
          </p:cNvPr>
          <p:cNvSpPr txBox="1"/>
          <p:nvPr/>
        </p:nvSpPr>
        <p:spPr>
          <a:xfrm>
            <a:off x="6325620" y="1386028"/>
            <a:ext cx="4530246" cy="4708981"/>
          </a:xfrm>
          <a:prstGeom prst="rect">
            <a:avLst/>
          </a:prstGeom>
          <a:noFill/>
        </p:spPr>
        <p:txBody>
          <a:bodyPr wrap="square" rtlCol="0">
            <a:spAutoFit/>
          </a:bodyPr>
          <a:lstStyle/>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تعريف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خصائص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أهمية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أبعاد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أنواع ثقافة المنظمة.</a:t>
            </a:r>
          </a:p>
        </p:txBody>
      </p:sp>
      <p:sp>
        <p:nvSpPr>
          <p:cNvPr id="105" name="TextBox 104">
            <a:extLst>
              <a:ext uri="{FF2B5EF4-FFF2-40B4-BE49-F238E27FC236}">
                <a16:creationId xmlns="" xmlns:a16="http://schemas.microsoft.com/office/drawing/2014/main" id="{F2C903F3-C80B-4C65-BBE4-42679B3787E3}"/>
              </a:ext>
            </a:extLst>
          </p:cNvPr>
          <p:cNvSpPr txBox="1"/>
          <p:nvPr/>
        </p:nvSpPr>
        <p:spPr>
          <a:xfrm>
            <a:off x="606886" y="1085758"/>
            <a:ext cx="4881957"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إدارة الثقافة التنظيمية</a:t>
            </a:r>
          </a:p>
        </p:txBody>
      </p:sp>
      <p:sp>
        <p:nvSpPr>
          <p:cNvPr id="106" name="TextBox 105">
            <a:extLst>
              <a:ext uri="{FF2B5EF4-FFF2-40B4-BE49-F238E27FC236}">
                <a16:creationId xmlns="" xmlns:a16="http://schemas.microsoft.com/office/drawing/2014/main" id="{BC486640-E351-43E9-B9E2-9FE71880CCBD}"/>
              </a:ext>
            </a:extLst>
          </p:cNvPr>
          <p:cNvSpPr txBox="1"/>
          <p:nvPr/>
        </p:nvSpPr>
        <p:spPr>
          <a:xfrm>
            <a:off x="755517" y="1856530"/>
            <a:ext cx="4818496" cy="3785652"/>
          </a:xfrm>
          <a:prstGeom prst="rect">
            <a:avLst/>
          </a:prstGeom>
          <a:noFill/>
        </p:spPr>
        <p:txBody>
          <a:bodyPr wrap="square" rtlCol="0">
            <a:spAutoFit/>
          </a:bodyPr>
          <a:lstStyle/>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عناصر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طرق إدارة الثقافة التنظيمية.</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كيف تحافظ على الثقافة حية في مؤسستك؟</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أمثلة عن الثقافة التنظيمية.</a:t>
            </a:r>
          </a:p>
        </p:txBody>
      </p:sp>
      <p:sp>
        <p:nvSpPr>
          <p:cNvPr id="107" name="TextBox 106">
            <a:extLst>
              <a:ext uri="{FF2B5EF4-FFF2-40B4-BE49-F238E27FC236}">
                <a16:creationId xmlns=""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الأول</a:t>
              </a:r>
            </a:p>
          </p:txBody>
        </p:sp>
      </p:grpSp>
    </p:spTree>
    <p:extLst>
      <p:ext uri="{BB962C8B-B14F-4D97-AF65-F5344CB8AC3E}">
        <p14:creationId xmlns:p14="http://schemas.microsoft.com/office/powerpoint/2010/main" val="40000292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4" end="4"/>
                                            </p:txEl>
                                          </p:spTgt>
                                        </p:tgtEl>
                                        <p:attrNameLst>
                                          <p:attrName>style.visibility</p:attrName>
                                        </p:attrNameLst>
                                      </p:cBhvr>
                                      <p:to>
                                        <p:strVal val="visible"/>
                                      </p:to>
                                    </p:set>
                                    <p:animEffect transition="in" filter="barn(inVertical)">
                                      <p:cBhvr>
                                        <p:cTn id="44" dur="500"/>
                                        <p:tgtEl>
                                          <p:spTgt spid="104">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2" end="2"/>
                                            </p:txEl>
                                          </p:spTgt>
                                        </p:tgtEl>
                                        <p:attrNameLst>
                                          <p:attrName>style.visibility</p:attrName>
                                        </p:attrNameLst>
                                      </p:cBhvr>
                                      <p:to>
                                        <p:strVal val="visible"/>
                                      </p:to>
                                    </p:set>
                                    <p:animEffect transition="in" filter="barn(inVertical)">
                                      <p:cBhvr>
                                        <p:cTn id="69" dur="500"/>
                                        <p:tgtEl>
                                          <p:spTgt spid="106">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3" end="3"/>
                                            </p:txEl>
                                          </p:spTgt>
                                        </p:tgtEl>
                                        <p:attrNameLst>
                                          <p:attrName>style.visibility</p:attrName>
                                        </p:attrNameLst>
                                      </p:cBhvr>
                                      <p:to>
                                        <p:strVal val="visible"/>
                                      </p:to>
                                    </p:set>
                                    <p:animEffect transition="in" filter="barn(inVertical)">
                                      <p:cBhvr>
                                        <p:cTn id="74" dur="500"/>
                                        <p:tgtEl>
                                          <p:spTgt spid="1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 xmlns:a16="http://schemas.microsoft.com/office/drawing/2014/main" id="{E4F2E35E-20BF-FA95-A260-4A4053FA02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69" y="4854822"/>
            <a:ext cx="2762250" cy="1842135"/>
          </a:xfrm>
          <a:prstGeom prst="rect">
            <a:avLst/>
          </a:prstGeom>
        </p:spPr>
      </p:pic>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6 خطوات لبناء ثقافة تنظيمية فعالة</a:t>
            </a:r>
          </a:p>
        </p:txBody>
      </p:sp>
      <p:grpSp>
        <p:nvGrpSpPr>
          <p:cNvPr id="2" name="Group 1">
            <a:extLst>
              <a:ext uri="{FF2B5EF4-FFF2-40B4-BE49-F238E27FC236}">
                <a16:creationId xmlns="" xmlns:a16="http://schemas.microsoft.com/office/drawing/2014/main" id="{ADFE4063-5F25-0386-1AD6-334E4525F2A5}"/>
              </a:ext>
            </a:extLst>
          </p:cNvPr>
          <p:cNvGrpSpPr/>
          <p:nvPr/>
        </p:nvGrpSpPr>
        <p:grpSpPr>
          <a:xfrm>
            <a:off x="4433251" y="2386262"/>
            <a:ext cx="3639454" cy="3433585"/>
            <a:chOff x="3692609" y="1362678"/>
            <a:chExt cx="4803599" cy="4833805"/>
          </a:xfrm>
        </p:grpSpPr>
        <p:grpSp>
          <p:nvGrpSpPr>
            <p:cNvPr id="3" name="Group 2">
              <a:extLst>
                <a:ext uri="{FF2B5EF4-FFF2-40B4-BE49-F238E27FC236}">
                  <a16:creationId xmlns="" xmlns:a16="http://schemas.microsoft.com/office/drawing/2014/main" id="{FAFB143C-C067-2EB6-F3BA-6C002F8D620C}"/>
                </a:ext>
              </a:extLst>
            </p:cNvPr>
            <p:cNvGrpSpPr/>
            <p:nvPr/>
          </p:nvGrpSpPr>
          <p:grpSpPr>
            <a:xfrm>
              <a:off x="3692609" y="4460959"/>
              <a:ext cx="4803599" cy="1691982"/>
              <a:chOff x="3524752" y="4580881"/>
              <a:chExt cx="4803600" cy="1691983"/>
            </a:xfrm>
          </p:grpSpPr>
          <p:sp>
            <p:nvSpPr>
              <p:cNvPr id="26" name="Oval 25">
                <a:extLst>
                  <a:ext uri="{FF2B5EF4-FFF2-40B4-BE49-F238E27FC236}">
                    <a16:creationId xmlns="" xmlns:a16="http://schemas.microsoft.com/office/drawing/2014/main" id="{94911395-22AB-665D-3AFC-D8C16159970C}"/>
                  </a:ext>
                </a:extLst>
              </p:cNvPr>
              <p:cNvSpPr/>
              <p:nvPr/>
            </p:nvSpPr>
            <p:spPr>
              <a:xfrm rot="19704127">
                <a:off x="4962272" y="4823885"/>
                <a:ext cx="3366080" cy="1448979"/>
              </a:xfrm>
              <a:prstGeom prst="ellipse">
                <a:avLst/>
              </a:prstGeom>
              <a:gradFill flip="none" rotWithShape="1">
                <a:gsLst>
                  <a:gs pos="0">
                    <a:sysClr val="windowText" lastClr="000000">
                      <a:lumMod val="16000"/>
                      <a:alpha val="49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a:latin typeface="Sakkal Majalla" panose="02000000000000000000" pitchFamily="2" charset="-78"/>
                  <a:cs typeface="Sakkal Majalla" panose="02000000000000000000" pitchFamily="2" charset="-78"/>
                </a:endParaRPr>
              </a:p>
            </p:txBody>
          </p:sp>
          <p:sp>
            <p:nvSpPr>
              <p:cNvPr id="27" name="Oval 26">
                <a:extLst>
                  <a:ext uri="{FF2B5EF4-FFF2-40B4-BE49-F238E27FC236}">
                    <a16:creationId xmlns="" xmlns:a16="http://schemas.microsoft.com/office/drawing/2014/main" id="{04F3EDA9-F09C-FC61-9F0C-4903D26EAB33}"/>
                  </a:ext>
                </a:extLst>
              </p:cNvPr>
              <p:cNvSpPr/>
              <p:nvPr/>
            </p:nvSpPr>
            <p:spPr>
              <a:xfrm rot="2437725">
                <a:off x="3524752" y="4580881"/>
                <a:ext cx="3438983" cy="1668270"/>
              </a:xfrm>
              <a:prstGeom prst="ellipse">
                <a:avLst/>
              </a:prstGeom>
              <a:gradFill flip="none" rotWithShape="1">
                <a:gsLst>
                  <a:gs pos="0">
                    <a:sysClr val="windowText" lastClr="000000">
                      <a:lumMod val="16000"/>
                      <a:alpha val="44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a:latin typeface="Sakkal Majalla" panose="02000000000000000000" pitchFamily="2" charset="-78"/>
                  <a:cs typeface="Sakkal Majalla" panose="02000000000000000000" pitchFamily="2" charset="-78"/>
                </a:endParaRPr>
              </a:p>
            </p:txBody>
          </p:sp>
        </p:grpSp>
        <p:grpSp>
          <p:nvGrpSpPr>
            <p:cNvPr id="4" name="Group 3">
              <a:extLst>
                <a:ext uri="{FF2B5EF4-FFF2-40B4-BE49-F238E27FC236}">
                  <a16:creationId xmlns="" xmlns:a16="http://schemas.microsoft.com/office/drawing/2014/main" id="{1E01A69E-A6E0-D6EF-4865-30F44CDFD7FE}"/>
                </a:ext>
              </a:extLst>
            </p:cNvPr>
            <p:cNvGrpSpPr/>
            <p:nvPr/>
          </p:nvGrpSpPr>
          <p:grpSpPr>
            <a:xfrm>
              <a:off x="4073909" y="1366956"/>
              <a:ext cx="4376719" cy="4825249"/>
              <a:chOff x="3902172" y="1482598"/>
              <a:chExt cx="4384480" cy="4833808"/>
            </a:xfrm>
            <a:solidFill>
              <a:sysClr val="windowText" lastClr="000000">
                <a:lumMod val="75000"/>
                <a:lumOff val="25000"/>
              </a:sysClr>
            </a:solidFill>
          </p:grpSpPr>
          <p:sp>
            <p:nvSpPr>
              <p:cNvPr id="23" name="Freeform 6">
                <a:extLst>
                  <a:ext uri="{FF2B5EF4-FFF2-40B4-BE49-F238E27FC236}">
                    <a16:creationId xmlns="" xmlns:a16="http://schemas.microsoft.com/office/drawing/2014/main" id="{FA80E112-6671-CBEF-A114-A8ECA1FD6863}"/>
                  </a:ext>
                </a:extLst>
              </p:cNvPr>
              <p:cNvSpPr>
                <a:spLocks/>
              </p:cNvSpPr>
              <p:nvPr/>
            </p:nvSpPr>
            <p:spPr bwMode="auto">
              <a:xfrm>
                <a:off x="3902172" y="2192845"/>
                <a:ext cx="1889614" cy="4123561"/>
              </a:xfrm>
              <a:custGeom>
                <a:avLst/>
                <a:gdLst>
                  <a:gd name="T0" fmla="*/ 0 w 3019"/>
                  <a:gd name="T1" fmla="*/ 0 h 6398"/>
                  <a:gd name="T2" fmla="*/ 3019 w 3019"/>
                  <a:gd name="T3" fmla="*/ 2016 h 6398"/>
                  <a:gd name="T4" fmla="*/ 2999 w 3019"/>
                  <a:gd name="T5" fmla="*/ 6398 h 6398"/>
                  <a:gd name="T6" fmla="*/ 323 w 3019"/>
                  <a:gd name="T7" fmla="*/ 3818 h 6398"/>
                  <a:gd name="T8" fmla="*/ 0 w 3019"/>
                  <a:gd name="T9" fmla="*/ 0 h 6398"/>
                </a:gdLst>
                <a:ahLst/>
                <a:cxnLst>
                  <a:cxn ang="0">
                    <a:pos x="T0" y="T1"/>
                  </a:cxn>
                  <a:cxn ang="0">
                    <a:pos x="T2" y="T3"/>
                  </a:cxn>
                  <a:cxn ang="0">
                    <a:pos x="T4" y="T5"/>
                  </a:cxn>
                  <a:cxn ang="0">
                    <a:pos x="T6" y="T7"/>
                  </a:cxn>
                  <a:cxn ang="0">
                    <a:pos x="T8" y="T9"/>
                  </a:cxn>
                </a:cxnLst>
                <a:rect l="0" t="0" r="r" b="b"/>
                <a:pathLst>
                  <a:path w="3019" h="6398">
                    <a:moveTo>
                      <a:pt x="0" y="0"/>
                    </a:moveTo>
                    <a:lnTo>
                      <a:pt x="3019" y="2016"/>
                    </a:lnTo>
                    <a:lnTo>
                      <a:pt x="2999" y="6398"/>
                    </a:lnTo>
                    <a:lnTo>
                      <a:pt x="323" y="381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24" name="Freeform 7">
                <a:extLst>
                  <a:ext uri="{FF2B5EF4-FFF2-40B4-BE49-F238E27FC236}">
                    <a16:creationId xmlns="" xmlns:a16="http://schemas.microsoft.com/office/drawing/2014/main" id="{5612B8F3-980D-9A83-60D2-B88A05C77DFC}"/>
                  </a:ext>
                </a:extLst>
              </p:cNvPr>
              <p:cNvSpPr>
                <a:spLocks/>
              </p:cNvSpPr>
              <p:nvPr/>
            </p:nvSpPr>
            <p:spPr bwMode="auto">
              <a:xfrm>
                <a:off x="5779268" y="2487386"/>
                <a:ext cx="2507384" cy="3829020"/>
              </a:xfrm>
              <a:custGeom>
                <a:avLst/>
                <a:gdLst>
                  <a:gd name="T0" fmla="*/ 4006 w 4006"/>
                  <a:gd name="T1" fmla="*/ 0 h 5941"/>
                  <a:gd name="T2" fmla="*/ 3410 w 4006"/>
                  <a:gd name="T3" fmla="*/ 3889 h 5941"/>
                  <a:gd name="T4" fmla="*/ 0 w 4006"/>
                  <a:gd name="T5" fmla="*/ 5941 h 5941"/>
                  <a:gd name="T6" fmla="*/ 20 w 4006"/>
                  <a:gd name="T7" fmla="*/ 1559 h 5941"/>
                  <a:gd name="T8" fmla="*/ 4006 w 4006"/>
                  <a:gd name="T9" fmla="*/ 0 h 5941"/>
                </a:gdLst>
                <a:ahLst/>
                <a:cxnLst>
                  <a:cxn ang="0">
                    <a:pos x="T0" y="T1"/>
                  </a:cxn>
                  <a:cxn ang="0">
                    <a:pos x="T2" y="T3"/>
                  </a:cxn>
                  <a:cxn ang="0">
                    <a:pos x="T4" y="T5"/>
                  </a:cxn>
                  <a:cxn ang="0">
                    <a:pos x="T6" y="T7"/>
                  </a:cxn>
                  <a:cxn ang="0">
                    <a:pos x="T8" y="T9"/>
                  </a:cxn>
                </a:cxnLst>
                <a:rect l="0" t="0" r="r" b="b"/>
                <a:pathLst>
                  <a:path w="4006" h="5941">
                    <a:moveTo>
                      <a:pt x="4006" y="0"/>
                    </a:moveTo>
                    <a:lnTo>
                      <a:pt x="3410" y="3889"/>
                    </a:lnTo>
                    <a:lnTo>
                      <a:pt x="0" y="5941"/>
                    </a:lnTo>
                    <a:lnTo>
                      <a:pt x="20" y="1559"/>
                    </a:lnTo>
                    <a:lnTo>
                      <a:pt x="40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25" name="Freeform 8">
                <a:extLst>
                  <a:ext uri="{FF2B5EF4-FFF2-40B4-BE49-F238E27FC236}">
                    <a16:creationId xmlns="" xmlns:a16="http://schemas.microsoft.com/office/drawing/2014/main" id="{5081C680-2E0A-4341-A1CC-20E120D728A9}"/>
                  </a:ext>
                </a:extLst>
              </p:cNvPr>
              <p:cNvSpPr>
                <a:spLocks/>
              </p:cNvSpPr>
              <p:nvPr/>
            </p:nvSpPr>
            <p:spPr bwMode="auto">
              <a:xfrm>
                <a:off x="3902172" y="1482598"/>
                <a:ext cx="4384480" cy="2009575"/>
              </a:xfrm>
              <a:custGeom>
                <a:avLst/>
                <a:gdLst>
                  <a:gd name="T0" fmla="*/ 3672 w 7005"/>
                  <a:gd name="T1" fmla="*/ 0 h 3118"/>
                  <a:gd name="T2" fmla="*/ 7005 w 7005"/>
                  <a:gd name="T3" fmla="*/ 1559 h 3118"/>
                  <a:gd name="T4" fmla="*/ 3019 w 7005"/>
                  <a:gd name="T5" fmla="*/ 3118 h 3118"/>
                  <a:gd name="T6" fmla="*/ 0 w 7005"/>
                  <a:gd name="T7" fmla="*/ 1102 h 3118"/>
                  <a:gd name="T8" fmla="*/ 3672 w 7005"/>
                  <a:gd name="T9" fmla="*/ 0 h 3118"/>
                </a:gdLst>
                <a:ahLst/>
                <a:cxnLst>
                  <a:cxn ang="0">
                    <a:pos x="T0" y="T1"/>
                  </a:cxn>
                  <a:cxn ang="0">
                    <a:pos x="T2" y="T3"/>
                  </a:cxn>
                  <a:cxn ang="0">
                    <a:pos x="T4" y="T5"/>
                  </a:cxn>
                  <a:cxn ang="0">
                    <a:pos x="T6" y="T7"/>
                  </a:cxn>
                  <a:cxn ang="0">
                    <a:pos x="T8" y="T9"/>
                  </a:cxn>
                </a:cxnLst>
                <a:rect l="0" t="0" r="r" b="b"/>
                <a:pathLst>
                  <a:path w="7005" h="3118">
                    <a:moveTo>
                      <a:pt x="3672" y="0"/>
                    </a:moveTo>
                    <a:lnTo>
                      <a:pt x="7005" y="1559"/>
                    </a:lnTo>
                    <a:lnTo>
                      <a:pt x="3019" y="3118"/>
                    </a:lnTo>
                    <a:lnTo>
                      <a:pt x="0" y="1102"/>
                    </a:lnTo>
                    <a:lnTo>
                      <a:pt x="367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grpSp>
        <p:sp>
          <p:nvSpPr>
            <p:cNvPr id="5" name="Freeform 9">
              <a:extLst>
                <a:ext uri="{FF2B5EF4-FFF2-40B4-BE49-F238E27FC236}">
                  <a16:creationId xmlns="" xmlns:a16="http://schemas.microsoft.com/office/drawing/2014/main" id="{143D82D1-2D1A-50F1-C699-F404BDEECE08}"/>
                </a:ext>
              </a:extLst>
            </p:cNvPr>
            <p:cNvSpPr>
              <a:spLocks/>
            </p:cNvSpPr>
            <p:nvPr/>
          </p:nvSpPr>
          <p:spPr bwMode="auto">
            <a:xfrm>
              <a:off x="4148269" y="3015195"/>
              <a:ext cx="1081568" cy="1953501"/>
            </a:xfrm>
            <a:custGeom>
              <a:avLst/>
              <a:gdLst>
                <a:gd name="T0" fmla="*/ 0 w 1728"/>
                <a:gd name="T1" fmla="*/ 0 h 3031"/>
                <a:gd name="T2" fmla="*/ 1705 w 1728"/>
                <a:gd name="T3" fmla="*/ 1334 h 3031"/>
                <a:gd name="T4" fmla="*/ 1728 w 1728"/>
                <a:gd name="T5" fmla="*/ 2593 h 3031"/>
                <a:gd name="T6" fmla="*/ 818 w 1728"/>
                <a:gd name="T7" fmla="*/ 1795 h 3031"/>
                <a:gd name="T8" fmla="*/ 900 w 1728"/>
                <a:gd name="T9" fmla="*/ 3031 h 3031"/>
                <a:gd name="T10" fmla="*/ 198 w 1728"/>
                <a:gd name="T11" fmla="*/ 2356 h 3031"/>
                <a:gd name="T12" fmla="*/ 0 w 1728"/>
                <a:gd name="T13" fmla="*/ 0 h 3031"/>
              </a:gdLst>
              <a:ahLst/>
              <a:cxnLst>
                <a:cxn ang="0">
                  <a:pos x="T0" y="T1"/>
                </a:cxn>
                <a:cxn ang="0">
                  <a:pos x="T2" y="T3"/>
                </a:cxn>
                <a:cxn ang="0">
                  <a:pos x="T4" y="T5"/>
                </a:cxn>
                <a:cxn ang="0">
                  <a:pos x="T6" y="T7"/>
                </a:cxn>
                <a:cxn ang="0">
                  <a:pos x="T8" y="T9"/>
                </a:cxn>
                <a:cxn ang="0">
                  <a:pos x="T10" y="T11"/>
                </a:cxn>
                <a:cxn ang="0">
                  <a:pos x="T12" y="T13"/>
                </a:cxn>
              </a:cxnLst>
              <a:rect l="0" t="0" r="r" b="b"/>
              <a:pathLst>
                <a:path w="1728" h="3031">
                  <a:moveTo>
                    <a:pt x="0" y="0"/>
                  </a:moveTo>
                  <a:lnTo>
                    <a:pt x="1705" y="1334"/>
                  </a:lnTo>
                  <a:lnTo>
                    <a:pt x="1728" y="2593"/>
                  </a:lnTo>
                  <a:lnTo>
                    <a:pt x="818" y="1795"/>
                  </a:lnTo>
                  <a:lnTo>
                    <a:pt x="900" y="3031"/>
                  </a:lnTo>
                  <a:lnTo>
                    <a:pt x="198" y="2356"/>
                  </a:lnTo>
                  <a:lnTo>
                    <a:pt x="0" y="0"/>
                  </a:lnTo>
                  <a:close/>
                </a:path>
              </a:pathLst>
            </a:custGeom>
            <a:gradFill flip="none" rotWithShape="1">
              <a:gsLst>
                <a:gs pos="0">
                  <a:srgbClr val="C2D348"/>
                </a:gs>
                <a:gs pos="100000">
                  <a:srgbClr val="C2D348">
                    <a:lumMod val="75000"/>
                  </a:srgbClr>
                </a:gs>
              </a:gsLst>
              <a:lin ang="13500000" scaled="1"/>
              <a:tileRect/>
            </a:gradFill>
            <a:ln w="0">
              <a:solidFill>
                <a:srgbClr val="C2D348"/>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6" name="Freeform 10">
              <a:extLst>
                <a:ext uri="{FF2B5EF4-FFF2-40B4-BE49-F238E27FC236}">
                  <a16:creationId xmlns="" xmlns:a16="http://schemas.microsoft.com/office/drawing/2014/main" id="{4DD06A34-7751-DF18-4F2B-0F5C4173F40B}"/>
                </a:ext>
              </a:extLst>
            </p:cNvPr>
            <p:cNvSpPr>
              <a:spLocks/>
            </p:cNvSpPr>
            <p:nvPr/>
          </p:nvSpPr>
          <p:spPr bwMode="auto">
            <a:xfrm>
              <a:off x="4070029" y="2072924"/>
              <a:ext cx="1889614" cy="2322160"/>
            </a:xfrm>
            <a:custGeom>
              <a:avLst/>
              <a:gdLst>
                <a:gd name="T0" fmla="*/ 0 w 3019"/>
                <a:gd name="T1" fmla="*/ 0 h 3603"/>
                <a:gd name="T2" fmla="*/ 3019 w 3019"/>
                <a:gd name="T3" fmla="*/ 2016 h 3603"/>
                <a:gd name="T4" fmla="*/ 3012 w 3019"/>
                <a:gd name="T5" fmla="*/ 3603 h 3603"/>
                <a:gd name="T6" fmla="*/ 3010 w 3019"/>
                <a:gd name="T7" fmla="*/ 3603 h 3603"/>
                <a:gd name="T8" fmla="*/ 1937 w 3019"/>
                <a:gd name="T9" fmla="*/ 2743 h 3603"/>
                <a:gd name="T10" fmla="*/ 1937 w 3019"/>
                <a:gd name="T11" fmla="*/ 2743 h 3603"/>
                <a:gd name="T12" fmla="*/ 111 w 3019"/>
                <a:gd name="T13" fmla="*/ 1316 h 3603"/>
                <a:gd name="T14" fmla="*/ 0 w 3019"/>
                <a:gd name="T15" fmla="*/ 0 h 36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19" h="3603">
                  <a:moveTo>
                    <a:pt x="0" y="0"/>
                  </a:moveTo>
                  <a:lnTo>
                    <a:pt x="3019" y="2016"/>
                  </a:lnTo>
                  <a:lnTo>
                    <a:pt x="3012" y="3603"/>
                  </a:lnTo>
                  <a:lnTo>
                    <a:pt x="3010" y="3603"/>
                  </a:lnTo>
                  <a:lnTo>
                    <a:pt x="1937" y="2743"/>
                  </a:lnTo>
                  <a:lnTo>
                    <a:pt x="1937" y="2743"/>
                  </a:lnTo>
                  <a:lnTo>
                    <a:pt x="111" y="1316"/>
                  </a:lnTo>
                  <a:lnTo>
                    <a:pt x="0" y="0"/>
                  </a:lnTo>
                  <a:close/>
                </a:path>
              </a:pathLst>
            </a:custGeom>
            <a:gradFill flip="none" rotWithShape="1">
              <a:gsLst>
                <a:gs pos="0">
                  <a:srgbClr val="5F50AA">
                    <a:lumMod val="70000"/>
                    <a:lumOff val="30000"/>
                  </a:srgbClr>
                </a:gs>
                <a:gs pos="100000">
                  <a:srgbClr val="5F50AA">
                    <a:lumMod val="100000"/>
                  </a:srgbClr>
                </a:gs>
              </a:gsLst>
              <a:lin ang="9000000" scaled="0"/>
              <a:tileRect/>
            </a:gradFill>
            <a:ln w="0">
              <a:solidFill>
                <a:srgbClr val="5F50AA">
                  <a:lumMod val="40000"/>
                  <a:lumOff val="60000"/>
                </a:srgb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7" name="Freeform 11">
              <a:extLst>
                <a:ext uri="{FF2B5EF4-FFF2-40B4-BE49-F238E27FC236}">
                  <a16:creationId xmlns="" xmlns:a16="http://schemas.microsoft.com/office/drawing/2014/main" id="{DC247A5E-2004-DB16-48DB-89979B958E6D}"/>
                </a:ext>
              </a:extLst>
            </p:cNvPr>
            <p:cNvSpPr>
              <a:spLocks/>
            </p:cNvSpPr>
            <p:nvPr/>
          </p:nvSpPr>
          <p:spPr bwMode="auto">
            <a:xfrm>
              <a:off x="4738499" y="4334501"/>
              <a:ext cx="1212382" cy="1861982"/>
            </a:xfrm>
            <a:custGeom>
              <a:avLst/>
              <a:gdLst>
                <a:gd name="T0" fmla="*/ 0 w 1937"/>
                <a:gd name="T1" fmla="*/ 0 h 2889"/>
                <a:gd name="T2" fmla="*/ 1926 w 1937"/>
                <a:gd name="T3" fmla="*/ 1687 h 2889"/>
                <a:gd name="T4" fmla="*/ 1937 w 1937"/>
                <a:gd name="T5" fmla="*/ 1682 h 2889"/>
                <a:gd name="T6" fmla="*/ 1931 w 1937"/>
                <a:gd name="T7" fmla="*/ 2889 h 2889"/>
                <a:gd name="T8" fmla="*/ 71 w 1937"/>
                <a:gd name="T9" fmla="*/ 1096 h 2889"/>
                <a:gd name="T10" fmla="*/ 0 w 1937"/>
                <a:gd name="T11" fmla="*/ 0 h 2889"/>
              </a:gdLst>
              <a:ahLst/>
              <a:cxnLst>
                <a:cxn ang="0">
                  <a:pos x="T0" y="T1"/>
                </a:cxn>
                <a:cxn ang="0">
                  <a:pos x="T2" y="T3"/>
                </a:cxn>
                <a:cxn ang="0">
                  <a:pos x="T4" y="T5"/>
                </a:cxn>
                <a:cxn ang="0">
                  <a:pos x="T6" y="T7"/>
                </a:cxn>
                <a:cxn ang="0">
                  <a:pos x="T8" y="T9"/>
                </a:cxn>
                <a:cxn ang="0">
                  <a:pos x="T10" y="T11"/>
                </a:cxn>
              </a:cxnLst>
              <a:rect l="0" t="0" r="r" b="b"/>
              <a:pathLst>
                <a:path w="1937" h="2889">
                  <a:moveTo>
                    <a:pt x="0" y="0"/>
                  </a:moveTo>
                  <a:lnTo>
                    <a:pt x="1926" y="1687"/>
                  </a:lnTo>
                  <a:lnTo>
                    <a:pt x="1937" y="1682"/>
                  </a:lnTo>
                  <a:lnTo>
                    <a:pt x="1931" y="2889"/>
                  </a:lnTo>
                  <a:lnTo>
                    <a:pt x="71" y="1096"/>
                  </a:lnTo>
                  <a:lnTo>
                    <a:pt x="0" y="0"/>
                  </a:lnTo>
                  <a:close/>
                </a:path>
              </a:pathLst>
            </a:custGeom>
            <a:gradFill flip="none" rotWithShape="1">
              <a:gsLst>
                <a:gs pos="0">
                  <a:srgbClr val="DD3A59"/>
                </a:gs>
                <a:gs pos="100000">
                  <a:srgbClr val="DD3A59">
                    <a:lumMod val="75000"/>
                  </a:srgbClr>
                </a:gs>
              </a:gsLst>
              <a:lin ang="13500000" scaled="1"/>
              <a:tileRect/>
            </a:gradFill>
            <a:ln w="0">
              <a:solidFill>
                <a:srgbClr val="DD3A59"/>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8" name="Freeform 12">
              <a:extLst>
                <a:ext uri="{FF2B5EF4-FFF2-40B4-BE49-F238E27FC236}">
                  <a16:creationId xmlns="" xmlns:a16="http://schemas.microsoft.com/office/drawing/2014/main" id="{045896FA-D42B-908F-B19E-084A765A11AE}"/>
                </a:ext>
              </a:extLst>
            </p:cNvPr>
            <p:cNvSpPr>
              <a:spLocks/>
            </p:cNvSpPr>
            <p:nvPr/>
          </p:nvSpPr>
          <p:spPr bwMode="auto">
            <a:xfrm>
              <a:off x="5283662" y="3930395"/>
              <a:ext cx="671599" cy="1405026"/>
            </a:xfrm>
            <a:custGeom>
              <a:avLst/>
              <a:gdLst>
                <a:gd name="T0" fmla="*/ 0 w 1073"/>
                <a:gd name="T1" fmla="*/ 0 h 2180"/>
                <a:gd name="T2" fmla="*/ 1057 w 1073"/>
                <a:gd name="T3" fmla="*/ 846 h 2180"/>
                <a:gd name="T4" fmla="*/ 1073 w 1073"/>
                <a:gd name="T5" fmla="*/ 839 h 2180"/>
                <a:gd name="T6" fmla="*/ 1066 w 1073"/>
                <a:gd name="T7" fmla="*/ 2180 h 2180"/>
                <a:gd name="T8" fmla="*/ 23 w 1073"/>
                <a:gd name="T9" fmla="*/ 1268 h 2180"/>
                <a:gd name="T10" fmla="*/ 0 w 1073"/>
                <a:gd name="T11" fmla="*/ 0 h 2180"/>
              </a:gdLst>
              <a:ahLst/>
              <a:cxnLst>
                <a:cxn ang="0">
                  <a:pos x="T0" y="T1"/>
                </a:cxn>
                <a:cxn ang="0">
                  <a:pos x="T2" y="T3"/>
                </a:cxn>
                <a:cxn ang="0">
                  <a:pos x="T4" y="T5"/>
                </a:cxn>
                <a:cxn ang="0">
                  <a:pos x="T6" y="T7"/>
                </a:cxn>
                <a:cxn ang="0">
                  <a:pos x="T8" y="T9"/>
                </a:cxn>
                <a:cxn ang="0">
                  <a:pos x="T10" y="T11"/>
                </a:cxn>
              </a:cxnLst>
              <a:rect l="0" t="0" r="r" b="b"/>
              <a:pathLst>
                <a:path w="1073" h="2180">
                  <a:moveTo>
                    <a:pt x="0" y="0"/>
                  </a:moveTo>
                  <a:lnTo>
                    <a:pt x="1057" y="846"/>
                  </a:lnTo>
                  <a:lnTo>
                    <a:pt x="1073" y="839"/>
                  </a:lnTo>
                  <a:lnTo>
                    <a:pt x="1066" y="2180"/>
                  </a:lnTo>
                  <a:lnTo>
                    <a:pt x="23" y="1268"/>
                  </a:lnTo>
                  <a:lnTo>
                    <a:pt x="0" y="0"/>
                  </a:lnTo>
                  <a:close/>
                </a:path>
              </a:pathLst>
            </a:custGeom>
            <a:gradFill flip="none" rotWithShape="1">
              <a:gsLst>
                <a:gs pos="0">
                  <a:srgbClr val="FCD014">
                    <a:lumMod val="86000"/>
                  </a:srgbClr>
                </a:gs>
                <a:gs pos="100000">
                  <a:srgbClr val="FCD014">
                    <a:lumMod val="84000"/>
                    <a:lumOff val="16000"/>
                  </a:srgbClr>
                </a:gs>
              </a:gsLst>
              <a:lin ang="18900000" scaled="1"/>
              <a:tileRect/>
            </a:gradFill>
            <a:ln w="0">
              <a:solidFill>
                <a:srgbClr val="FCD014">
                  <a:lumMod val="60000"/>
                  <a:lumOff val="40000"/>
                </a:srgb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0" name="Freeform 13">
              <a:extLst>
                <a:ext uri="{FF2B5EF4-FFF2-40B4-BE49-F238E27FC236}">
                  <a16:creationId xmlns="" xmlns:a16="http://schemas.microsoft.com/office/drawing/2014/main" id="{EF67AFA0-BAF7-58BC-37C6-2645FCD71C37}"/>
                </a:ext>
              </a:extLst>
            </p:cNvPr>
            <p:cNvSpPr>
              <a:spLocks/>
            </p:cNvSpPr>
            <p:nvPr/>
          </p:nvSpPr>
          <p:spPr bwMode="auto">
            <a:xfrm>
              <a:off x="5955260" y="3009394"/>
              <a:ext cx="908191" cy="1385691"/>
            </a:xfrm>
            <a:custGeom>
              <a:avLst/>
              <a:gdLst>
                <a:gd name="T0" fmla="*/ 1449 w 1451"/>
                <a:gd name="T1" fmla="*/ 0 h 2150"/>
                <a:gd name="T2" fmla="*/ 1451 w 1451"/>
                <a:gd name="T3" fmla="*/ 2 h 2150"/>
                <a:gd name="T4" fmla="*/ 1355 w 1451"/>
                <a:gd name="T5" fmla="*/ 1513 h 2150"/>
                <a:gd name="T6" fmla="*/ 0 w 1451"/>
                <a:gd name="T7" fmla="*/ 2150 h 2150"/>
                <a:gd name="T8" fmla="*/ 7 w 1451"/>
                <a:gd name="T9" fmla="*/ 563 h 2150"/>
                <a:gd name="T10" fmla="*/ 1449 w 1451"/>
                <a:gd name="T11" fmla="*/ 0 h 2150"/>
              </a:gdLst>
              <a:ahLst/>
              <a:cxnLst>
                <a:cxn ang="0">
                  <a:pos x="T0" y="T1"/>
                </a:cxn>
                <a:cxn ang="0">
                  <a:pos x="T2" y="T3"/>
                </a:cxn>
                <a:cxn ang="0">
                  <a:pos x="T4" y="T5"/>
                </a:cxn>
                <a:cxn ang="0">
                  <a:pos x="T6" y="T7"/>
                </a:cxn>
                <a:cxn ang="0">
                  <a:pos x="T8" y="T9"/>
                </a:cxn>
                <a:cxn ang="0">
                  <a:pos x="T10" y="T11"/>
                </a:cxn>
              </a:cxnLst>
              <a:rect l="0" t="0" r="r" b="b"/>
              <a:pathLst>
                <a:path w="1451" h="2150">
                  <a:moveTo>
                    <a:pt x="1449" y="0"/>
                  </a:moveTo>
                  <a:lnTo>
                    <a:pt x="1451" y="2"/>
                  </a:lnTo>
                  <a:lnTo>
                    <a:pt x="1355" y="1513"/>
                  </a:lnTo>
                  <a:lnTo>
                    <a:pt x="0" y="2150"/>
                  </a:lnTo>
                  <a:lnTo>
                    <a:pt x="7" y="563"/>
                  </a:lnTo>
                  <a:lnTo>
                    <a:pt x="1449" y="0"/>
                  </a:lnTo>
                  <a:close/>
                </a:path>
              </a:pathLst>
            </a:custGeom>
            <a:solidFill>
              <a:srgbClr val="5F50AA">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1" name="Freeform 14">
              <a:extLst>
                <a:ext uri="{FF2B5EF4-FFF2-40B4-BE49-F238E27FC236}">
                  <a16:creationId xmlns="" xmlns:a16="http://schemas.microsoft.com/office/drawing/2014/main" id="{992EF948-2B63-BC17-B175-A57160371970}"/>
                </a:ext>
              </a:extLst>
            </p:cNvPr>
            <p:cNvSpPr>
              <a:spLocks/>
            </p:cNvSpPr>
            <p:nvPr/>
          </p:nvSpPr>
          <p:spPr bwMode="auto">
            <a:xfrm>
              <a:off x="7505008" y="3340026"/>
              <a:ext cx="804291" cy="1890985"/>
            </a:xfrm>
            <a:custGeom>
              <a:avLst/>
              <a:gdLst>
                <a:gd name="T0" fmla="*/ 1285 w 1285"/>
                <a:gd name="T1" fmla="*/ 0 h 2934"/>
                <a:gd name="T2" fmla="*/ 921 w 1285"/>
                <a:gd name="T3" fmla="*/ 2380 h 2934"/>
                <a:gd name="T4" fmla="*/ 0 w 1285"/>
                <a:gd name="T5" fmla="*/ 2934 h 2934"/>
                <a:gd name="T6" fmla="*/ 118 w 1285"/>
                <a:gd name="T7" fmla="*/ 1800 h 2934"/>
                <a:gd name="T8" fmla="*/ 118 w 1285"/>
                <a:gd name="T9" fmla="*/ 1800 h 2934"/>
                <a:gd name="T10" fmla="*/ 130 w 1285"/>
                <a:gd name="T11" fmla="*/ 1698 h 2934"/>
                <a:gd name="T12" fmla="*/ 130 w 1285"/>
                <a:gd name="T13" fmla="*/ 1700 h 2934"/>
                <a:gd name="T14" fmla="*/ 246 w 1285"/>
                <a:gd name="T15" fmla="*/ 480 h 2934"/>
                <a:gd name="T16" fmla="*/ 1285 w 1285"/>
                <a:gd name="T17" fmla="*/ 0 h 2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5" h="2934">
                  <a:moveTo>
                    <a:pt x="1285" y="0"/>
                  </a:moveTo>
                  <a:lnTo>
                    <a:pt x="921" y="2380"/>
                  </a:lnTo>
                  <a:lnTo>
                    <a:pt x="0" y="2934"/>
                  </a:lnTo>
                  <a:lnTo>
                    <a:pt x="118" y="1800"/>
                  </a:lnTo>
                  <a:lnTo>
                    <a:pt x="118" y="1800"/>
                  </a:lnTo>
                  <a:lnTo>
                    <a:pt x="130" y="1698"/>
                  </a:lnTo>
                  <a:lnTo>
                    <a:pt x="130" y="1700"/>
                  </a:lnTo>
                  <a:lnTo>
                    <a:pt x="246" y="480"/>
                  </a:lnTo>
                  <a:lnTo>
                    <a:pt x="1285" y="0"/>
                  </a:lnTo>
                  <a:close/>
                </a:path>
              </a:pathLst>
            </a:custGeom>
            <a:gradFill flip="none" rotWithShape="1">
              <a:gsLst>
                <a:gs pos="0">
                  <a:srgbClr val="2AB2DB">
                    <a:lumMod val="89000"/>
                    <a:lumOff val="11000"/>
                  </a:srgbClr>
                </a:gs>
                <a:gs pos="72000">
                  <a:srgbClr val="2AB2DB">
                    <a:lumMod val="70000"/>
                  </a:srgbClr>
                </a:gs>
              </a:gsLst>
              <a:lin ang="2700000" scaled="1"/>
              <a:tileRect/>
            </a:gradFill>
            <a:ln w="0">
              <a:solidFill>
                <a:srgbClr val="2AB2DB"/>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2" name="Freeform 15">
              <a:extLst>
                <a:ext uri="{FF2B5EF4-FFF2-40B4-BE49-F238E27FC236}">
                  <a16:creationId xmlns="" xmlns:a16="http://schemas.microsoft.com/office/drawing/2014/main" id="{E500405C-3A8A-8655-F6DF-69CAE002BB8C}"/>
                </a:ext>
              </a:extLst>
            </p:cNvPr>
            <p:cNvSpPr>
              <a:spLocks/>
            </p:cNvSpPr>
            <p:nvPr/>
          </p:nvSpPr>
          <p:spPr bwMode="auto">
            <a:xfrm>
              <a:off x="5950880" y="2367466"/>
              <a:ext cx="2503628" cy="2970534"/>
            </a:xfrm>
            <a:custGeom>
              <a:avLst/>
              <a:gdLst>
                <a:gd name="T0" fmla="*/ 4000 w 4000"/>
                <a:gd name="T1" fmla="*/ 0 h 4609"/>
                <a:gd name="T2" fmla="*/ 3788 w 4000"/>
                <a:gd name="T3" fmla="*/ 1382 h 4609"/>
                <a:gd name="T4" fmla="*/ 2629 w 4000"/>
                <a:gd name="T5" fmla="*/ 1918 h 4609"/>
                <a:gd name="T6" fmla="*/ 2499 w 4000"/>
                <a:gd name="T7" fmla="*/ 3271 h 4609"/>
                <a:gd name="T8" fmla="*/ 5 w 4000"/>
                <a:gd name="T9" fmla="*/ 4609 h 4609"/>
                <a:gd name="T10" fmla="*/ 0 w 4000"/>
                <a:gd name="T11" fmla="*/ 4605 h 4609"/>
                <a:gd name="T12" fmla="*/ 7 w 4000"/>
                <a:gd name="T13" fmla="*/ 3264 h 4609"/>
                <a:gd name="T14" fmla="*/ 1467 w 4000"/>
                <a:gd name="T15" fmla="*/ 2580 h 4609"/>
                <a:gd name="T16" fmla="*/ 1569 w 4000"/>
                <a:gd name="T17" fmla="*/ 950 h 4609"/>
                <a:gd name="T18" fmla="*/ 4000 w 4000"/>
                <a:gd name="T19" fmla="*/ 0 h 4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0" h="4609">
                  <a:moveTo>
                    <a:pt x="4000" y="0"/>
                  </a:moveTo>
                  <a:lnTo>
                    <a:pt x="3788" y="1382"/>
                  </a:lnTo>
                  <a:lnTo>
                    <a:pt x="2629" y="1918"/>
                  </a:lnTo>
                  <a:lnTo>
                    <a:pt x="2499" y="3271"/>
                  </a:lnTo>
                  <a:lnTo>
                    <a:pt x="5" y="4609"/>
                  </a:lnTo>
                  <a:lnTo>
                    <a:pt x="0" y="4605"/>
                  </a:lnTo>
                  <a:lnTo>
                    <a:pt x="7" y="3264"/>
                  </a:lnTo>
                  <a:lnTo>
                    <a:pt x="1467" y="2580"/>
                  </a:lnTo>
                  <a:lnTo>
                    <a:pt x="1569" y="950"/>
                  </a:lnTo>
                  <a:lnTo>
                    <a:pt x="4000" y="0"/>
                  </a:lnTo>
                  <a:close/>
                </a:path>
              </a:pathLst>
            </a:custGeom>
            <a:gradFill flip="none" rotWithShape="1">
              <a:gsLst>
                <a:gs pos="23000">
                  <a:srgbClr val="FCD014">
                    <a:lumMod val="84000"/>
                  </a:srgbClr>
                </a:gs>
                <a:gs pos="84000">
                  <a:srgbClr val="FCD014">
                    <a:lumMod val="39000"/>
                  </a:srgbClr>
                </a:gs>
              </a:gsLst>
              <a:lin ang="2400000" scaled="0"/>
              <a:tileRect/>
            </a:gradFill>
            <a:ln w="0">
              <a:solidFill>
                <a:srgbClr val="FCD014">
                  <a:lumMod val="75000"/>
                </a:srgb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3" name="Freeform 16">
              <a:extLst>
                <a:ext uri="{FF2B5EF4-FFF2-40B4-BE49-F238E27FC236}">
                  <a16:creationId xmlns="" xmlns:a16="http://schemas.microsoft.com/office/drawing/2014/main" id="{C520B925-007F-B633-BBC3-6F33A5B0F312}"/>
                </a:ext>
              </a:extLst>
            </p:cNvPr>
            <p:cNvSpPr>
              <a:spLocks/>
            </p:cNvSpPr>
            <p:nvPr/>
          </p:nvSpPr>
          <p:spPr bwMode="auto">
            <a:xfrm>
              <a:off x="5947125" y="4557501"/>
              <a:ext cx="1559761" cy="1638982"/>
            </a:xfrm>
            <a:custGeom>
              <a:avLst/>
              <a:gdLst>
                <a:gd name="T0" fmla="*/ 2492 w 2492"/>
                <a:gd name="T1" fmla="*/ 0 h 2543"/>
                <a:gd name="T2" fmla="*/ 2373 w 2492"/>
                <a:gd name="T3" fmla="*/ 1116 h 2543"/>
                <a:gd name="T4" fmla="*/ 0 w 2492"/>
                <a:gd name="T5" fmla="*/ 2543 h 2543"/>
                <a:gd name="T6" fmla="*/ 6 w 2492"/>
                <a:gd name="T7" fmla="*/ 1336 h 2543"/>
                <a:gd name="T8" fmla="*/ 2492 w 2492"/>
                <a:gd name="T9" fmla="*/ 0 h 2543"/>
              </a:gdLst>
              <a:ahLst/>
              <a:cxnLst>
                <a:cxn ang="0">
                  <a:pos x="T0" y="T1"/>
                </a:cxn>
                <a:cxn ang="0">
                  <a:pos x="T2" y="T3"/>
                </a:cxn>
                <a:cxn ang="0">
                  <a:pos x="T4" y="T5"/>
                </a:cxn>
                <a:cxn ang="0">
                  <a:pos x="T6" y="T7"/>
                </a:cxn>
                <a:cxn ang="0">
                  <a:pos x="T8" y="T9"/>
                </a:cxn>
              </a:cxnLst>
              <a:rect l="0" t="0" r="r" b="b"/>
              <a:pathLst>
                <a:path w="2492" h="2543">
                  <a:moveTo>
                    <a:pt x="2492" y="0"/>
                  </a:moveTo>
                  <a:lnTo>
                    <a:pt x="2373" y="1116"/>
                  </a:lnTo>
                  <a:lnTo>
                    <a:pt x="0" y="2543"/>
                  </a:lnTo>
                  <a:lnTo>
                    <a:pt x="6" y="1336"/>
                  </a:lnTo>
                  <a:lnTo>
                    <a:pt x="2492" y="0"/>
                  </a:lnTo>
                  <a:close/>
                </a:path>
              </a:pathLst>
            </a:custGeom>
            <a:gradFill flip="none" rotWithShape="1">
              <a:gsLst>
                <a:gs pos="0">
                  <a:srgbClr val="DD3A59">
                    <a:lumMod val="75000"/>
                  </a:srgbClr>
                </a:gs>
                <a:gs pos="100000">
                  <a:srgbClr val="DD3A59">
                    <a:lumMod val="50000"/>
                  </a:srgbClr>
                </a:gs>
              </a:gsLst>
              <a:lin ang="2700000" scaled="1"/>
              <a:tileRect/>
            </a:gradFill>
            <a:ln w="0">
              <a:solidFill>
                <a:srgbClr val="DD3A59">
                  <a:lumMod val="75000"/>
                </a:srgb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4" name="Freeform 17">
              <a:extLst>
                <a:ext uri="{FF2B5EF4-FFF2-40B4-BE49-F238E27FC236}">
                  <a16:creationId xmlns="" xmlns:a16="http://schemas.microsoft.com/office/drawing/2014/main" id="{8E106F8C-4D03-489B-F640-3554517F51FA}"/>
                </a:ext>
              </a:extLst>
            </p:cNvPr>
            <p:cNvSpPr>
              <a:spLocks/>
            </p:cNvSpPr>
            <p:nvPr/>
          </p:nvSpPr>
          <p:spPr bwMode="auto">
            <a:xfrm>
              <a:off x="6230035" y="2018786"/>
              <a:ext cx="2224474" cy="960960"/>
            </a:xfrm>
            <a:custGeom>
              <a:avLst/>
              <a:gdLst>
                <a:gd name="T0" fmla="*/ 2399 w 3554"/>
                <a:gd name="T1" fmla="*/ 0 h 1491"/>
                <a:gd name="T2" fmla="*/ 3554 w 3554"/>
                <a:gd name="T3" fmla="*/ 541 h 1491"/>
                <a:gd name="T4" fmla="*/ 1123 w 3554"/>
                <a:gd name="T5" fmla="*/ 1491 h 1491"/>
                <a:gd name="T6" fmla="*/ 1123 w 3554"/>
                <a:gd name="T7" fmla="*/ 1480 h 1491"/>
                <a:gd name="T8" fmla="*/ 0 w 3554"/>
                <a:gd name="T9" fmla="*/ 821 h 1491"/>
                <a:gd name="T10" fmla="*/ 2399 w 3554"/>
                <a:gd name="T11" fmla="*/ 0 h 1491"/>
              </a:gdLst>
              <a:ahLst/>
              <a:cxnLst>
                <a:cxn ang="0">
                  <a:pos x="T0" y="T1"/>
                </a:cxn>
                <a:cxn ang="0">
                  <a:pos x="T2" y="T3"/>
                </a:cxn>
                <a:cxn ang="0">
                  <a:pos x="T4" y="T5"/>
                </a:cxn>
                <a:cxn ang="0">
                  <a:pos x="T6" y="T7"/>
                </a:cxn>
                <a:cxn ang="0">
                  <a:pos x="T8" y="T9"/>
                </a:cxn>
                <a:cxn ang="0">
                  <a:pos x="T10" y="T11"/>
                </a:cxn>
              </a:cxnLst>
              <a:rect l="0" t="0" r="r" b="b"/>
              <a:pathLst>
                <a:path w="3554" h="1491">
                  <a:moveTo>
                    <a:pt x="2399" y="0"/>
                  </a:moveTo>
                  <a:lnTo>
                    <a:pt x="3554" y="541"/>
                  </a:lnTo>
                  <a:lnTo>
                    <a:pt x="1123" y="1491"/>
                  </a:lnTo>
                  <a:lnTo>
                    <a:pt x="1123" y="1480"/>
                  </a:lnTo>
                  <a:lnTo>
                    <a:pt x="0" y="821"/>
                  </a:lnTo>
                  <a:lnTo>
                    <a:pt x="2399" y="0"/>
                  </a:lnTo>
                  <a:close/>
                </a:path>
              </a:pathLst>
            </a:custGeom>
            <a:gradFill>
              <a:gsLst>
                <a:gs pos="0">
                  <a:srgbClr val="FCD014"/>
                </a:gs>
                <a:gs pos="100000">
                  <a:srgbClr val="FCD014">
                    <a:lumMod val="90000"/>
                  </a:srgbClr>
                </a:gs>
              </a:gsLst>
              <a:lin ang="16200000" scaled="1"/>
            </a:gradFill>
            <a:ln w="0">
              <a:solidFill>
                <a:srgbClr val="FCD01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5" name="Freeform 18">
              <a:extLst>
                <a:ext uri="{FF2B5EF4-FFF2-40B4-BE49-F238E27FC236}">
                  <a16:creationId xmlns="" xmlns:a16="http://schemas.microsoft.com/office/drawing/2014/main" id="{615207BB-299B-956D-45E9-15E8E56383A0}"/>
                </a:ext>
              </a:extLst>
            </p:cNvPr>
            <p:cNvSpPr>
              <a:spLocks/>
            </p:cNvSpPr>
            <p:nvPr/>
          </p:nvSpPr>
          <p:spPr bwMode="auto">
            <a:xfrm>
              <a:off x="4070029" y="1819634"/>
              <a:ext cx="2792171" cy="1552618"/>
            </a:xfrm>
            <a:custGeom>
              <a:avLst/>
              <a:gdLst>
                <a:gd name="T0" fmla="*/ 1309 w 4461"/>
                <a:gd name="T1" fmla="*/ 0 h 2409"/>
                <a:gd name="T2" fmla="*/ 4461 w 4461"/>
                <a:gd name="T3" fmla="*/ 1846 h 2409"/>
                <a:gd name="T4" fmla="*/ 3019 w 4461"/>
                <a:gd name="T5" fmla="*/ 2409 h 2409"/>
                <a:gd name="T6" fmla="*/ 0 w 4461"/>
                <a:gd name="T7" fmla="*/ 393 h 2409"/>
                <a:gd name="T8" fmla="*/ 1309 w 4461"/>
                <a:gd name="T9" fmla="*/ 0 h 2409"/>
              </a:gdLst>
              <a:ahLst/>
              <a:cxnLst>
                <a:cxn ang="0">
                  <a:pos x="T0" y="T1"/>
                </a:cxn>
                <a:cxn ang="0">
                  <a:pos x="T2" y="T3"/>
                </a:cxn>
                <a:cxn ang="0">
                  <a:pos x="T4" y="T5"/>
                </a:cxn>
                <a:cxn ang="0">
                  <a:pos x="T6" y="T7"/>
                </a:cxn>
                <a:cxn ang="0">
                  <a:pos x="T8" y="T9"/>
                </a:cxn>
              </a:cxnLst>
              <a:rect l="0" t="0" r="r" b="b"/>
              <a:pathLst>
                <a:path w="4461" h="2409">
                  <a:moveTo>
                    <a:pt x="1309" y="0"/>
                  </a:moveTo>
                  <a:lnTo>
                    <a:pt x="4461" y="1846"/>
                  </a:lnTo>
                  <a:lnTo>
                    <a:pt x="3019" y="2409"/>
                  </a:lnTo>
                  <a:lnTo>
                    <a:pt x="0" y="393"/>
                  </a:lnTo>
                  <a:lnTo>
                    <a:pt x="1309" y="0"/>
                  </a:lnTo>
                  <a:close/>
                </a:path>
              </a:pathLst>
            </a:custGeom>
            <a:gradFill flip="none" rotWithShape="1">
              <a:gsLst>
                <a:gs pos="0">
                  <a:srgbClr val="5F50AA"/>
                </a:gs>
                <a:gs pos="100000">
                  <a:srgbClr val="5F50AA">
                    <a:lumMod val="88000"/>
                  </a:srgbClr>
                </a:gs>
              </a:gsLst>
              <a:lin ang="13500000" scaled="1"/>
              <a:tileRect/>
            </a:gradFill>
            <a:ln w="0">
              <a:solidFill>
                <a:srgbClr val="5F50AA"/>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6" name="Freeform 19">
              <a:extLst>
                <a:ext uri="{FF2B5EF4-FFF2-40B4-BE49-F238E27FC236}">
                  <a16:creationId xmlns="" xmlns:a16="http://schemas.microsoft.com/office/drawing/2014/main" id="{41D8751A-473D-EA05-F6C7-8F7BE218BA52}"/>
                </a:ext>
              </a:extLst>
            </p:cNvPr>
            <p:cNvSpPr>
              <a:spLocks/>
            </p:cNvSpPr>
            <p:nvPr/>
          </p:nvSpPr>
          <p:spPr bwMode="auto">
            <a:xfrm>
              <a:off x="4977594" y="1362678"/>
              <a:ext cx="2665738" cy="1139490"/>
            </a:xfrm>
            <a:custGeom>
              <a:avLst/>
              <a:gdLst>
                <a:gd name="T0" fmla="*/ 2222 w 4259"/>
                <a:gd name="T1" fmla="*/ 0 h 1768"/>
                <a:gd name="T2" fmla="*/ 4259 w 4259"/>
                <a:gd name="T3" fmla="*/ 952 h 1768"/>
                <a:gd name="T4" fmla="*/ 1878 w 4259"/>
                <a:gd name="T5" fmla="*/ 1768 h 1768"/>
                <a:gd name="T6" fmla="*/ 0 w 4259"/>
                <a:gd name="T7" fmla="*/ 666 h 1768"/>
                <a:gd name="T8" fmla="*/ 2222 w 4259"/>
                <a:gd name="T9" fmla="*/ 0 h 1768"/>
              </a:gdLst>
              <a:ahLst/>
              <a:cxnLst>
                <a:cxn ang="0">
                  <a:pos x="T0" y="T1"/>
                </a:cxn>
                <a:cxn ang="0">
                  <a:pos x="T2" y="T3"/>
                </a:cxn>
                <a:cxn ang="0">
                  <a:pos x="T4" y="T5"/>
                </a:cxn>
                <a:cxn ang="0">
                  <a:pos x="T6" y="T7"/>
                </a:cxn>
                <a:cxn ang="0">
                  <a:pos x="T8" y="T9"/>
                </a:cxn>
              </a:cxnLst>
              <a:rect l="0" t="0" r="r" b="b"/>
              <a:pathLst>
                <a:path w="4259" h="1768">
                  <a:moveTo>
                    <a:pt x="2222" y="0"/>
                  </a:moveTo>
                  <a:lnTo>
                    <a:pt x="4259" y="952"/>
                  </a:lnTo>
                  <a:lnTo>
                    <a:pt x="1878" y="1768"/>
                  </a:lnTo>
                  <a:lnTo>
                    <a:pt x="0" y="666"/>
                  </a:lnTo>
                  <a:lnTo>
                    <a:pt x="2222" y="0"/>
                  </a:lnTo>
                  <a:close/>
                </a:path>
              </a:pathLst>
            </a:custGeom>
            <a:gradFill flip="none" rotWithShape="1">
              <a:gsLst>
                <a:gs pos="0">
                  <a:srgbClr val="12C4A6"/>
                </a:gs>
                <a:gs pos="100000">
                  <a:srgbClr val="12C4A6">
                    <a:lumMod val="93000"/>
                  </a:srgbClr>
                </a:gs>
              </a:gsLst>
              <a:lin ang="16200000" scaled="1"/>
              <a:tileRect/>
            </a:gradFill>
            <a:ln w="0">
              <a:solidFill>
                <a:srgbClr val="12C4A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lang="en-IN" sz="2400" b="1">
                <a:latin typeface="Sakkal Majalla" panose="02000000000000000000" pitchFamily="2" charset="-78"/>
                <a:cs typeface="Sakkal Majalla" panose="02000000000000000000" pitchFamily="2" charset="-78"/>
              </a:endParaRPr>
            </a:p>
          </p:txBody>
        </p:sp>
        <p:sp>
          <p:nvSpPr>
            <p:cNvPr id="17" name="TextBox 16">
              <a:extLst>
                <a:ext uri="{FF2B5EF4-FFF2-40B4-BE49-F238E27FC236}">
                  <a16:creationId xmlns="" xmlns:a16="http://schemas.microsoft.com/office/drawing/2014/main" id="{A26EB387-EEE9-3DDE-6036-0A45490D5BA7}"/>
                </a:ext>
              </a:extLst>
            </p:cNvPr>
            <p:cNvSpPr txBox="1"/>
            <p:nvPr/>
          </p:nvSpPr>
          <p:spPr>
            <a:xfrm>
              <a:off x="5116025" y="3234198"/>
              <a:ext cx="573792" cy="649933"/>
            </a:xfrm>
            <a:prstGeom prst="rect">
              <a:avLst/>
            </a:prstGeom>
            <a:noFill/>
            <a:scene3d>
              <a:camera prst="perspectiveContrastingLeftFacing">
                <a:rot lat="2400000" lon="3000000" rev="21594000"/>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06</a:t>
              </a:r>
            </a:p>
          </p:txBody>
        </p:sp>
        <p:sp>
          <p:nvSpPr>
            <p:cNvPr id="18" name="TextBox 17">
              <a:extLst>
                <a:ext uri="{FF2B5EF4-FFF2-40B4-BE49-F238E27FC236}">
                  <a16:creationId xmlns="" xmlns:a16="http://schemas.microsoft.com/office/drawing/2014/main" id="{26278A65-496C-B004-8851-57DD75DB9F25}"/>
                </a:ext>
              </a:extLst>
            </p:cNvPr>
            <p:cNvSpPr txBox="1"/>
            <p:nvPr/>
          </p:nvSpPr>
          <p:spPr>
            <a:xfrm>
              <a:off x="4066310" y="3309491"/>
              <a:ext cx="573792" cy="649933"/>
            </a:xfrm>
            <a:prstGeom prst="rect">
              <a:avLst/>
            </a:prstGeom>
            <a:noFill/>
            <a:scene3d>
              <a:camera prst="perspectiveContrastingLeftFacing">
                <a:rot lat="2400000" lon="3000000" rev="21594000"/>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05</a:t>
              </a:r>
            </a:p>
          </p:txBody>
        </p:sp>
        <p:sp>
          <p:nvSpPr>
            <p:cNvPr id="19" name="TextBox 18">
              <a:extLst>
                <a:ext uri="{FF2B5EF4-FFF2-40B4-BE49-F238E27FC236}">
                  <a16:creationId xmlns="" xmlns:a16="http://schemas.microsoft.com/office/drawing/2014/main" id="{4DC3093C-E707-4153-4C77-02F97848A5B2}"/>
                </a:ext>
              </a:extLst>
            </p:cNvPr>
            <p:cNvSpPr txBox="1"/>
            <p:nvPr/>
          </p:nvSpPr>
          <p:spPr>
            <a:xfrm>
              <a:off x="4675224" y="4593126"/>
              <a:ext cx="573792" cy="649933"/>
            </a:xfrm>
            <a:prstGeom prst="rect">
              <a:avLst/>
            </a:prstGeom>
            <a:noFill/>
            <a:scene3d>
              <a:camera prst="perspectiveContrastingLeftFacing">
                <a:rot lat="2400000" lon="3000000" rev="21594000"/>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04</a:t>
              </a:r>
            </a:p>
          </p:txBody>
        </p:sp>
        <p:sp>
          <p:nvSpPr>
            <p:cNvPr id="20" name="TextBox 19">
              <a:extLst>
                <a:ext uri="{FF2B5EF4-FFF2-40B4-BE49-F238E27FC236}">
                  <a16:creationId xmlns="" xmlns:a16="http://schemas.microsoft.com/office/drawing/2014/main" id="{35CDD4CB-068F-2D77-E9C8-ADB2E5413D49}"/>
                </a:ext>
              </a:extLst>
            </p:cNvPr>
            <p:cNvSpPr txBox="1"/>
            <p:nvPr/>
          </p:nvSpPr>
          <p:spPr>
            <a:xfrm rot="198355">
              <a:off x="7653157" y="3599385"/>
              <a:ext cx="573792" cy="649933"/>
            </a:xfrm>
            <a:prstGeom prst="rect">
              <a:avLst/>
            </a:prstGeom>
            <a:noFill/>
            <a:scene3d>
              <a:camera prst="perspectiveContrastingRightFacing" fov="0">
                <a:rot lat="1200000" lon="18300000" rev="0"/>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03</a:t>
              </a:r>
            </a:p>
          </p:txBody>
        </p:sp>
        <p:sp>
          <p:nvSpPr>
            <p:cNvPr id="21" name="TextBox 20">
              <a:extLst>
                <a:ext uri="{FF2B5EF4-FFF2-40B4-BE49-F238E27FC236}">
                  <a16:creationId xmlns="" xmlns:a16="http://schemas.microsoft.com/office/drawing/2014/main" id="{99FDB95E-E0AE-E89D-9083-0622DB161CBC}"/>
                </a:ext>
              </a:extLst>
            </p:cNvPr>
            <p:cNvSpPr txBox="1"/>
            <p:nvPr/>
          </p:nvSpPr>
          <p:spPr>
            <a:xfrm rot="198355">
              <a:off x="6055790" y="4402941"/>
              <a:ext cx="573792" cy="649933"/>
            </a:xfrm>
            <a:prstGeom prst="rect">
              <a:avLst/>
            </a:prstGeom>
            <a:noFill/>
            <a:scene3d>
              <a:camera prst="perspectiveContrastingRightFacing" fov="0">
                <a:rot lat="1200000" lon="18300000" rev="0"/>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02</a:t>
              </a:r>
            </a:p>
          </p:txBody>
        </p:sp>
        <p:sp>
          <p:nvSpPr>
            <p:cNvPr id="22" name="TextBox 21">
              <a:extLst>
                <a:ext uri="{FF2B5EF4-FFF2-40B4-BE49-F238E27FC236}">
                  <a16:creationId xmlns="" xmlns:a16="http://schemas.microsoft.com/office/drawing/2014/main" id="{075F9EE5-B98A-139E-BB7A-74E2DA3B967A}"/>
                </a:ext>
              </a:extLst>
            </p:cNvPr>
            <p:cNvSpPr txBox="1"/>
            <p:nvPr/>
          </p:nvSpPr>
          <p:spPr>
            <a:xfrm rot="198355">
              <a:off x="5975376" y="1721010"/>
              <a:ext cx="573792" cy="649933"/>
            </a:xfrm>
            <a:prstGeom prst="rect">
              <a:avLst/>
            </a:prstGeom>
            <a:noFill/>
            <a:scene3d>
              <a:camera prst="isometricOffAxis1Top">
                <a:rot lat="19200000" lon="18600000" rev="3458552"/>
              </a:camera>
              <a:lightRig rig="threePt" dir="t"/>
            </a:scene3d>
            <a:sp3d/>
          </p:spPr>
          <p:txBody>
            <a:bodyPr wrap="non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IN" sz="2400" b="1" dirty="0">
                  <a:latin typeface="Sakkal Majalla" panose="02000000000000000000" pitchFamily="2" charset="-78"/>
                  <a:cs typeface="Sakkal Majalla" panose="02000000000000000000" pitchFamily="2" charset="-78"/>
                </a:rPr>
                <a:t>01</a:t>
              </a:r>
            </a:p>
          </p:txBody>
        </p:sp>
      </p:grpSp>
      <p:grpSp>
        <p:nvGrpSpPr>
          <p:cNvPr id="28" name="Group 27">
            <a:extLst>
              <a:ext uri="{FF2B5EF4-FFF2-40B4-BE49-F238E27FC236}">
                <a16:creationId xmlns="" xmlns:a16="http://schemas.microsoft.com/office/drawing/2014/main" id="{3374C17F-1BBC-6BEE-5BBE-589B610A04BE}"/>
              </a:ext>
            </a:extLst>
          </p:cNvPr>
          <p:cNvGrpSpPr/>
          <p:nvPr/>
        </p:nvGrpSpPr>
        <p:grpSpPr>
          <a:xfrm>
            <a:off x="6982899" y="1938471"/>
            <a:ext cx="4083277" cy="724421"/>
            <a:chOff x="6501976" y="2414012"/>
            <a:chExt cx="4083277" cy="724421"/>
          </a:xfrm>
        </p:grpSpPr>
        <p:cxnSp>
          <p:nvCxnSpPr>
            <p:cNvPr id="29" name="Elbow Connector 31">
              <a:extLst>
                <a:ext uri="{FF2B5EF4-FFF2-40B4-BE49-F238E27FC236}">
                  <a16:creationId xmlns="" xmlns:a16="http://schemas.microsoft.com/office/drawing/2014/main" id="{731F82A2-7AC7-BE3E-2C58-BAD0BC774817}"/>
                </a:ext>
              </a:extLst>
            </p:cNvPr>
            <p:cNvCxnSpPr/>
            <p:nvPr/>
          </p:nvCxnSpPr>
          <p:spPr>
            <a:xfrm rot="10800000" flipV="1">
              <a:off x="6501976" y="2738354"/>
              <a:ext cx="1466366" cy="400079"/>
            </a:xfrm>
            <a:prstGeom prst="bentConnector3">
              <a:avLst>
                <a:gd name="adj1" fmla="val 50000"/>
              </a:avLst>
            </a:prstGeom>
            <a:noFill/>
            <a:ln w="31750" cap="flat" cmpd="sng" algn="ctr">
              <a:solidFill>
                <a:sysClr val="windowText" lastClr="000000">
                  <a:alpha val="33000"/>
                </a:sysClr>
              </a:solidFill>
              <a:prstDash val="sysDash"/>
              <a:headEnd type="oval" w="lg" len="lg"/>
              <a:tailEnd type="oval" w="lg" len="lg"/>
            </a:ln>
            <a:effectLst/>
          </p:spPr>
        </p:cxnSp>
        <p:sp>
          <p:nvSpPr>
            <p:cNvPr id="30" name="Rectangle 29">
              <a:extLst>
                <a:ext uri="{FF2B5EF4-FFF2-40B4-BE49-F238E27FC236}">
                  <a16:creationId xmlns="" xmlns:a16="http://schemas.microsoft.com/office/drawing/2014/main" id="{83628DA6-0886-A07E-2D86-4B9C528AF6D0}"/>
                </a:ext>
              </a:extLst>
            </p:cNvPr>
            <p:cNvSpPr/>
            <p:nvPr/>
          </p:nvSpPr>
          <p:spPr>
            <a:xfrm>
              <a:off x="7705566" y="2414012"/>
              <a:ext cx="2879687" cy="55399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الشفافية</a:t>
              </a:r>
            </a:p>
          </p:txBody>
        </p:sp>
      </p:grpSp>
      <p:grpSp>
        <p:nvGrpSpPr>
          <p:cNvPr id="31" name="Group 30">
            <a:extLst>
              <a:ext uri="{FF2B5EF4-FFF2-40B4-BE49-F238E27FC236}">
                <a16:creationId xmlns="" xmlns:a16="http://schemas.microsoft.com/office/drawing/2014/main" id="{FCBD7C62-EF6A-4FFD-062E-C48CCD5282BB}"/>
              </a:ext>
            </a:extLst>
          </p:cNvPr>
          <p:cNvGrpSpPr/>
          <p:nvPr/>
        </p:nvGrpSpPr>
        <p:grpSpPr>
          <a:xfrm>
            <a:off x="6957339" y="3278999"/>
            <a:ext cx="3999706" cy="1228082"/>
            <a:chOff x="6501977" y="3710706"/>
            <a:chExt cx="3999706" cy="1228082"/>
          </a:xfrm>
        </p:grpSpPr>
        <p:cxnSp>
          <p:nvCxnSpPr>
            <p:cNvPr id="32" name="Elbow Connector 32">
              <a:extLst>
                <a:ext uri="{FF2B5EF4-FFF2-40B4-BE49-F238E27FC236}">
                  <a16:creationId xmlns="" xmlns:a16="http://schemas.microsoft.com/office/drawing/2014/main" id="{B0353DFA-F26B-A030-7F2A-F67B344933FF}"/>
                </a:ext>
              </a:extLst>
            </p:cNvPr>
            <p:cNvCxnSpPr/>
            <p:nvPr/>
          </p:nvCxnSpPr>
          <p:spPr>
            <a:xfrm rot="10800000" flipV="1">
              <a:off x="6501977" y="4176394"/>
              <a:ext cx="1466366" cy="762394"/>
            </a:xfrm>
            <a:prstGeom prst="bentConnector3">
              <a:avLst>
                <a:gd name="adj1" fmla="val 27320"/>
              </a:avLst>
            </a:prstGeom>
            <a:noFill/>
            <a:ln w="31750" cap="flat" cmpd="sng" algn="ctr">
              <a:solidFill>
                <a:sysClr val="windowText" lastClr="000000">
                  <a:alpha val="33000"/>
                </a:sysClr>
              </a:solidFill>
              <a:prstDash val="sysDash"/>
              <a:headEnd type="oval" w="lg" len="lg"/>
              <a:tailEnd type="oval" w="lg" len="lg"/>
            </a:ln>
            <a:effectLst/>
          </p:spPr>
        </p:cxnSp>
        <p:sp>
          <p:nvSpPr>
            <p:cNvPr id="33" name="Rectangle 32">
              <a:extLst>
                <a:ext uri="{FF2B5EF4-FFF2-40B4-BE49-F238E27FC236}">
                  <a16:creationId xmlns="" xmlns:a16="http://schemas.microsoft.com/office/drawing/2014/main" id="{D58686C8-B2BF-9BD2-569A-88CC9464809F}"/>
                </a:ext>
              </a:extLst>
            </p:cNvPr>
            <p:cNvSpPr/>
            <p:nvPr/>
          </p:nvSpPr>
          <p:spPr>
            <a:xfrm>
              <a:off x="7963052" y="3710706"/>
              <a:ext cx="2538631"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السماح للموظفين بالابتعاد عن العمل</a:t>
              </a:r>
            </a:p>
          </p:txBody>
        </p:sp>
      </p:grpSp>
      <p:grpSp>
        <p:nvGrpSpPr>
          <p:cNvPr id="34" name="Group 33">
            <a:extLst>
              <a:ext uri="{FF2B5EF4-FFF2-40B4-BE49-F238E27FC236}">
                <a16:creationId xmlns="" xmlns:a16="http://schemas.microsoft.com/office/drawing/2014/main" id="{DA05CEB8-99A1-5E60-277D-34A742439E14}"/>
              </a:ext>
            </a:extLst>
          </p:cNvPr>
          <p:cNvGrpSpPr/>
          <p:nvPr/>
        </p:nvGrpSpPr>
        <p:grpSpPr>
          <a:xfrm>
            <a:off x="7626410" y="4808943"/>
            <a:ext cx="4925743" cy="553998"/>
            <a:chOff x="7145487" y="5284484"/>
            <a:chExt cx="4925743" cy="553998"/>
          </a:xfrm>
        </p:grpSpPr>
        <p:cxnSp>
          <p:nvCxnSpPr>
            <p:cNvPr id="35" name="Elbow Connector 33">
              <a:extLst>
                <a:ext uri="{FF2B5EF4-FFF2-40B4-BE49-F238E27FC236}">
                  <a16:creationId xmlns="" xmlns:a16="http://schemas.microsoft.com/office/drawing/2014/main" id="{482C4202-AF0C-B82B-B061-AA9E68551A70}"/>
                </a:ext>
              </a:extLst>
            </p:cNvPr>
            <p:cNvCxnSpPr/>
            <p:nvPr/>
          </p:nvCxnSpPr>
          <p:spPr>
            <a:xfrm rot="10800000">
              <a:off x="7145487" y="5330363"/>
              <a:ext cx="822856" cy="503772"/>
            </a:xfrm>
            <a:prstGeom prst="bentConnector3">
              <a:avLst>
                <a:gd name="adj1" fmla="val 50000"/>
              </a:avLst>
            </a:prstGeom>
            <a:noFill/>
            <a:ln w="31750" cap="flat" cmpd="sng" algn="ctr">
              <a:solidFill>
                <a:sysClr val="windowText" lastClr="000000">
                  <a:alpha val="33000"/>
                </a:sysClr>
              </a:solidFill>
              <a:prstDash val="sysDash"/>
              <a:headEnd type="oval" w="lg" len="lg"/>
              <a:tailEnd type="oval" w="lg" len="lg"/>
            </a:ln>
            <a:effectLst/>
          </p:spPr>
        </p:cxnSp>
        <p:sp>
          <p:nvSpPr>
            <p:cNvPr id="36" name="Rectangle 35">
              <a:extLst>
                <a:ext uri="{FF2B5EF4-FFF2-40B4-BE49-F238E27FC236}">
                  <a16:creationId xmlns="" xmlns:a16="http://schemas.microsoft.com/office/drawing/2014/main" id="{2BFEA880-2E90-71F6-1F3F-AA9F934782CD}"/>
                </a:ext>
              </a:extLst>
            </p:cNvPr>
            <p:cNvSpPr/>
            <p:nvPr/>
          </p:nvSpPr>
          <p:spPr>
            <a:xfrm>
              <a:off x="7877768" y="5284484"/>
              <a:ext cx="4193462" cy="55399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التمكين والشعور بالاستقلالية والحرية</a:t>
              </a:r>
            </a:p>
          </p:txBody>
        </p:sp>
      </p:grpSp>
      <p:grpSp>
        <p:nvGrpSpPr>
          <p:cNvPr id="37" name="Group 36">
            <a:extLst>
              <a:ext uri="{FF2B5EF4-FFF2-40B4-BE49-F238E27FC236}">
                <a16:creationId xmlns="" xmlns:a16="http://schemas.microsoft.com/office/drawing/2014/main" id="{BEC61A15-0CDC-931F-7E72-788FE5D57C10}"/>
              </a:ext>
            </a:extLst>
          </p:cNvPr>
          <p:cNvGrpSpPr/>
          <p:nvPr/>
        </p:nvGrpSpPr>
        <p:grpSpPr>
          <a:xfrm>
            <a:off x="372825" y="2000658"/>
            <a:ext cx="4968219" cy="941704"/>
            <a:chOff x="-108098" y="2476199"/>
            <a:chExt cx="4968219" cy="941704"/>
          </a:xfrm>
        </p:grpSpPr>
        <p:cxnSp>
          <p:nvCxnSpPr>
            <p:cNvPr id="38" name="Elbow Connector 28">
              <a:extLst>
                <a:ext uri="{FF2B5EF4-FFF2-40B4-BE49-F238E27FC236}">
                  <a16:creationId xmlns="" xmlns:a16="http://schemas.microsoft.com/office/drawing/2014/main" id="{4818F262-1A91-5557-70A1-F81E41DA1600}"/>
                </a:ext>
              </a:extLst>
            </p:cNvPr>
            <p:cNvCxnSpPr/>
            <p:nvPr/>
          </p:nvCxnSpPr>
          <p:spPr>
            <a:xfrm rot="10800000">
              <a:off x="3703953" y="2756142"/>
              <a:ext cx="1156168" cy="661761"/>
            </a:xfrm>
            <a:prstGeom prst="bentConnector3">
              <a:avLst/>
            </a:prstGeom>
            <a:noFill/>
            <a:ln w="31750" cap="flat" cmpd="sng" algn="ctr">
              <a:solidFill>
                <a:sysClr val="windowText" lastClr="000000">
                  <a:alpha val="33000"/>
                </a:sysClr>
              </a:solidFill>
              <a:prstDash val="sysDash"/>
              <a:headEnd type="oval" w="lg" len="lg"/>
              <a:tailEnd type="oval" w="lg" len="lg"/>
            </a:ln>
            <a:effectLst/>
          </p:spPr>
        </p:cxnSp>
        <p:sp>
          <p:nvSpPr>
            <p:cNvPr id="39" name="Rectangle 38">
              <a:extLst>
                <a:ext uri="{FF2B5EF4-FFF2-40B4-BE49-F238E27FC236}">
                  <a16:creationId xmlns="" xmlns:a16="http://schemas.microsoft.com/office/drawing/2014/main" id="{BFB93117-3852-865F-6C3F-43891DA17007}"/>
                </a:ext>
              </a:extLst>
            </p:cNvPr>
            <p:cNvSpPr/>
            <p:nvPr/>
          </p:nvSpPr>
          <p:spPr>
            <a:xfrm>
              <a:off x="-108098" y="2476199"/>
              <a:ext cx="3918916" cy="55399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التصميم المتعلق بالتنظيم</a:t>
              </a:r>
            </a:p>
          </p:txBody>
        </p:sp>
      </p:grpSp>
      <p:grpSp>
        <p:nvGrpSpPr>
          <p:cNvPr id="40" name="Group 39">
            <a:extLst>
              <a:ext uri="{FF2B5EF4-FFF2-40B4-BE49-F238E27FC236}">
                <a16:creationId xmlns="" xmlns:a16="http://schemas.microsoft.com/office/drawing/2014/main" id="{FF96D42B-E83D-AC86-461A-EC3A5E0B7E39}"/>
              </a:ext>
            </a:extLst>
          </p:cNvPr>
          <p:cNvGrpSpPr/>
          <p:nvPr/>
        </p:nvGrpSpPr>
        <p:grpSpPr>
          <a:xfrm>
            <a:off x="479690" y="2945307"/>
            <a:ext cx="4555721" cy="1398899"/>
            <a:chOff x="-1233" y="3420848"/>
            <a:chExt cx="4555721" cy="1398899"/>
          </a:xfrm>
        </p:grpSpPr>
        <p:cxnSp>
          <p:nvCxnSpPr>
            <p:cNvPr id="41" name="Elbow Connector 29">
              <a:extLst>
                <a:ext uri="{FF2B5EF4-FFF2-40B4-BE49-F238E27FC236}">
                  <a16:creationId xmlns="" xmlns:a16="http://schemas.microsoft.com/office/drawing/2014/main" id="{7EED6A3E-1045-39A0-0C86-360248B0AC43}"/>
                </a:ext>
              </a:extLst>
            </p:cNvPr>
            <p:cNvCxnSpPr/>
            <p:nvPr/>
          </p:nvCxnSpPr>
          <p:spPr>
            <a:xfrm rot="10800000">
              <a:off x="3703954" y="4041907"/>
              <a:ext cx="850534" cy="777840"/>
            </a:xfrm>
            <a:prstGeom prst="bentConnector3">
              <a:avLst>
                <a:gd name="adj1" fmla="val 50000"/>
              </a:avLst>
            </a:prstGeom>
            <a:noFill/>
            <a:ln w="31750" cap="flat" cmpd="sng" algn="ctr">
              <a:solidFill>
                <a:sysClr val="windowText" lastClr="000000">
                  <a:alpha val="33000"/>
                </a:sysClr>
              </a:solidFill>
              <a:prstDash val="sysDash"/>
              <a:headEnd type="oval" w="lg" len="lg"/>
              <a:tailEnd type="oval" w="lg" len="lg"/>
            </a:ln>
            <a:effectLst/>
          </p:spPr>
        </p:cxnSp>
        <p:sp>
          <p:nvSpPr>
            <p:cNvPr id="42" name="Rectangle 41">
              <a:extLst>
                <a:ext uri="{FF2B5EF4-FFF2-40B4-BE49-F238E27FC236}">
                  <a16:creationId xmlns="" xmlns:a16="http://schemas.microsoft.com/office/drawing/2014/main" id="{68932F1E-270B-92ED-AAC5-942211BB4495}"/>
                </a:ext>
              </a:extLst>
            </p:cNvPr>
            <p:cNvSpPr/>
            <p:nvPr/>
          </p:nvSpPr>
          <p:spPr>
            <a:xfrm>
              <a:off x="-1233" y="3420848"/>
              <a:ext cx="3983974" cy="55399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التحدث مع العملاء والموظفين</a:t>
              </a:r>
            </a:p>
          </p:txBody>
        </p:sp>
      </p:grpSp>
      <p:grpSp>
        <p:nvGrpSpPr>
          <p:cNvPr id="43" name="Group 42">
            <a:extLst>
              <a:ext uri="{FF2B5EF4-FFF2-40B4-BE49-F238E27FC236}">
                <a16:creationId xmlns="" xmlns:a16="http://schemas.microsoft.com/office/drawing/2014/main" id="{EE2C5BAA-4B0A-C797-19FE-009BF6FC2DE5}"/>
              </a:ext>
            </a:extLst>
          </p:cNvPr>
          <p:cNvGrpSpPr/>
          <p:nvPr/>
        </p:nvGrpSpPr>
        <p:grpSpPr>
          <a:xfrm>
            <a:off x="1562672" y="4654564"/>
            <a:ext cx="3756483" cy="565475"/>
            <a:chOff x="1081749" y="5130105"/>
            <a:chExt cx="3756483" cy="565475"/>
          </a:xfrm>
        </p:grpSpPr>
        <p:cxnSp>
          <p:nvCxnSpPr>
            <p:cNvPr id="44" name="Elbow Connector 30">
              <a:extLst>
                <a:ext uri="{FF2B5EF4-FFF2-40B4-BE49-F238E27FC236}">
                  <a16:creationId xmlns="" xmlns:a16="http://schemas.microsoft.com/office/drawing/2014/main" id="{4CA5658B-1930-2345-5F90-EC11994E991C}"/>
                </a:ext>
              </a:extLst>
            </p:cNvPr>
            <p:cNvCxnSpPr/>
            <p:nvPr/>
          </p:nvCxnSpPr>
          <p:spPr>
            <a:xfrm rot="10800000" flipV="1">
              <a:off x="3703954" y="5130105"/>
              <a:ext cx="1134278" cy="400517"/>
            </a:xfrm>
            <a:prstGeom prst="bentConnector3">
              <a:avLst>
                <a:gd name="adj1" fmla="val 50000"/>
              </a:avLst>
            </a:prstGeom>
            <a:noFill/>
            <a:ln w="31750" cap="flat" cmpd="sng" algn="ctr">
              <a:solidFill>
                <a:sysClr val="windowText" lastClr="000000">
                  <a:alpha val="33000"/>
                </a:sysClr>
              </a:solidFill>
              <a:prstDash val="sysDash"/>
              <a:headEnd type="oval" w="lg" len="lg"/>
              <a:tailEnd type="oval" w="lg" len="lg"/>
            </a:ln>
            <a:effectLst/>
          </p:spPr>
        </p:cxnSp>
        <p:sp>
          <p:nvSpPr>
            <p:cNvPr id="45" name="Rectangle 44">
              <a:extLst>
                <a:ext uri="{FF2B5EF4-FFF2-40B4-BE49-F238E27FC236}">
                  <a16:creationId xmlns="" xmlns:a16="http://schemas.microsoft.com/office/drawing/2014/main" id="{DF14DC0F-0CB1-547A-D8A2-11D677116C3B}"/>
                </a:ext>
              </a:extLst>
            </p:cNvPr>
            <p:cNvSpPr/>
            <p:nvPr/>
          </p:nvSpPr>
          <p:spPr>
            <a:xfrm>
              <a:off x="1081749" y="5141582"/>
              <a:ext cx="2648718" cy="55399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lang="ar-EG" sz="2400" b="1" dirty="0">
                  <a:latin typeface="Sakkal Majalla" panose="02000000000000000000" pitchFamily="2" charset="-78"/>
                  <a:cs typeface="Sakkal Majalla" panose="02000000000000000000" pitchFamily="2" charset="-78"/>
                </a:rPr>
                <a:t>مساحة العمل</a:t>
              </a:r>
            </a:p>
          </p:txBody>
        </p:sp>
      </p:grpSp>
      <p:sp>
        <p:nvSpPr>
          <p:cNvPr id="47" name="Slide Number Placeholder 46">
            <a:extLst>
              <a:ext uri="{FF2B5EF4-FFF2-40B4-BE49-F238E27FC236}">
                <a16:creationId xmlns="" xmlns:a16="http://schemas.microsoft.com/office/drawing/2014/main" id="{C00060AA-10DC-EEB0-CD04-602F843F31FA}"/>
              </a:ext>
            </a:extLst>
          </p:cNvPr>
          <p:cNvSpPr>
            <a:spLocks noGrp="1"/>
          </p:cNvSpPr>
          <p:nvPr>
            <p:ph type="sldNum" sz="quarter" idx="12"/>
          </p:nvPr>
        </p:nvSpPr>
        <p:spPr/>
        <p:txBody>
          <a:bodyPr/>
          <a:lstStyle/>
          <a:p>
            <a:fld id="{802A93DA-8321-490E-B7A0-7881EC602D96}" type="slidenum">
              <a:rPr lang="ar-EG" smtClean="0"/>
              <a:t>30</a:t>
            </a:fld>
            <a:endParaRPr lang="ar-EG"/>
          </a:p>
        </p:txBody>
      </p:sp>
      <p:sp>
        <p:nvSpPr>
          <p:cNvPr id="48" name="TextBox 47"/>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632136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بناء وإدارة وتغيير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63022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بناء وإدارة وتغيير الثقافة التنظيمية</a:t>
            </a:r>
          </a:p>
        </p:txBody>
      </p:sp>
      <p:sp>
        <p:nvSpPr>
          <p:cNvPr id="2" name="Inhaltsplatzhalter 4">
            <a:extLst>
              <a:ext uri="{FF2B5EF4-FFF2-40B4-BE49-F238E27FC236}">
                <a16:creationId xmlns="" xmlns:a16="http://schemas.microsoft.com/office/drawing/2014/main" id="{2A8E9DA6-A251-8B4C-9D37-808CC3F5BB5B}"/>
              </a:ext>
            </a:extLst>
          </p:cNvPr>
          <p:cNvSpPr txBox="1">
            <a:spLocks/>
          </p:cNvSpPr>
          <p:nvPr/>
        </p:nvSpPr>
        <p:spPr>
          <a:xfrm flipH="1">
            <a:off x="45969" y="901126"/>
            <a:ext cx="9048035" cy="134652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defTabSz="914400" rtl="1">
              <a:lnSpc>
                <a:spcPct val="150000"/>
              </a:lnSpc>
              <a:buNone/>
              <a:defRPr/>
            </a:pP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وتقوم المنظمة باختيار شخص يتولى قيادتها ويعتبر ممثل لها ومؤشر لكثير من معانيها ومعاييرها</a:t>
            </a:r>
            <a:r>
              <a:rPr lang="en-US" sz="2000" b="1" dirty="0">
                <a:solidFill>
                  <a:srgbClr val="002060"/>
                </a:solidFill>
                <a:latin typeface="Calibri" panose="020F0502020204030204"/>
                <a:ea typeface="Calibri" panose="020F0502020204030204" pitchFamily="34" charset="0"/>
                <a:cs typeface="Sakkal Majalla" panose="02000000000000000000" pitchFamily="2" charset="-78"/>
              </a:rPr>
              <a:t/>
            </a:r>
            <a:br>
              <a:rPr lang="en-US" sz="2000" b="1" dirty="0">
                <a:solidFill>
                  <a:srgbClr val="002060"/>
                </a:solidFill>
                <a:latin typeface="Calibri" panose="020F0502020204030204"/>
                <a:ea typeface="Calibri" panose="020F0502020204030204" pitchFamily="34" charset="0"/>
                <a:cs typeface="Sakkal Majalla" panose="02000000000000000000" pitchFamily="2" charset="-78"/>
              </a:rPr>
            </a:b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 من المثل والقيم والمبادئ والسلوكيات في المنظمة حيث يجب أن يتوافر لدى العضو القيادي مجموعة من الخصائص مثل: السن، مستوى التدريب، درجة التعليم</a:t>
            </a:r>
          </a:p>
        </p:txBody>
      </p:sp>
      <p:sp>
        <p:nvSpPr>
          <p:cNvPr id="3" name="Inhaltsplatzhalter 4">
            <a:extLst>
              <a:ext uri="{FF2B5EF4-FFF2-40B4-BE49-F238E27FC236}">
                <a16:creationId xmlns="" xmlns:a16="http://schemas.microsoft.com/office/drawing/2014/main" id="{677B362B-2ECC-1768-6F1C-0B14AA7FF59D}"/>
              </a:ext>
            </a:extLst>
          </p:cNvPr>
          <p:cNvSpPr txBox="1">
            <a:spLocks/>
          </p:cNvSpPr>
          <p:nvPr/>
        </p:nvSpPr>
        <p:spPr>
          <a:xfrm flipH="1">
            <a:off x="74134" y="2587624"/>
            <a:ext cx="9048034" cy="88485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defTabSz="914400" rtl="1">
              <a:lnSpc>
                <a:spcPct val="150000"/>
              </a:lnSpc>
              <a:buNone/>
              <a:defRPr/>
            </a:pP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وتختص بالعلاقات بين الأعضاء، والوظائف، الروح السائدة في المنظمة من الأعضاء، وقد يؤدي النجاح في التعامل مع السلطة في المرحلة الأولى إلى وجود شعور بالنجاح في المنظمة وشعور بالانتماء</a:t>
            </a:r>
          </a:p>
        </p:txBody>
      </p:sp>
      <p:sp>
        <p:nvSpPr>
          <p:cNvPr id="4" name="Inhaltsplatzhalter 4">
            <a:extLst>
              <a:ext uri="{FF2B5EF4-FFF2-40B4-BE49-F238E27FC236}">
                <a16:creationId xmlns="" xmlns:a16="http://schemas.microsoft.com/office/drawing/2014/main" id="{6C7A1640-9E32-0D2A-8FD5-D53B77396882}"/>
              </a:ext>
            </a:extLst>
          </p:cNvPr>
          <p:cNvSpPr txBox="1">
            <a:spLocks/>
          </p:cNvSpPr>
          <p:nvPr/>
        </p:nvSpPr>
        <p:spPr>
          <a:xfrm flipH="1">
            <a:off x="839316" y="4138600"/>
            <a:ext cx="7993412" cy="42319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defTabSz="914400" rtl="1">
              <a:lnSpc>
                <a:spcPct val="150000"/>
              </a:lnSpc>
              <a:buNone/>
              <a:defRPr/>
            </a:pP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وتركز هذه المرحلة على الابتكار والاستقرار حيث تبدأ المنظمة في تبنى منظومة متطورة</a:t>
            </a:r>
            <a:endParaRPr lang="en-US" sz="2000" b="1" dirty="0">
              <a:solidFill>
                <a:srgbClr val="002060"/>
              </a:solidFill>
              <a:latin typeface="Calibri" panose="020F0502020204030204"/>
              <a:ea typeface="Calibri" panose="020F0502020204030204" pitchFamily="34" charset="0"/>
              <a:cs typeface="Sakkal Majalla" panose="02000000000000000000" pitchFamily="2" charset="-78"/>
            </a:endParaRPr>
          </a:p>
        </p:txBody>
      </p:sp>
      <p:sp>
        <p:nvSpPr>
          <p:cNvPr id="5" name="Inhaltsplatzhalter 4">
            <a:extLst>
              <a:ext uri="{FF2B5EF4-FFF2-40B4-BE49-F238E27FC236}">
                <a16:creationId xmlns="" xmlns:a16="http://schemas.microsoft.com/office/drawing/2014/main" id="{EF8444E9-517D-F6AC-E501-034AB11A219F}"/>
              </a:ext>
            </a:extLst>
          </p:cNvPr>
          <p:cNvSpPr txBox="1">
            <a:spLocks/>
          </p:cNvSpPr>
          <p:nvPr/>
        </p:nvSpPr>
        <p:spPr>
          <a:xfrm flipH="1">
            <a:off x="102293" y="5263413"/>
            <a:ext cx="9019874" cy="88485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justLow" defTabSz="914400" rtl="1">
              <a:lnSpc>
                <a:spcPct val="150000"/>
              </a:lnSpc>
              <a:buNone/>
              <a:defRPr/>
            </a:pP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القيم والمعتقدات متطور والذي كان السبب في نجاحها المبدئي ولكن في نفس الوقت فإن التطوير والابتكار يعتبر ضرورة هامة</a:t>
            </a:r>
            <a:r>
              <a:rPr lang="en-US" sz="2000" b="1" dirty="0">
                <a:solidFill>
                  <a:srgbClr val="002060"/>
                </a:solidFill>
                <a:latin typeface="Calibri" panose="020F0502020204030204"/>
                <a:ea typeface="Calibri" panose="020F0502020204030204" pitchFamily="34" charset="0"/>
                <a:cs typeface="Sakkal Majalla" panose="02000000000000000000" pitchFamily="2" charset="-78"/>
              </a:rPr>
              <a:t/>
            </a:r>
            <a:br>
              <a:rPr lang="en-US" sz="2000" b="1" dirty="0">
                <a:solidFill>
                  <a:srgbClr val="002060"/>
                </a:solidFill>
                <a:latin typeface="Calibri" panose="020F0502020204030204"/>
                <a:ea typeface="Calibri" panose="020F0502020204030204" pitchFamily="34" charset="0"/>
                <a:cs typeface="Sakkal Majalla" panose="02000000000000000000" pitchFamily="2" charset="-78"/>
              </a:rPr>
            </a:br>
            <a:r>
              <a:rPr lang="ar-EG" sz="2000" b="1" dirty="0">
                <a:solidFill>
                  <a:srgbClr val="002060"/>
                </a:solidFill>
                <a:latin typeface="Calibri" panose="020F0502020204030204"/>
                <a:ea typeface="Calibri" panose="020F0502020204030204" pitchFamily="34" charset="0"/>
                <a:cs typeface="Sakkal Majalla" panose="02000000000000000000" pitchFamily="2" charset="-78"/>
              </a:rPr>
              <a:t> في تحقيق التكوين الثقافي للمنظمة في هذه المرحلة تتعلم المنظمة المرونة والتكيف مع الظروف في البيئة المحيطة</a:t>
            </a:r>
            <a:endParaRPr kumimoji="0" lang="ar-EG" sz="20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grpSp>
        <p:nvGrpSpPr>
          <p:cNvPr id="6" name="Group 5">
            <a:extLst>
              <a:ext uri="{FF2B5EF4-FFF2-40B4-BE49-F238E27FC236}">
                <a16:creationId xmlns="" xmlns:a16="http://schemas.microsoft.com/office/drawing/2014/main" id="{58622AF7-35A9-FEE7-C9C9-02C8038E21B3}"/>
              </a:ext>
            </a:extLst>
          </p:cNvPr>
          <p:cNvGrpSpPr/>
          <p:nvPr/>
        </p:nvGrpSpPr>
        <p:grpSpPr>
          <a:xfrm>
            <a:off x="9122168" y="5366758"/>
            <a:ext cx="3023861" cy="685982"/>
            <a:chOff x="8012767" y="4148281"/>
            <a:chExt cx="3023861" cy="685982"/>
          </a:xfrm>
        </p:grpSpPr>
        <p:sp>
          <p:nvSpPr>
            <p:cNvPr id="7" name="Notched Right Arrow 9">
              <a:extLst>
                <a:ext uri="{FF2B5EF4-FFF2-40B4-BE49-F238E27FC236}">
                  <a16:creationId xmlns="" xmlns:a16="http://schemas.microsoft.com/office/drawing/2014/main" id="{F41A0143-3690-64E1-0161-78F9DA1381B5}"/>
                </a:ext>
              </a:extLst>
            </p:cNvPr>
            <p:cNvSpPr/>
            <p:nvPr/>
          </p:nvSpPr>
          <p:spPr>
            <a:xfrm flipH="1">
              <a:off x="8835726" y="4148281"/>
              <a:ext cx="2200902" cy="685982"/>
            </a:xfrm>
            <a:prstGeom prst="notchedRightArrow">
              <a:avLst>
                <a:gd name="adj1" fmla="val 100000"/>
                <a:gd name="adj2" fmla="val 41166"/>
              </a:avLst>
            </a:prstGeom>
            <a:solidFill>
              <a:srgbClr val="CC4E3D"/>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المرحلة الرابعة</a:t>
              </a:r>
              <a:endParaRPr kumimoji="0" lang="en-US"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cxnSp>
          <p:nvCxnSpPr>
            <p:cNvPr id="8" name="Straight Connector 7">
              <a:extLst>
                <a:ext uri="{FF2B5EF4-FFF2-40B4-BE49-F238E27FC236}">
                  <a16:creationId xmlns="" xmlns:a16="http://schemas.microsoft.com/office/drawing/2014/main" id="{6028E8B2-C461-9DEA-272A-46E7C8A124D1}"/>
                </a:ext>
              </a:extLst>
            </p:cNvPr>
            <p:cNvCxnSpPr/>
            <p:nvPr/>
          </p:nvCxnSpPr>
          <p:spPr>
            <a:xfrm flipH="1">
              <a:off x="8012767" y="4490478"/>
              <a:ext cx="822960" cy="1588"/>
            </a:xfrm>
            <a:prstGeom prst="line">
              <a:avLst/>
            </a:prstGeom>
            <a:noFill/>
            <a:ln w="38100" cap="flat" cmpd="sng" algn="ctr">
              <a:solidFill>
                <a:srgbClr val="CC4E3D"/>
              </a:solidFill>
              <a:prstDash val="solid"/>
              <a:headEnd type="none" w="med" len="med"/>
              <a:tailEnd type="triangle" w="lg" len="lg"/>
            </a:ln>
            <a:effectLst/>
          </p:spPr>
        </p:cxnSp>
      </p:grpSp>
      <p:grpSp>
        <p:nvGrpSpPr>
          <p:cNvPr id="12" name="Group 11">
            <a:extLst>
              <a:ext uri="{FF2B5EF4-FFF2-40B4-BE49-F238E27FC236}">
                <a16:creationId xmlns="" xmlns:a16="http://schemas.microsoft.com/office/drawing/2014/main" id="{FEF32D11-794D-4896-BBBB-C15D1D567895}"/>
              </a:ext>
            </a:extLst>
          </p:cNvPr>
          <p:cNvGrpSpPr/>
          <p:nvPr/>
        </p:nvGrpSpPr>
        <p:grpSpPr>
          <a:xfrm flipH="1">
            <a:off x="9020264" y="4079595"/>
            <a:ext cx="3023861" cy="685982"/>
            <a:chOff x="1970895" y="3172278"/>
            <a:chExt cx="2768964" cy="685982"/>
          </a:xfrm>
        </p:grpSpPr>
        <p:sp>
          <p:nvSpPr>
            <p:cNvPr id="14" name="Notched Right Arrow 15">
              <a:extLst>
                <a:ext uri="{FF2B5EF4-FFF2-40B4-BE49-F238E27FC236}">
                  <a16:creationId xmlns="" xmlns:a16="http://schemas.microsoft.com/office/drawing/2014/main" id="{F88BE96A-3424-6131-19EE-5829CF651777}"/>
                </a:ext>
              </a:extLst>
            </p:cNvPr>
            <p:cNvSpPr/>
            <p:nvPr/>
          </p:nvSpPr>
          <p:spPr>
            <a:xfrm>
              <a:off x="1970895" y="3172278"/>
              <a:ext cx="2200902" cy="685982"/>
            </a:xfrm>
            <a:prstGeom prst="notchedRightArrow">
              <a:avLst>
                <a:gd name="adj1" fmla="val 100000"/>
                <a:gd name="adj2" fmla="val 41166"/>
              </a:avLst>
            </a:prstGeom>
            <a:solidFill>
              <a:srgbClr val="F5AE3B"/>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المرحلة الثالثة</a:t>
              </a:r>
              <a:endParaRPr kumimoji="0" lang="en-US"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cxnSp>
          <p:nvCxnSpPr>
            <p:cNvPr id="15" name="Straight Connector 14">
              <a:extLst>
                <a:ext uri="{FF2B5EF4-FFF2-40B4-BE49-F238E27FC236}">
                  <a16:creationId xmlns="" xmlns:a16="http://schemas.microsoft.com/office/drawing/2014/main" id="{91D2DB55-1E8B-71CB-CD8D-0A350166C179}"/>
                </a:ext>
              </a:extLst>
            </p:cNvPr>
            <p:cNvCxnSpPr/>
            <p:nvPr/>
          </p:nvCxnSpPr>
          <p:spPr>
            <a:xfrm>
              <a:off x="3916899" y="3514475"/>
              <a:ext cx="822960" cy="1588"/>
            </a:xfrm>
            <a:prstGeom prst="line">
              <a:avLst/>
            </a:prstGeom>
            <a:noFill/>
            <a:ln w="38100" cap="flat" cmpd="sng" algn="ctr">
              <a:solidFill>
                <a:srgbClr val="F5AE3B"/>
              </a:solidFill>
              <a:prstDash val="solid"/>
              <a:headEnd type="none" w="med" len="med"/>
              <a:tailEnd type="triangle" w="lg" len="lg"/>
            </a:ln>
            <a:effectLst/>
          </p:spPr>
        </p:cxnSp>
      </p:grpSp>
      <p:grpSp>
        <p:nvGrpSpPr>
          <p:cNvPr id="21" name="Group 20">
            <a:extLst>
              <a:ext uri="{FF2B5EF4-FFF2-40B4-BE49-F238E27FC236}">
                <a16:creationId xmlns="" xmlns:a16="http://schemas.microsoft.com/office/drawing/2014/main" id="{4A5EE0C9-F416-B141-D0E8-FDBB09D90AE1}"/>
              </a:ext>
            </a:extLst>
          </p:cNvPr>
          <p:cNvGrpSpPr/>
          <p:nvPr/>
        </p:nvGrpSpPr>
        <p:grpSpPr>
          <a:xfrm flipH="1">
            <a:off x="9094007" y="1305498"/>
            <a:ext cx="3023859" cy="685982"/>
            <a:chOff x="1970896" y="1457778"/>
            <a:chExt cx="2768963" cy="685982"/>
          </a:xfrm>
        </p:grpSpPr>
        <p:sp>
          <p:nvSpPr>
            <p:cNvPr id="23" name="Notched Right Arrow 29">
              <a:extLst>
                <a:ext uri="{FF2B5EF4-FFF2-40B4-BE49-F238E27FC236}">
                  <a16:creationId xmlns="" xmlns:a16="http://schemas.microsoft.com/office/drawing/2014/main" id="{2FBBD9B7-71B6-0D8F-0B42-C1EEE04DED48}"/>
                </a:ext>
              </a:extLst>
            </p:cNvPr>
            <p:cNvSpPr/>
            <p:nvPr/>
          </p:nvSpPr>
          <p:spPr>
            <a:xfrm>
              <a:off x="1970896" y="1457778"/>
              <a:ext cx="2200901" cy="685982"/>
            </a:xfrm>
            <a:prstGeom prst="notchedRightArrow">
              <a:avLst>
                <a:gd name="adj1" fmla="val 100000"/>
                <a:gd name="adj2" fmla="val 41166"/>
              </a:avLst>
            </a:prstGeom>
            <a:solidFill>
              <a:srgbClr val="1AAD9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المرحلة الاولي</a:t>
              </a:r>
              <a:endParaRPr kumimoji="0" lang="en-US" sz="26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cxnSp>
          <p:nvCxnSpPr>
            <p:cNvPr id="24" name="Straight Connector 23">
              <a:extLst>
                <a:ext uri="{FF2B5EF4-FFF2-40B4-BE49-F238E27FC236}">
                  <a16:creationId xmlns="" xmlns:a16="http://schemas.microsoft.com/office/drawing/2014/main" id="{52854C26-DAA4-34FB-B030-4D00C572D9E5}"/>
                </a:ext>
              </a:extLst>
            </p:cNvPr>
            <p:cNvCxnSpPr/>
            <p:nvPr/>
          </p:nvCxnSpPr>
          <p:spPr>
            <a:xfrm>
              <a:off x="3916899" y="1799975"/>
              <a:ext cx="822960" cy="1588"/>
            </a:xfrm>
            <a:prstGeom prst="line">
              <a:avLst/>
            </a:prstGeom>
            <a:noFill/>
            <a:ln w="38100" cap="flat" cmpd="sng" algn="ctr">
              <a:solidFill>
                <a:srgbClr val="1AAD96">
                  <a:shade val="95000"/>
                  <a:satMod val="105000"/>
                </a:srgbClr>
              </a:solidFill>
              <a:prstDash val="solid"/>
              <a:headEnd type="none" w="med" len="med"/>
              <a:tailEnd type="triangle" w="lg" len="lg"/>
            </a:ln>
            <a:effectLst/>
          </p:spPr>
        </p:cxnSp>
      </p:grpSp>
      <p:grpSp>
        <p:nvGrpSpPr>
          <p:cNvPr id="26" name="Group 25">
            <a:extLst>
              <a:ext uri="{FF2B5EF4-FFF2-40B4-BE49-F238E27FC236}">
                <a16:creationId xmlns="" xmlns:a16="http://schemas.microsoft.com/office/drawing/2014/main" id="{4D71F32C-C7CD-8FAA-C35F-474A708CFED6}"/>
              </a:ext>
            </a:extLst>
          </p:cNvPr>
          <p:cNvGrpSpPr/>
          <p:nvPr/>
        </p:nvGrpSpPr>
        <p:grpSpPr>
          <a:xfrm flipH="1">
            <a:off x="9122169" y="2738594"/>
            <a:ext cx="2995697" cy="685982"/>
            <a:chOff x="1970895" y="2315028"/>
            <a:chExt cx="2768964" cy="685982"/>
          </a:xfrm>
        </p:grpSpPr>
        <p:sp>
          <p:nvSpPr>
            <p:cNvPr id="28" name="Notched Right Arrow 50">
              <a:extLst>
                <a:ext uri="{FF2B5EF4-FFF2-40B4-BE49-F238E27FC236}">
                  <a16:creationId xmlns="" xmlns:a16="http://schemas.microsoft.com/office/drawing/2014/main" id="{DE7E4E10-51D0-AEA0-1841-681F20623880}"/>
                </a:ext>
              </a:extLst>
            </p:cNvPr>
            <p:cNvSpPr/>
            <p:nvPr/>
          </p:nvSpPr>
          <p:spPr>
            <a:xfrm>
              <a:off x="1970895" y="2315028"/>
              <a:ext cx="2259184" cy="685982"/>
            </a:xfrm>
            <a:prstGeom prst="notchedRightArrow">
              <a:avLst>
                <a:gd name="adj1" fmla="val 100000"/>
                <a:gd name="adj2" fmla="val 41166"/>
              </a:avLst>
            </a:prstGeom>
            <a:solidFill>
              <a:srgbClr val="A9C37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المرحلة الثانية</a:t>
              </a:r>
              <a:endParaRPr kumimoji="0" lang="en-US" sz="2400" b="1" i="0" u="none" strike="noStrike" kern="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cxnSp>
          <p:nvCxnSpPr>
            <p:cNvPr id="29" name="Straight Connector 28">
              <a:extLst>
                <a:ext uri="{FF2B5EF4-FFF2-40B4-BE49-F238E27FC236}">
                  <a16:creationId xmlns="" xmlns:a16="http://schemas.microsoft.com/office/drawing/2014/main" id="{178AB6D5-9F8E-98E7-6FA0-5E09849C4AD2}"/>
                </a:ext>
              </a:extLst>
            </p:cNvPr>
            <p:cNvCxnSpPr/>
            <p:nvPr/>
          </p:nvCxnSpPr>
          <p:spPr>
            <a:xfrm>
              <a:off x="3916899" y="2657225"/>
              <a:ext cx="822960" cy="1588"/>
            </a:xfrm>
            <a:prstGeom prst="line">
              <a:avLst/>
            </a:prstGeom>
            <a:noFill/>
            <a:ln w="38100" cap="flat" cmpd="sng" algn="ctr">
              <a:solidFill>
                <a:srgbClr val="A9C370"/>
              </a:solidFill>
              <a:prstDash val="solid"/>
              <a:headEnd type="none" w="med" len="med"/>
              <a:tailEnd type="triangle" w="lg" len="lg"/>
            </a:ln>
            <a:effectLst/>
          </p:spPr>
        </p:cxnSp>
      </p:grpSp>
      <p:sp>
        <p:nvSpPr>
          <p:cNvPr id="30" name="Slide Number Placeholder 29">
            <a:extLst>
              <a:ext uri="{FF2B5EF4-FFF2-40B4-BE49-F238E27FC236}">
                <a16:creationId xmlns="" xmlns:a16="http://schemas.microsoft.com/office/drawing/2014/main" id="{130F98BE-DA78-563D-BE3F-50AA2D764648}"/>
              </a:ext>
            </a:extLst>
          </p:cNvPr>
          <p:cNvSpPr>
            <a:spLocks noGrp="1"/>
          </p:cNvSpPr>
          <p:nvPr>
            <p:ph type="sldNum" sz="quarter" idx="12"/>
          </p:nvPr>
        </p:nvSpPr>
        <p:spPr/>
        <p:txBody>
          <a:bodyPr/>
          <a:lstStyle/>
          <a:p>
            <a:fld id="{802A93DA-8321-490E-B7A0-7881EC602D96}" type="slidenum">
              <a:rPr lang="ar-EG" smtClean="0"/>
              <a:t>32</a:t>
            </a:fld>
            <a:endParaRPr lang="ar-EG"/>
          </a:p>
        </p:txBody>
      </p:sp>
      <p:sp>
        <p:nvSpPr>
          <p:cNvPr id="20" name="TextBox 1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1749594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circle(in)">
                                      <p:cBhvr>
                                        <p:cTn id="15" dur="2000"/>
                                        <p:tgtEl>
                                          <p:spTgt spid="26"/>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ircle(in)">
                                      <p:cBhvr>
                                        <p:cTn id="23" dur="2000"/>
                                        <p:tgtEl>
                                          <p:spTgt spid="12"/>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circle(in)">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circle(in)">
                                      <p:cBhvr>
                                        <p:cTn id="3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إدارة وتغيير الثقافة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4307645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إدارة وتغيير الثقافة التنظيمية</a:t>
            </a:r>
          </a:p>
        </p:txBody>
      </p:sp>
      <p:pic>
        <p:nvPicPr>
          <p:cNvPr id="2" name="Picture 1">
            <a:extLst>
              <a:ext uri="{FF2B5EF4-FFF2-40B4-BE49-F238E27FC236}">
                <a16:creationId xmlns="" xmlns:a16="http://schemas.microsoft.com/office/drawing/2014/main" id="{96812FE7-B2DA-4D87-D928-D0101095D6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908420" y="1037540"/>
            <a:ext cx="5283580" cy="5679966"/>
          </a:xfrm>
          <a:prstGeom prst="rect">
            <a:avLst/>
          </a:prstGeom>
        </p:spPr>
      </p:pic>
      <p:sp>
        <p:nvSpPr>
          <p:cNvPr id="4" name="TextBox 3">
            <a:extLst>
              <a:ext uri="{FF2B5EF4-FFF2-40B4-BE49-F238E27FC236}">
                <a16:creationId xmlns="" xmlns:a16="http://schemas.microsoft.com/office/drawing/2014/main" id="{CB6A891C-ECDA-1360-41CC-F9B4B18D02F7}"/>
              </a:ext>
            </a:extLst>
          </p:cNvPr>
          <p:cNvSpPr txBox="1"/>
          <p:nvPr/>
        </p:nvSpPr>
        <p:spPr>
          <a:xfrm>
            <a:off x="697392" y="2020922"/>
            <a:ext cx="6211028" cy="2816156"/>
          </a:xfrm>
          <a:prstGeom prst="rect">
            <a:avLst/>
          </a:prstGeom>
          <a:noFill/>
        </p:spPr>
        <p:txBody>
          <a:bodyPr wrap="square">
            <a:spAutoFit/>
          </a:bodyPr>
          <a:lstStyle/>
          <a:p>
            <a:pPr algn="ctr">
              <a:lnSpc>
                <a:spcPct val="150000"/>
              </a:lnSpc>
            </a:pPr>
            <a:r>
              <a:rPr lang="ar-EG" sz="2400" b="1" dirty="0">
                <a:solidFill>
                  <a:srgbClr val="002060"/>
                </a:solidFill>
                <a:effectLst/>
                <a:ea typeface="Calibri" panose="020F0502020204030204" pitchFamily="34" charset="0"/>
                <a:cs typeface="Sakkal Majalla" panose="02000000000000000000" pitchFamily="2" charset="-78"/>
              </a:rPr>
              <a:t>يعتبر تغيير الثقافة التنظيمية عملية ليست سهلة ولكنها ليست مستحيلة وذلك لأن التغيير في الثقافة يترتب عليه التغيير في بعض القيم والمبادئ التنظيمية التي تستهدف تحسين الأداء التنظيمي، كما ويقصد بإدارة الثقافة التنظيمية بأنها دعم وتقوية الجوانب الثقافية ذات التأثير الايجابي على اِلأداء ونبذ العادات ذات التأثير السلبي</a:t>
            </a:r>
            <a:endParaRPr lang="en-US" sz="2800" dirty="0"/>
          </a:p>
        </p:txBody>
      </p:sp>
      <p:sp>
        <p:nvSpPr>
          <p:cNvPr id="5" name="Slide Number Placeholder 4">
            <a:extLst>
              <a:ext uri="{FF2B5EF4-FFF2-40B4-BE49-F238E27FC236}">
                <a16:creationId xmlns="" xmlns:a16="http://schemas.microsoft.com/office/drawing/2014/main" id="{6D9CC5E6-3BED-1AAB-36AE-378F81FD456A}"/>
              </a:ext>
            </a:extLst>
          </p:cNvPr>
          <p:cNvSpPr>
            <a:spLocks noGrp="1"/>
          </p:cNvSpPr>
          <p:nvPr>
            <p:ph type="sldNum" sz="quarter" idx="12"/>
          </p:nvPr>
        </p:nvSpPr>
        <p:spPr/>
        <p:txBody>
          <a:bodyPr/>
          <a:lstStyle/>
          <a:p>
            <a:fld id="{802A93DA-8321-490E-B7A0-7881EC602D96}" type="slidenum">
              <a:rPr lang="ar-EG" smtClean="0"/>
              <a:t>34</a:t>
            </a:fld>
            <a:endParaRPr lang="ar-EG"/>
          </a:p>
        </p:txBody>
      </p:sp>
      <p:sp>
        <p:nvSpPr>
          <p:cNvPr id="6" name="TextBox 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911726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إدارة وتغيير الثقافة التنظيمية</a:t>
            </a:r>
          </a:p>
        </p:txBody>
      </p:sp>
      <p:grpSp>
        <p:nvGrpSpPr>
          <p:cNvPr id="2" name="Group 1">
            <a:extLst>
              <a:ext uri="{FF2B5EF4-FFF2-40B4-BE49-F238E27FC236}">
                <a16:creationId xmlns="" xmlns:a16="http://schemas.microsoft.com/office/drawing/2014/main" id="{57ABDD98-DF1A-D126-5DC3-4BD625F91A66}"/>
              </a:ext>
            </a:extLst>
          </p:cNvPr>
          <p:cNvGrpSpPr/>
          <p:nvPr/>
        </p:nvGrpSpPr>
        <p:grpSpPr>
          <a:xfrm>
            <a:off x="987219" y="315471"/>
            <a:ext cx="6074686" cy="952890"/>
            <a:chOff x="-2609400" y="0"/>
            <a:chExt cx="4340082" cy="568325"/>
          </a:xfrm>
        </p:grpSpPr>
        <p:pic>
          <p:nvPicPr>
            <p:cNvPr id="3" name="Picture 2">
              <a:extLst>
                <a:ext uri="{FF2B5EF4-FFF2-40B4-BE49-F238E27FC236}">
                  <a16:creationId xmlns="" xmlns:a16="http://schemas.microsoft.com/office/drawing/2014/main" id="{8DE152CC-A1E0-853E-DCDB-29F4C6913FA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4" name="Rectangle 3">
              <a:extLst>
                <a:ext uri="{FF2B5EF4-FFF2-40B4-BE49-F238E27FC236}">
                  <a16:creationId xmlns="" xmlns:a16="http://schemas.microsoft.com/office/drawing/2014/main" id="{D292361D-84B2-894B-4205-E48E82AB9F8A}"/>
                </a:ext>
              </a:extLst>
            </p:cNvPr>
            <p:cNvSpPr/>
            <p:nvPr/>
          </p:nvSpPr>
          <p:spPr>
            <a:xfrm>
              <a:off x="-2609400" y="104487"/>
              <a:ext cx="4026991" cy="3593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وأن إدارة الثقافة التنظيمية تقتضي من القائمين عليها الآتي: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a:extLst>
              <a:ext uri="{FF2B5EF4-FFF2-40B4-BE49-F238E27FC236}">
                <a16:creationId xmlns="" xmlns:a16="http://schemas.microsoft.com/office/drawing/2014/main" id="{1362320A-3582-0C75-811A-EA6D531E4FC2}"/>
              </a:ext>
            </a:extLst>
          </p:cNvPr>
          <p:cNvGrpSpPr/>
          <p:nvPr/>
        </p:nvGrpSpPr>
        <p:grpSpPr>
          <a:xfrm>
            <a:off x="74132" y="3935461"/>
            <a:ext cx="12043736" cy="1179927"/>
            <a:chOff x="-1599155" y="4078460"/>
            <a:chExt cx="12043736" cy="1179927"/>
          </a:xfrm>
        </p:grpSpPr>
        <p:pic>
          <p:nvPicPr>
            <p:cNvPr id="6" name="Picture 5">
              <a:extLst>
                <a:ext uri="{FF2B5EF4-FFF2-40B4-BE49-F238E27FC236}">
                  <a16:creationId xmlns="" xmlns:a16="http://schemas.microsoft.com/office/drawing/2014/main" id="{D1A65995-1517-E596-0BC1-B81C833389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4512" y="4078460"/>
              <a:ext cx="1340069" cy="1179927"/>
            </a:xfrm>
            <a:prstGeom prst="rect">
              <a:avLst/>
            </a:prstGeom>
          </p:spPr>
        </p:pic>
        <p:grpSp>
          <p:nvGrpSpPr>
            <p:cNvPr id="7" name="Group 6">
              <a:extLst>
                <a:ext uri="{FF2B5EF4-FFF2-40B4-BE49-F238E27FC236}">
                  <a16:creationId xmlns="" xmlns:a16="http://schemas.microsoft.com/office/drawing/2014/main" id="{300384F5-2101-F327-0DD9-DA5B763AE87E}"/>
                </a:ext>
              </a:extLst>
            </p:cNvPr>
            <p:cNvGrpSpPr/>
            <p:nvPr/>
          </p:nvGrpSpPr>
          <p:grpSpPr>
            <a:xfrm>
              <a:off x="-1599155" y="4323180"/>
              <a:ext cx="11334057" cy="784830"/>
              <a:chOff x="-1599155" y="1901646"/>
              <a:chExt cx="11334057" cy="784830"/>
            </a:xfrm>
          </p:grpSpPr>
          <p:pic>
            <p:nvPicPr>
              <p:cNvPr id="8" name="Picture 7">
                <a:extLst>
                  <a:ext uri="{FF2B5EF4-FFF2-40B4-BE49-F238E27FC236}">
                    <a16:creationId xmlns="" xmlns:a16="http://schemas.microsoft.com/office/drawing/2014/main" id="{0EDB0BEA-22B2-ECA5-E355-AD79D04892A1}"/>
                  </a:ext>
                </a:extLst>
              </p:cNvPr>
              <p:cNvPicPr>
                <a:picLocks noChangeAspect="1"/>
              </p:cNvPicPr>
              <p:nvPr/>
            </p:nvPicPr>
            <p:blipFill>
              <a:blip r:embed="rId7">
                <a:duotone>
                  <a:prstClr val="black"/>
                  <a:schemeClr val="tx2">
                    <a:tint val="45000"/>
                    <a:satMod val="400000"/>
                  </a:schemeClr>
                </a:duotone>
              </a:blip>
              <a:stretch>
                <a:fillRect/>
              </a:stretch>
            </p:blipFill>
            <p:spPr>
              <a:xfrm flipH="1">
                <a:off x="8716357" y="2035511"/>
                <a:ext cx="365876" cy="588583"/>
              </a:xfrm>
              <a:prstGeom prst="rect">
                <a:avLst/>
              </a:prstGeom>
            </p:spPr>
          </p:pic>
          <p:sp>
            <p:nvSpPr>
              <p:cNvPr id="10" name="Rectangle 9">
                <a:extLst>
                  <a:ext uri="{FF2B5EF4-FFF2-40B4-BE49-F238E27FC236}">
                    <a16:creationId xmlns="" xmlns:a16="http://schemas.microsoft.com/office/drawing/2014/main" id="{48CBCB09-9AC7-0382-C006-D6F6E590A487}"/>
                  </a:ext>
                </a:extLst>
              </p:cNvPr>
              <p:cNvSpPr/>
              <p:nvPr/>
            </p:nvSpPr>
            <p:spPr>
              <a:xfrm>
                <a:off x="-1599155" y="2052803"/>
                <a:ext cx="10315512"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التعرف على العقبات والبحث عن طرق إزالة هذه العقبات وذلك لإنجاز أنشطة المنظمة وكذلك الأنشطة المساعدة لها</a:t>
                </a:r>
              </a:p>
            </p:txBody>
          </p:sp>
          <p:sp>
            <p:nvSpPr>
              <p:cNvPr id="11" name="Rectangle 10">
                <a:extLst>
                  <a:ext uri="{FF2B5EF4-FFF2-40B4-BE49-F238E27FC236}">
                    <a16:creationId xmlns="" xmlns:a16="http://schemas.microsoft.com/office/drawing/2014/main" id="{6F2062B5-61C6-8A81-64B7-26891667B813}"/>
                  </a:ext>
                </a:extLst>
              </p:cNvPr>
              <p:cNvSpPr/>
              <p:nvPr/>
            </p:nvSpPr>
            <p:spPr>
              <a:xfrm>
                <a:off x="9104512" y="1901646"/>
                <a:ext cx="630390" cy="784830"/>
              </a:xfrm>
              <a:prstGeom prst="rect">
                <a:avLst/>
              </a:prstGeom>
            </p:spPr>
            <p:txBody>
              <a:bodyPr wrap="square">
                <a:spAutoFit/>
              </a:bodyPr>
              <a:lstStyle/>
              <a:p>
                <a:pPr algn="ctr">
                  <a:lnSpc>
                    <a:spcPct val="125000"/>
                  </a:lnSpc>
                  <a:spcAft>
                    <a:spcPts val="800"/>
                  </a:spcAft>
                  <a:buSzPts val="1600"/>
                </a:pPr>
                <a:r>
                  <a:rPr lang="ar-EG" sz="3600" b="1" dirty="0">
                    <a:solidFill>
                      <a:schemeClr val="bg1"/>
                    </a:solidFill>
                    <a:latin typeface="Sakkal Majalla" panose="02000000000000000000" pitchFamily="2" charset="-78"/>
                    <a:ea typeface="Malgun Gothic" pitchFamily="34" charset="-127"/>
                    <a:cs typeface="Sakkal Majalla" panose="02000000000000000000" pitchFamily="2" charset="-78"/>
                  </a:rPr>
                  <a:t>3</a:t>
                </a:r>
              </a:p>
            </p:txBody>
          </p:sp>
        </p:grpSp>
      </p:grpSp>
      <p:grpSp>
        <p:nvGrpSpPr>
          <p:cNvPr id="12" name="Group 11">
            <a:extLst>
              <a:ext uri="{FF2B5EF4-FFF2-40B4-BE49-F238E27FC236}">
                <a16:creationId xmlns="" xmlns:a16="http://schemas.microsoft.com/office/drawing/2014/main" id="{24ADD085-4F04-FD9B-CAA8-74CC23589A84}"/>
              </a:ext>
            </a:extLst>
          </p:cNvPr>
          <p:cNvGrpSpPr/>
          <p:nvPr/>
        </p:nvGrpSpPr>
        <p:grpSpPr>
          <a:xfrm>
            <a:off x="1887306" y="2667107"/>
            <a:ext cx="10010065" cy="1375232"/>
            <a:chOff x="214019" y="2810106"/>
            <a:chExt cx="10010065" cy="1375232"/>
          </a:xfrm>
        </p:grpSpPr>
        <p:pic>
          <p:nvPicPr>
            <p:cNvPr id="13" name="Picture 12">
              <a:extLst>
                <a:ext uri="{FF2B5EF4-FFF2-40B4-BE49-F238E27FC236}">
                  <a16:creationId xmlns="" xmlns:a16="http://schemas.microsoft.com/office/drawing/2014/main" id="{FE462387-419A-8435-8094-04C379808A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99295" y="2810106"/>
              <a:ext cx="1324789" cy="1375232"/>
            </a:xfrm>
            <a:prstGeom prst="rect">
              <a:avLst/>
            </a:prstGeom>
          </p:spPr>
        </p:pic>
        <p:grpSp>
          <p:nvGrpSpPr>
            <p:cNvPr id="14" name="Group 13">
              <a:extLst>
                <a:ext uri="{FF2B5EF4-FFF2-40B4-BE49-F238E27FC236}">
                  <a16:creationId xmlns="" xmlns:a16="http://schemas.microsoft.com/office/drawing/2014/main" id="{BD879992-2FF1-11C4-C510-00DD906DE835}"/>
                </a:ext>
              </a:extLst>
            </p:cNvPr>
            <p:cNvGrpSpPr/>
            <p:nvPr/>
          </p:nvGrpSpPr>
          <p:grpSpPr>
            <a:xfrm>
              <a:off x="214019" y="3198789"/>
              <a:ext cx="9653130" cy="815444"/>
              <a:chOff x="214019" y="1988022"/>
              <a:chExt cx="9653130" cy="815444"/>
            </a:xfrm>
          </p:grpSpPr>
          <p:pic>
            <p:nvPicPr>
              <p:cNvPr id="15" name="Picture 14">
                <a:extLst>
                  <a:ext uri="{FF2B5EF4-FFF2-40B4-BE49-F238E27FC236}">
                    <a16:creationId xmlns="" xmlns:a16="http://schemas.microsoft.com/office/drawing/2014/main" id="{71481F5E-1446-4C13-004A-5D4B4AD5F306}"/>
                  </a:ext>
                </a:extLst>
              </p:cNvPr>
              <p:cNvPicPr>
                <a:picLocks noChangeAspect="1"/>
              </p:cNvPicPr>
              <p:nvPr/>
            </p:nvPicPr>
            <p:blipFill>
              <a:blip r:embed="rId7">
                <a:duotone>
                  <a:prstClr val="black"/>
                  <a:schemeClr val="tx2">
                    <a:tint val="45000"/>
                    <a:satMod val="400000"/>
                  </a:schemeClr>
                </a:duotone>
              </a:blip>
              <a:stretch>
                <a:fillRect/>
              </a:stretch>
            </p:blipFill>
            <p:spPr>
              <a:xfrm flipH="1">
                <a:off x="8419869" y="1988022"/>
                <a:ext cx="365876" cy="588583"/>
              </a:xfrm>
              <a:prstGeom prst="rect">
                <a:avLst/>
              </a:prstGeom>
            </p:spPr>
          </p:pic>
          <p:sp>
            <p:nvSpPr>
              <p:cNvPr id="16" name="Rectangle 15">
                <a:extLst>
                  <a:ext uri="{FF2B5EF4-FFF2-40B4-BE49-F238E27FC236}">
                    <a16:creationId xmlns="" xmlns:a16="http://schemas.microsoft.com/office/drawing/2014/main" id="{A2EA45F5-79D7-8CAF-121B-5EF9CB1B8DE8}"/>
                  </a:ext>
                </a:extLst>
              </p:cNvPr>
              <p:cNvSpPr/>
              <p:nvPr/>
            </p:nvSpPr>
            <p:spPr>
              <a:xfrm>
                <a:off x="214019" y="1988022"/>
                <a:ext cx="8205850"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تحليل البيئة الثقافية للمنظمة</a:t>
                </a:r>
              </a:p>
            </p:txBody>
          </p:sp>
          <p:sp>
            <p:nvSpPr>
              <p:cNvPr id="17" name="Rectangle 16">
                <a:extLst>
                  <a:ext uri="{FF2B5EF4-FFF2-40B4-BE49-F238E27FC236}">
                    <a16:creationId xmlns="" xmlns:a16="http://schemas.microsoft.com/office/drawing/2014/main" id="{62F0BC0B-1C6B-0BCB-8EB3-408E30B90DB1}"/>
                  </a:ext>
                </a:extLst>
              </p:cNvPr>
              <p:cNvSpPr/>
              <p:nvPr/>
            </p:nvSpPr>
            <p:spPr>
              <a:xfrm>
                <a:off x="9236759" y="2018636"/>
                <a:ext cx="630390" cy="784830"/>
              </a:xfrm>
              <a:prstGeom prst="rect">
                <a:avLst/>
              </a:prstGeom>
            </p:spPr>
            <p:txBody>
              <a:bodyPr wrap="square">
                <a:spAutoFit/>
              </a:bodyPr>
              <a:lstStyle/>
              <a:p>
                <a:pPr algn="ctr">
                  <a:lnSpc>
                    <a:spcPct val="125000"/>
                  </a:lnSpc>
                  <a:spcAft>
                    <a:spcPts val="800"/>
                  </a:spcAft>
                  <a:buSzPts val="1600"/>
                </a:pPr>
                <a:r>
                  <a:rPr lang="ar-EG" sz="3600" b="1" dirty="0">
                    <a:solidFill>
                      <a:schemeClr val="bg1"/>
                    </a:solidFill>
                    <a:latin typeface="Sakkal Majalla" panose="02000000000000000000" pitchFamily="2" charset="-78"/>
                    <a:ea typeface="Malgun Gothic" pitchFamily="34" charset="-127"/>
                    <a:cs typeface="Sakkal Majalla" panose="02000000000000000000" pitchFamily="2" charset="-78"/>
                  </a:rPr>
                  <a:t>2</a:t>
                </a:r>
              </a:p>
            </p:txBody>
          </p:sp>
        </p:grpSp>
      </p:grpSp>
      <p:grpSp>
        <p:nvGrpSpPr>
          <p:cNvPr id="18" name="Group 17">
            <a:extLst>
              <a:ext uri="{FF2B5EF4-FFF2-40B4-BE49-F238E27FC236}">
                <a16:creationId xmlns="" xmlns:a16="http://schemas.microsoft.com/office/drawing/2014/main" id="{AB73EED5-C9CB-409F-4931-BE946EC10F82}"/>
              </a:ext>
            </a:extLst>
          </p:cNvPr>
          <p:cNvGrpSpPr/>
          <p:nvPr/>
        </p:nvGrpSpPr>
        <p:grpSpPr>
          <a:xfrm>
            <a:off x="2183794" y="5062501"/>
            <a:ext cx="9934074" cy="1322345"/>
            <a:chOff x="510507" y="5205500"/>
            <a:chExt cx="9934074" cy="1322345"/>
          </a:xfrm>
        </p:grpSpPr>
        <p:pic>
          <p:nvPicPr>
            <p:cNvPr id="19" name="Picture 18">
              <a:extLst>
                <a:ext uri="{FF2B5EF4-FFF2-40B4-BE49-F238E27FC236}">
                  <a16:creationId xmlns="" xmlns:a16="http://schemas.microsoft.com/office/drawing/2014/main" id="{BA1E5821-CD7E-1AF0-B234-BEFC65AF35B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20309" y="5205500"/>
              <a:ext cx="1224272" cy="1322345"/>
            </a:xfrm>
            <a:prstGeom prst="rect">
              <a:avLst/>
            </a:prstGeom>
          </p:spPr>
        </p:pic>
        <p:grpSp>
          <p:nvGrpSpPr>
            <p:cNvPr id="20" name="Group 19">
              <a:extLst>
                <a:ext uri="{FF2B5EF4-FFF2-40B4-BE49-F238E27FC236}">
                  <a16:creationId xmlns="" xmlns:a16="http://schemas.microsoft.com/office/drawing/2014/main" id="{3CA1DFCB-C610-52D7-7E80-F9A511F27CC1}"/>
                </a:ext>
              </a:extLst>
            </p:cNvPr>
            <p:cNvGrpSpPr/>
            <p:nvPr/>
          </p:nvGrpSpPr>
          <p:grpSpPr>
            <a:xfrm>
              <a:off x="510507" y="5584085"/>
              <a:ext cx="9681572" cy="784830"/>
              <a:chOff x="510507" y="1951784"/>
              <a:chExt cx="9681572" cy="784830"/>
            </a:xfrm>
          </p:grpSpPr>
          <p:pic>
            <p:nvPicPr>
              <p:cNvPr id="21" name="Picture 20">
                <a:extLst>
                  <a:ext uri="{FF2B5EF4-FFF2-40B4-BE49-F238E27FC236}">
                    <a16:creationId xmlns="" xmlns:a16="http://schemas.microsoft.com/office/drawing/2014/main" id="{FC5B5B1D-1ACF-4468-4D57-E8258124C14A}"/>
                  </a:ext>
                </a:extLst>
              </p:cNvPr>
              <p:cNvPicPr>
                <a:picLocks noChangeAspect="1"/>
              </p:cNvPicPr>
              <p:nvPr/>
            </p:nvPicPr>
            <p:blipFill>
              <a:blip r:embed="rId7">
                <a:duotone>
                  <a:prstClr val="black"/>
                  <a:schemeClr val="tx2">
                    <a:tint val="45000"/>
                    <a:satMod val="400000"/>
                  </a:schemeClr>
                </a:duotone>
              </a:blip>
              <a:stretch>
                <a:fillRect/>
              </a:stretch>
            </p:blipFill>
            <p:spPr>
              <a:xfrm flipH="1">
                <a:off x="8716357" y="1951784"/>
                <a:ext cx="365876" cy="588583"/>
              </a:xfrm>
              <a:prstGeom prst="rect">
                <a:avLst/>
              </a:prstGeom>
            </p:spPr>
          </p:pic>
          <p:sp>
            <p:nvSpPr>
              <p:cNvPr id="22" name="Rectangle 21">
                <a:extLst>
                  <a:ext uri="{FF2B5EF4-FFF2-40B4-BE49-F238E27FC236}">
                    <a16:creationId xmlns="" xmlns:a16="http://schemas.microsoft.com/office/drawing/2014/main" id="{BE8A53CA-556A-2D43-7C0C-30AE580231A9}"/>
                  </a:ext>
                </a:extLst>
              </p:cNvPr>
              <p:cNvSpPr/>
              <p:nvPr/>
            </p:nvSpPr>
            <p:spPr>
              <a:xfrm>
                <a:off x="510507" y="1988630"/>
                <a:ext cx="8205850"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التخطيط الكامل للأنشطة البرامج لتطوير العناصر المطلوب تطويرها</a:t>
                </a:r>
              </a:p>
            </p:txBody>
          </p:sp>
          <p:sp>
            <p:nvSpPr>
              <p:cNvPr id="23" name="Rectangle 22">
                <a:extLst>
                  <a:ext uri="{FF2B5EF4-FFF2-40B4-BE49-F238E27FC236}">
                    <a16:creationId xmlns="" xmlns:a16="http://schemas.microsoft.com/office/drawing/2014/main" id="{3D0574E0-1EE6-E203-85C6-11F2BC5DADF9}"/>
                  </a:ext>
                </a:extLst>
              </p:cNvPr>
              <p:cNvSpPr/>
              <p:nvPr/>
            </p:nvSpPr>
            <p:spPr>
              <a:xfrm>
                <a:off x="9561689" y="1951784"/>
                <a:ext cx="630390" cy="784830"/>
              </a:xfrm>
              <a:prstGeom prst="rect">
                <a:avLst/>
              </a:prstGeom>
            </p:spPr>
            <p:txBody>
              <a:bodyPr wrap="square">
                <a:spAutoFit/>
              </a:bodyPr>
              <a:lstStyle/>
              <a:p>
                <a:pPr algn="ctr">
                  <a:lnSpc>
                    <a:spcPct val="125000"/>
                  </a:lnSpc>
                  <a:spcAft>
                    <a:spcPts val="800"/>
                  </a:spcAft>
                  <a:buSzPts val="1600"/>
                </a:pPr>
                <a:r>
                  <a:rPr lang="ar-EG" sz="3600" b="1" dirty="0">
                    <a:solidFill>
                      <a:schemeClr val="bg1"/>
                    </a:solidFill>
                    <a:latin typeface="Sakkal Majalla" panose="02000000000000000000" pitchFamily="2" charset="-78"/>
                    <a:ea typeface="Malgun Gothic" pitchFamily="34" charset="-127"/>
                    <a:cs typeface="Sakkal Majalla" panose="02000000000000000000" pitchFamily="2" charset="-78"/>
                  </a:rPr>
                  <a:t>4</a:t>
                </a:r>
              </a:p>
            </p:txBody>
          </p:sp>
        </p:grpSp>
      </p:grpSp>
      <p:grpSp>
        <p:nvGrpSpPr>
          <p:cNvPr id="24" name="Group 23">
            <a:extLst>
              <a:ext uri="{FF2B5EF4-FFF2-40B4-BE49-F238E27FC236}">
                <a16:creationId xmlns="" xmlns:a16="http://schemas.microsoft.com/office/drawing/2014/main" id="{E7D32F95-DFF8-4D75-434F-737F8864FF57}"/>
              </a:ext>
            </a:extLst>
          </p:cNvPr>
          <p:cNvGrpSpPr/>
          <p:nvPr/>
        </p:nvGrpSpPr>
        <p:grpSpPr>
          <a:xfrm>
            <a:off x="1888303" y="1268360"/>
            <a:ext cx="10106908" cy="1646939"/>
            <a:chOff x="215016" y="1411359"/>
            <a:chExt cx="10106908" cy="1646939"/>
          </a:xfrm>
        </p:grpSpPr>
        <p:pic>
          <p:nvPicPr>
            <p:cNvPr id="25" name="Picture 24">
              <a:extLst>
                <a:ext uri="{FF2B5EF4-FFF2-40B4-BE49-F238E27FC236}">
                  <a16:creationId xmlns="" xmlns:a16="http://schemas.microsoft.com/office/drawing/2014/main" id="{C7F94CA7-4058-BE3B-32B4-1B8A55537F5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01456" y="1411359"/>
              <a:ext cx="1520468" cy="1646939"/>
            </a:xfrm>
            <a:prstGeom prst="rect">
              <a:avLst/>
            </a:prstGeom>
          </p:spPr>
        </p:pic>
        <p:grpSp>
          <p:nvGrpSpPr>
            <p:cNvPr id="26" name="Group 25">
              <a:extLst>
                <a:ext uri="{FF2B5EF4-FFF2-40B4-BE49-F238E27FC236}">
                  <a16:creationId xmlns="" xmlns:a16="http://schemas.microsoft.com/office/drawing/2014/main" id="{B1B2BBB7-6A49-0E12-8603-7771C39D257C}"/>
                </a:ext>
              </a:extLst>
            </p:cNvPr>
            <p:cNvGrpSpPr/>
            <p:nvPr/>
          </p:nvGrpSpPr>
          <p:grpSpPr>
            <a:xfrm>
              <a:off x="215016" y="1726995"/>
              <a:ext cx="9595202" cy="1093106"/>
              <a:chOff x="215016" y="1726995"/>
              <a:chExt cx="9595202" cy="1093106"/>
            </a:xfrm>
          </p:grpSpPr>
          <p:pic>
            <p:nvPicPr>
              <p:cNvPr id="27" name="Picture 26">
                <a:extLst>
                  <a:ext uri="{FF2B5EF4-FFF2-40B4-BE49-F238E27FC236}">
                    <a16:creationId xmlns="" xmlns:a16="http://schemas.microsoft.com/office/drawing/2014/main" id="{4BEBF993-1B5F-0BEE-544E-203850B15464}"/>
                  </a:ext>
                </a:extLst>
              </p:cNvPr>
              <p:cNvPicPr>
                <a:picLocks noChangeAspect="1"/>
              </p:cNvPicPr>
              <p:nvPr/>
            </p:nvPicPr>
            <p:blipFill>
              <a:blip r:embed="rId7">
                <a:duotone>
                  <a:prstClr val="black"/>
                  <a:schemeClr val="tx2">
                    <a:tint val="45000"/>
                    <a:satMod val="400000"/>
                  </a:schemeClr>
                </a:duotone>
              </a:blip>
              <a:stretch>
                <a:fillRect/>
              </a:stretch>
            </p:blipFill>
            <p:spPr>
              <a:xfrm flipH="1">
                <a:off x="8420866" y="1940536"/>
                <a:ext cx="365876" cy="588583"/>
              </a:xfrm>
              <a:prstGeom prst="rect">
                <a:avLst/>
              </a:prstGeom>
            </p:spPr>
          </p:pic>
          <p:sp>
            <p:nvSpPr>
              <p:cNvPr id="28" name="Rectangle 27">
                <a:extLst>
                  <a:ext uri="{FF2B5EF4-FFF2-40B4-BE49-F238E27FC236}">
                    <a16:creationId xmlns="" xmlns:a16="http://schemas.microsoft.com/office/drawing/2014/main" id="{F535847C-DB6A-70AD-F503-77DCA1EAC6B1}"/>
                  </a:ext>
                </a:extLst>
              </p:cNvPr>
              <p:cNvSpPr/>
              <p:nvPr/>
            </p:nvSpPr>
            <p:spPr>
              <a:xfrm>
                <a:off x="215016" y="1726995"/>
                <a:ext cx="8205850" cy="553998"/>
              </a:xfrm>
              <a:prstGeom prst="rect">
                <a:avLst/>
              </a:prstGeom>
            </p:spPr>
            <p:txBody>
              <a:bodyPr wrap="square">
                <a:spAutoFit/>
              </a:bodyPr>
              <a:lstStyle/>
              <a:p>
                <a:pPr>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تحديد الأهداف والطرق المساعدة لها</a:t>
                </a:r>
              </a:p>
            </p:txBody>
          </p:sp>
          <p:sp>
            <p:nvSpPr>
              <p:cNvPr id="29" name="Rectangle 28">
                <a:extLst>
                  <a:ext uri="{FF2B5EF4-FFF2-40B4-BE49-F238E27FC236}">
                    <a16:creationId xmlns="" xmlns:a16="http://schemas.microsoft.com/office/drawing/2014/main" id="{F01BF0AC-A069-3EFA-5E12-CB560BFAD940}"/>
                  </a:ext>
                </a:extLst>
              </p:cNvPr>
              <p:cNvSpPr/>
              <p:nvPr/>
            </p:nvSpPr>
            <p:spPr>
              <a:xfrm>
                <a:off x="9179828" y="2035271"/>
                <a:ext cx="630390" cy="784830"/>
              </a:xfrm>
              <a:prstGeom prst="rect">
                <a:avLst/>
              </a:prstGeom>
            </p:spPr>
            <p:txBody>
              <a:bodyPr wrap="square">
                <a:spAutoFit/>
              </a:bodyPr>
              <a:lstStyle/>
              <a:p>
                <a:pPr algn="ctr">
                  <a:lnSpc>
                    <a:spcPct val="125000"/>
                  </a:lnSpc>
                  <a:spcAft>
                    <a:spcPts val="800"/>
                  </a:spcAft>
                  <a:buSzPts val="1600"/>
                </a:pPr>
                <a:r>
                  <a:rPr lang="ar-EG" sz="3600" b="1" dirty="0">
                    <a:solidFill>
                      <a:schemeClr val="bg1"/>
                    </a:solidFill>
                    <a:latin typeface="Sakkal Majalla" panose="02000000000000000000" pitchFamily="2" charset="-78"/>
                    <a:ea typeface="Malgun Gothic" pitchFamily="34" charset="-127"/>
                    <a:cs typeface="Sakkal Majalla" panose="02000000000000000000" pitchFamily="2" charset="-78"/>
                  </a:rPr>
                  <a:t>1</a:t>
                </a:r>
              </a:p>
            </p:txBody>
          </p:sp>
        </p:grpSp>
      </p:grpSp>
      <p:sp>
        <p:nvSpPr>
          <p:cNvPr id="30" name="Slide Number Placeholder 29">
            <a:extLst>
              <a:ext uri="{FF2B5EF4-FFF2-40B4-BE49-F238E27FC236}">
                <a16:creationId xmlns="" xmlns:a16="http://schemas.microsoft.com/office/drawing/2014/main" id="{E6E812DE-7199-32BA-56A5-484C993C8731}"/>
              </a:ext>
            </a:extLst>
          </p:cNvPr>
          <p:cNvSpPr>
            <a:spLocks noGrp="1"/>
          </p:cNvSpPr>
          <p:nvPr>
            <p:ph type="sldNum" sz="quarter" idx="12"/>
          </p:nvPr>
        </p:nvSpPr>
        <p:spPr/>
        <p:txBody>
          <a:bodyPr/>
          <a:lstStyle/>
          <a:p>
            <a:fld id="{802A93DA-8321-490E-B7A0-7881EC602D96}" type="slidenum">
              <a:rPr lang="ar-EG" smtClean="0"/>
              <a:t>35</a:t>
            </a:fld>
            <a:endParaRPr lang="ar-EG"/>
          </a:p>
        </p:txBody>
      </p:sp>
      <p:pic>
        <p:nvPicPr>
          <p:cNvPr id="31" name="Picture 30">
            <a:extLst>
              <a:ext uri="{FF2B5EF4-FFF2-40B4-BE49-F238E27FC236}">
                <a16:creationId xmlns="" xmlns:a16="http://schemas.microsoft.com/office/drawing/2014/main" id="{1553EED9-040E-131E-10B0-55EA0286164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161" y="1385283"/>
            <a:ext cx="3870531" cy="2928762"/>
          </a:xfrm>
          <a:prstGeom prst="rect">
            <a:avLst/>
          </a:prstGeom>
        </p:spPr>
      </p:pic>
      <p:sp>
        <p:nvSpPr>
          <p:cNvPr id="32" name="TextBox 3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12"/>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405679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3"/>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3"/>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إدارة وتغيير الثقافة التنظيمية</a:t>
            </a:r>
          </a:p>
        </p:txBody>
      </p:sp>
      <p:sp>
        <p:nvSpPr>
          <p:cNvPr id="2" name="Slide Number Placeholder 1">
            <a:extLst>
              <a:ext uri="{FF2B5EF4-FFF2-40B4-BE49-F238E27FC236}">
                <a16:creationId xmlns="" xmlns:a16="http://schemas.microsoft.com/office/drawing/2014/main" id="{C815D741-750B-01CF-C0ED-249437BFDB3A}"/>
              </a:ext>
            </a:extLst>
          </p:cNvPr>
          <p:cNvSpPr>
            <a:spLocks noGrp="1"/>
          </p:cNvSpPr>
          <p:nvPr>
            <p:ph type="sldNum" sz="quarter" idx="12"/>
          </p:nvPr>
        </p:nvSpPr>
        <p:spPr/>
        <p:txBody>
          <a:bodyPr/>
          <a:lstStyle/>
          <a:p>
            <a:fld id="{802A93DA-8321-490E-B7A0-7881EC602D96}" type="slidenum">
              <a:rPr lang="ar-EG" smtClean="0"/>
              <a:t>36</a:t>
            </a:fld>
            <a:endParaRPr lang="ar-EG"/>
          </a:p>
        </p:txBody>
      </p:sp>
      <p:grpSp>
        <p:nvGrpSpPr>
          <p:cNvPr id="3" name="Group 2">
            <a:extLst>
              <a:ext uri="{FF2B5EF4-FFF2-40B4-BE49-F238E27FC236}">
                <a16:creationId xmlns="" xmlns:a16="http://schemas.microsoft.com/office/drawing/2014/main" id="{3738BBAB-4420-7578-6E04-F5DEFA98B459}"/>
              </a:ext>
            </a:extLst>
          </p:cNvPr>
          <p:cNvGrpSpPr/>
          <p:nvPr/>
        </p:nvGrpSpPr>
        <p:grpSpPr>
          <a:xfrm>
            <a:off x="-1" y="301697"/>
            <a:ext cx="7061906" cy="966664"/>
            <a:chOff x="-3314723" y="-8215"/>
            <a:chExt cx="5045405" cy="576540"/>
          </a:xfrm>
        </p:grpSpPr>
        <p:pic>
          <p:nvPicPr>
            <p:cNvPr id="4" name="Picture 3">
              <a:extLst>
                <a:ext uri="{FF2B5EF4-FFF2-40B4-BE49-F238E27FC236}">
                  <a16:creationId xmlns="" xmlns:a16="http://schemas.microsoft.com/office/drawing/2014/main" id="{9DA56484-CD88-4633-1411-D8E6A59E968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5" name="Rectangle 4">
              <a:extLst>
                <a:ext uri="{FF2B5EF4-FFF2-40B4-BE49-F238E27FC236}">
                  <a16:creationId xmlns="" xmlns:a16="http://schemas.microsoft.com/office/drawing/2014/main" id="{74B34083-016E-CF25-F128-F5C6773CA7BB}"/>
                </a:ext>
              </a:extLst>
            </p:cNvPr>
            <p:cNvSpPr/>
            <p:nvPr/>
          </p:nvSpPr>
          <p:spPr>
            <a:xfrm>
              <a:off x="-3314723" y="-8215"/>
              <a:ext cx="4679350" cy="5683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كما ذكر بأن هناك طرق يمكن إتباعها لتغيير ثقافة المنظمة منها: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5">
            <a:extLst>
              <a:ext uri="{FF2B5EF4-FFF2-40B4-BE49-F238E27FC236}">
                <a16:creationId xmlns="" xmlns:a16="http://schemas.microsoft.com/office/drawing/2014/main" id="{0DE5AEC3-9752-77CC-3753-E0B89CD796A7}"/>
              </a:ext>
            </a:extLst>
          </p:cNvPr>
          <p:cNvGrpSpPr/>
          <p:nvPr/>
        </p:nvGrpSpPr>
        <p:grpSpPr>
          <a:xfrm>
            <a:off x="0" y="2054429"/>
            <a:ext cx="3474601" cy="1227087"/>
            <a:chOff x="1125989" y="3580886"/>
            <a:chExt cx="3474601" cy="1227087"/>
          </a:xfrm>
        </p:grpSpPr>
        <p:pic>
          <p:nvPicPr>
            <p:cNvPr id="7" name="Picture 6">
              <a:extLst>
                <a:ext uri="{FF2B5EF4-FFF2-40B4-BE49-F238E27FC236}">
                  <a16:creationId xmlns="" xmlns:a16="http://schemas.microsoft.com/office/drawing/2014/main" id="{5CAAAE03-84A2-3534-D164-C0152403AF2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r="2121" b="77849"/>
            <a:stretch/>
          </p:blipFill>
          <p:spPr>
            <a:xfrm>
              <a:off x="1125989" y="3580886"/>
              <a:ext cx="3474601" cy="1227087"/>
            </a:xfrm>
            <a:prstGeom prst="rect">
              <a:avLst/>
            </a:prstGeom>
          </p:spPr>
        </p:pic>
        <p:sp>
          <p:nvSpPr>
            <p:cNvPr id="8" name="Rectangle 7">
              <a:extLst>
                <a:ext uri="{FF2B5EF4-FFF2-40B4-BE49-F238E27FC236}">
                  <a16:creationId xmlns="" xmlns:a16="http://schemas.microsoft.com/office/drawing/2014/main" id="{0EE085D5-C9FE-F3D4-9E6A-76452013B966}"/>
                </a:ext>
              </a:extLst>
            </p:cNvPr>
            <p:cNvSpPr/>
            <p:nvPr/>
          </p:nvSpPr>
          <p:spPr>
            <a:xfrm>
              <a:off x="1723349" y="3676584"/>
              <a:ext cx="2538935"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الموائمة بين الأهداف والنظم التنظيمية</a:t>
              </a:r>
            </a:p>
          </p:txBody>
        </p:sp>
      </p:grpSp>
      <p:grpSp>
        <p:nvGrpSpPr>
          <p:cNvPr id="10" name="Group 9">
            <a:extLst>
              <a:ext uri="{FF2B5EF4-FFF2-40B4-BE49-F238E27FC236}">
                <a16:creationId xmlns="" xmlns:a16="http://schemas.microsoft.com/office/drawing/2014/main" id="{ED11B022-3D4E-A9BE-D898-09FAAD74787D}"/>
              </a:ext>
            </a:extLst>
          </p:cNvPr>
          <p:cNvGrpSpPr/>
          <p:nvPr/>
        </p:nvGrpSpPr>
        <p:grpSpPr>
          <a:xfrm>
            <a:off x="3460171" y="3281516"/>
            <a:ext cx="4182987" cy="1227087"/>
            <a:chOff x="1125989" y="3580886"/>
            <a:chExt cx="3474601" cy="1227087"/>
          </a:xfrm>
        </p:grpSpPr>
        <p:pic>
          <p:nvPicPr>
            <p:cNvPr id="11" name="Picture 10">
              <a:extLst>
                <a:ext uri="{FF2B5EF4-FFF2-40B4-BE49-F238E27FC236}">
                  <a16:creationId xmlns="" xmlns:a16="http://schemas.microsoft.com/office/drawing/2014/main" id="{BE17400B-ED47-3254-F938-2DC6EC93DA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78" t="25026" r="44" b="52823"/>
            <a:stretch/>
          </p:blipFill>
          <p:spPr>
            <a:xfrm>
              <a:off x="1125989" y="3580886"/>
              <a:ext cx="3474601" cy="1227087"/>
            </a:xfrm>
            <a:prstGeom prst="rect">
              <a:avLst/>
            </a:prstGeom>
          </p:spPr>
        </p:pic>
        <p:sp>
          <p:nvSpPr>
            <p:cNvPr id="12" name="Rectangle 11">
              <a:extLst>
                <a:ext uri="{FF2B5EF4-FFF2-40B4-BE49-F238E27FC236}">
                  <a16:creationId xmlns="" xmlns:a16="http://schemas.microsoft.com/office/drawing/2014/main" id="{C4F9080D-FCAD-F1A4-3645-2FE3C4682C0B}"/>
                </a:ext>
              </a:extLst>
            </p:cNvPr>
            <p:cNvSpPr/>
            <p:nvPr/>
          </p:nvSpPr>
          <p:spPr>
            <a:xfrm>
              <a:off x="1836649" y="3620396"/>
              <a:ext cx="2538935" cy="1015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الموائمة بين هذه القيم ومتطلبات العمل</a:t>
              </a:r>
            </a:p>
          </p:txBody>
        </p:sp>
      </p:grpSp>
      <p:grpSp>
        <p:nvGrpSpPr>
          <p:cNvPr id="13" name="Group 12">
            <a:extLst>
              <a:ext uri="{FF2B5EF4-FFF2-40B4-BE49-F238E27FC236}">
                <a16:creationId xmlns="" xmlns:a16="http://schemas.microsoft.com/office/drawing/2014/main" id="{3821BFB0-4BFB-B4B4-1071-085FF4C8B7FB}"/>
              </a:ext>
            </a:extLst>
          </p:cNvPr>
          <p:cNvGrpSpPr/>
          <p:nvPr/>
        </p:nvGrpSpPr>
        <p:grpSpPr>
          <a:xfrm>
            <a:off x="7372279" y="4895870"/>
            <a:ext cx="4762062" cy="1227087"/>
            <a:chOff x="1125989" y="3580886"/>
            <a:chExt cx="3474601" cy="1227087"/>
          </a:xfrm>
        </p:grpSpPr>
        <p:pic>
          <p:nvPicPr>
            <p:cNvPr id="14" name="Picture 13">
              <a:extLst>
                <a:ext uri="{FF2B5EF4-FFF2-40B4-BE49-F238E27FC236}">
                  <a16:creationId xmlns="" xmlns:a16="http://schemas.microsoft.com/office/drawing/2014/main" id="{C28107BB-7378-9931-56F8-79E5A6AFA7E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06" t="50318" r="-2184" b="27531"/>
            <a:stretch/>
          </p:blipFill>
          <p:spPr>
            <a:xfrm>
              <a:off x="1125989" y="3580886"/>
              <a:ext cx="3474601" cy="1227087"/>
            </a:xfrm>
            <a:prstGeom prst="rect">
              <a:avLst/>
            </a:prstGeom>
          </p:spPr>
        </p:pic>
        <p:sp>
          <p:nvSpPr>
            <p:cNvPr id="15" name="Rectangle 14">
              <a:extLst>
                <a:ext uri="{FF2B5EF4-FFF2-40B4-BE49-F238E27FC236}">
                  <a16:creationId xmlns="" xmlns:a16="http://schemas.microsoft.com/office/drawing/2014/main" id="{EBA91DDE-621D-80C5-4279-53BDC7EB6397}"/>
                </a:ext>
              </a:extLst>
            </p:cNvPr>
            <p:cNvSpPr/>
            <p:nvPr/>
          </p:nvSpPr>
          <p:spPr>
            <a:xfrm>
              <a:off x="1611643" y="3655846"/>
              <a:ext cx="2909869" cy="977191"/>
            </a:xfrm>
            <a:prstGeom prst="rect">
              <a:avLst/>
            </a:prstGeom>
          </p:spPr>
          <p:txBody>
            <a:bodyPr wrap="square">
              <a:spAutoFit/>
            </a:bodyPr>
            <a:lstStyle/>
            <a:p>
              <a:pPr algn="ctr">
                <a:lnSpc>
                  <a:spcPct val="125000"/>
                </a:lnSpc>
                <a:spcAft>
                  <a:spcPts val="800"/>
                </a:spcAft>
              </a:pPr>
              <a:r>
                <a:rPr lang="ar-EG"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الموائمة بين القيم الشخصية للعاملين </a:t>
              </a:r>
              <a:r>
                <a:rPr lang="en-US"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en-US"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وتلك الأهداف الموضوعة</a:t>
              </a:r>
            </a:p>
          </p:txBody>
        </p:sp>
      </p:grpSp>
      <p:pic>
        <p:nvPicPr>
          <p:cNvPr id="16" name="Picture 15">
            <a:extLst>
              <a:ext uri="{FF2B5EF4-FFF2-40B4-BE49-F238E27FC236}">
                <a16:creationId xmlns="" xmlns:a16="http://schemas.microsoft.com/office/drawing/2014/main" id="{E7DB2B8B-DA0A-8053-BFE1-FC8895A288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462"/>
          <a:stretch/>
        </p:blipFill>
        <p:spPr>
          <a:xfrm>
            <a:off x="7643157" y="1018209"/>
            <a:ext cx="4057553" cy="3952621"/>
          </a:xfrm>
          <a:prstGeom prst="rect">
            <a:avLst/>
          </a:prstGeom>
        </p:spPr>
      </p:pic>
      <p:sp>
        <p:nvSpPr>
          <p:cNvPr id="17" name="TextBox 16"/>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2138425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مقومات الثقافة التنظيمية الناجحة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162442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مقومات الثقافة التنظيمية الناجحة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38</a:t>
            </a:fld>
            <a:endParaRPr lang="ar-EG"/>
          </a:p>
        </p:txBody>
      </p:sp>
      <p:pic>
        <p:nvPicPr>
          <p:cNvPr id="3" name="Picture 2">
            <a:extLst>
              <a:ext uri="{FF2B5EF4-FFF2-40B4-BE49-F238E27FC236}">
                <a16:creationId xmlns="" xmlns:a16="http://schemas.microsoft.com/office/drawing/2014/main" id="{7A32954B-E183-E3A2-02F7-264661997918}"/>
              </a:ext>
            </a:extLst>
          </p:cNvPr>
          <p:cNvPicPr>
            <a:picLocks noChangeAspect="1"/>
          </p:cNvPicPr>
          <p:nvPr/>
        </p:nvPicPr>
        <p:blipFill>
          <a:blip r:embed="rId4">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6046285" y="630943"/>
            <a:ext cx="6676105" cy="5827548"/>
          </a:xfrm>
          <a:prstGeom prst="rect">
            <a:avLst/>
          </a:prstGeom>
        </p:spPr>
      </p:pic>
      <p:sp>
        <p:nvSpPr>
          <p:cNvPr id="5" name="TextBox 4">
            <a:extLst>
              <a:ext uri="{FF2B5EF4-FFF2-40B4-BE49-F238E27FC236}">
                <a16:creationId xmlns="" xmlns:a16="http://schemas.microsoft.com/office/drawing/2014/main" id="{50298838-7F74-4FFB-D46A-3A52AFA78768}"/>
              </a:ext>
            </a:extLst>
          </p:cNvPr>
          <p:cNvSpPr txBox="1"/>
          <p:nvPr/>
        </p:nvSpPr>
        <p:spPr>
          <a:xfrm>
            <a:off x="1664494" y="3544717"/>
            <a:ext cx="4993481" cy="1977464"/>
          </a:xfrm>
          <a:prstGeom prst="rect">
            <a:avLst/>
          </a:prstGeom>
          <a:noFill/>
        </p:spPr>
        <p:txBody>
          <a:bodyPr wrap="square">
            <a:spAutoFit/>
          </a:bodyPr>
          <a:lstStyle/>
          <a:p>
            <a:pPr algn="ctr">
              <a:lnSpc>
                <a:spcPct val="150000"/>
              </a:lnSpc>
            </a:pPr>
            <a:r>
              <a:rPr lang="ar-EG" sz="2800" b="1" dirty="0">
                <a:solidFill>
                  <a:srgbClr val="002060"/>
                </a:solidFill>
                <a:effectLst/>
                <a:ea typeface="Calibri" panose="020F0502020204030204" pitchFamily="34" charset="0"/>
                <a:cs typeface="Sakkal Majalla" panose="02000000000000000000" pitchFamily="2" charset="-78"/>
              </a:rPr>
              <a:t>بأنه حتى يمكن للثقافة التنظيمية تحقيق النجاح لابد من مشاركة المديرين استراتيجيا</a:t>
            </a:r>
            <a:r>
              <a:rPr lang="en-US" sz="2800" b="1" dirty="0">
                <a:solidFill>
                  <a:srgbClr val="002060"/>
                </a:solidFill>
                <a:effectLst/>
                <a:ea typeface="Calibri" panose="020F0502020204030204" pitchFamily="34" charset="0"/>
                <a:cs typeface="Sakkal Majalla" panose="02000000000000000000" pitchFamily="2" charset="-78"/>
              </a:rPr>
              <a:t/>
            </a:r>
            <a:br>
              <a:rPr lang="en-US" sz="2800" b="1" dirty="0">
                <a:solidFill>
                  <a:srgbClr val="002060"/>
                </a:solidFill>
                <a:effectLst/>
                <a:ea typeface="Calibri" panose="020F0502020204030204" pitchFamily="34" charset="0"/>
                <a:cs typeface="Sakkal Majalla" panose="02000000000000000000" pitchFamily="2" charset="-78"/>
              </a:rPr>
            </a:br>
            <a:r>
              <a:rPr lang="ar-EG" sz="2800" b="1" dirty="0">
                <a:solidFill>
                  <a:srgbClr val="002060"/>
                </a:solidFill>
                <a:effectLst/>
                <a:ea typeface="Calibri" panose="020F0502020204030204" pitchFamily="34" charset="0"/>
                <a:cs typeface="Sakkal Majalla" panose="02000000000000000000" pitchFamily="2" charset="-78"/>
              </a:rPr>
              <a:t> في تشكيل الثقافة التنظيمية</a:t>
            </a:r>
            <a:endParaRPr lang="en-US" sz="3200" dirty="0"/>
          </a:p>
        </p:txBody>
      </p:sp>
      <p:sp>
        <p:nvSpPr>
          <p:cNvPr id="6" name="TextBox 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273651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مقومات الثقافة التنظيمية الناجحة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39</a:t>
            </a:fld>
            <a:endParaRPr lang="ar-EG"/>
          </a:p>
        </p:txBody>
      </p:sp>
      <p:grpSp>
        <p:nvGrpSpPr>
          <p:cNvPr id="3" name="Group 2">
            <a:extLst>
              <a:ext uri="{FF2B5EF4-FFF2-40B4-BE49-F238E27FC236}">
                <a16:creationId xmlns="" xmlns:a16="http://schemas.microsoft.com/office/drawing/2014/main" id="{B683925B-CB84-D0D0-A8FA-D8FE80B80B78}"/>
              </a:ext>
            </a:extLst>
          </p:cNvPr>
          <p:cNvGrpSpPr/>
          <p:nvPr/>
        </p:nvGrpSpPr>
        <p:grpSpPr>
          <a:xfrm>
            <a:off x="7470951" y="1541066"/>
            <a:ext cx="4646917" cy="3775868"/>
            <a:chOff x="4351943" y="1293451"/>
            <a:chExt cx="4325504" cy="3711644"/>
          </a:xfrm>
        </p:grpSpPr>
        <p:pic>
          <p:nvPicPr>
            <p:cNvPr id="4" name="Picture 3">
              <a:extLst>
                <a:ext uri="{FF2B5EF4-FFF2-40B4-BE49-F238E27FC236}">
                  <a16:creationId xmlns="" xmlns:a16="http://schemas.microsoft.com/office/drawing/2014/main" id="{8D30CF52-F080-6B35-7202-15C0B71544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351943" y="1293451"/>
              <a:ext cx="4325504" cy="3711644"/>
            </a:xfrm>
            <a:prstGeom prst="rect">
              <a:avLst/>
            </a:prstGeom>
          </p:spPr>
        </p:pic>
        <p:sp>
          <p:nvSpPr>
            <p:cNvPr id="5" name="Rectangle 4">
              <a:extLst>
                <a:ext uri="{FF2B5EF4-FFF2-40B4-BE49-F238E27FC236}">
                  <a16:creationId xmlns="" xmlns:a16="http://schemas.microsoft.com/office/drawing/2014/main" id="{9C42BAF2-F9AB-7BF3-9A09-2ECE12B0FAE0}"/>
                </a:ext>
              </a:extLst>
            </p:cNvPr>
            <p:cNvSpPr/>
            <p:nvPr/>
          </p:nvSpPr>
          <p:spPr>
            <a:xfrm>
              <a:off x="5782416" y="2268753"/>
              <a:ext cx="2092705" cy="1906012"/>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أن هناك ظروف </a:t>
              </a:r>
              <a:r>
                <a:rPr lang="en-US" sz="2400" b="1" dirty="0">
                  <a:solidFill>
                    <a:srgbClr val="C00000"/>
                  </a:solidFill>
                  <a:latin typeface="Sakkal Majalla" panose="02000000000000000000" pitchFamily="2" charset="-78"/>
                  <a:cs typeface="Sakkal Majalla" panose="02000000000000000000" pitchFamily="2" charset="-78"/>
                </a:rPr>
                <a:t/>
              </a:r>
              <a:br>
                <a:rPr lang="en-US" sz="2400" b="1" dirty="0">
                  <a:solidFill>
                    <a:srgbClr val="C00000"/>
                  </a:solidFill>
                  <a:latin typeface="Sakkal Majalla" panose="02000000000000000000" pitchFamily="2" charset="-78"/>
                  <a:cs typeface="Sakkal Majalla" panose="02000000000000000000" pitchFamily="2" charset="-78"/>
                </a:rPr>
              </a:br>
              <a:r>
                <a:rPr lang="ar-EG" sz="2400" b="1" dirty="0">
                  <a:solidFill>
                    <a:srgbClr val="C00000"/>
                  </a:solidFill>
                  <a:latin typeface="Sakkal Majalla" panose="02000000000000000000" pitchFamily="2" charset="-78"/>
                  <a:cs typeface="Sakkal Majalla" panose="02000000000000000000" pitchFamily="2" charset="-78"/>
                </a:rPr>
                <a:t>يجب توافرها حتى تستطيع الثقافة التنظيمية تحقيق النجاح وهي</a:t>
              </a:r>
            </a:p>
          </p:txBody>
        </p:sp>
      </p:grpSp>
      <p:sp>
        <p:nvSpPr>
          <p:cNvPr id="6" name="Rectangle 5">
            <a:extLst>
              <a:ext uri="{FF2B5EF4-FFF2-40B4-BE49-F238E27FC236}">
                <a16:creationId xmlns="" xmlns:a16="http://schemas.microsoft.com/office/drawing/2014/main" id="{8C552EA3-D884-AA4B-380D-3F5CA600692B}"/>
              </a:ext>
            </a:extLst>
          </p:cNvPr>
          <p:cNvSpPr/>
          <p:nvPr/>
        </p:nvSpPr>
        <p:spPr>
          <a:xfrm>
            <a:off x="1" y="1084739"/>
            <a:ext cx="8234264" cy="1154162"/>
          </a:xfrm>
          <a:prstGeom prst="rect">
            <a:avLst/>
          </a:prstGeom>
        </p:spPr>
        <p:txBody>
          <a:bodyPr wrap="square">
            <a:spAutoFit/>
          </a:bodyPr>
          <a:lstStyle/>
          <a:p>
            <a:pPr algn="justLow">
              <a:lnSpc>
                <a:spcPct val="150000"/>
              </a:lnSpc>
            </a:pPr>
            <a:r>
              <a:rPr lang="ar-EG" sz="2400" b="1" dirty="0">
                <a:solidFill>
                  <a:srgbClr val="002060"/>
                </a:solidFill>
                <a:latin typeface="Sakkal Majalla" panose="02000000000000000000" pitchFamily="2" charset="-78"/>
                <a:cs typeface="Sakkal Majalla" panose="02000000000000000000" pitchFamily="2" charset="-78"/>
              </a:rPr>
              <a:t>يجب أن تكون الثقافة قوية بمعانيها وبعناصرها وتؤدى إلى مخرجات جيدة للمنظمة كأن تعمل الثقافة على زيادة الإنتاجية، تخفيض التكلفة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7" name="Rectangle 6">
            <a:extLst>
              <a:ext uri="{FF2B5EF4-FFF2-40B4-BE49-F238E27FC236}">
                <a16:creationId xmlns="" xmlns:a16="http://schemas.microsoft.com/office/drawing/2014/main" id="{69D9E446-8D9B-B00C-65BD-7879A99F6658}"/>
              </a:ext>
            </a:extLst>
          </p:cNvPr>
          <p:cNvSpPr/>
          <p:nvPr/>
        </p:nvSpPr>
        <p:spPr>
          <a:xfrm>
            <a:off x="451027" y="3152001"/>
            <a:ext cx="6972299"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الثقافة التنظيمية تلعب دورا فعال داخل المنظمة</a:t>
            </a:r>
          </a:p>
        </p:txBody>
      </p:sp>
      <p:sp>
        <p:nvSpPr>
          <p:cNvPr id="8" name="Rectangle 7">
            <a:extLst>
              <a:ext uri="{FF2B5EF4-FFF2-40B4-BE49-F238E27FC236}">
                <a16:creationId xmlns="" xmlns:a16="http://schemas.microsoft.com/office/drawing/2014/main" id="{2065DF73-A418-35B0-9E5D-BE0AD87F7CC8}"/>
              </a:ext>
            </a:extLst>
          </p:cNvPr>
          <p:cNvSpPr/>
          <p:nvPr/>
        </p:nvSpPr>
        <p:spPr>
          <a:xfrm>
            <a:off x="74132" y="4757598"/>
            <a:ext cx="8160132" cy="1154162"/>
          </a:xfrm>
          <a:prstGeom prst="rect">
            <a:avLst/>
          </a:prstGeom>
        </p:spPr>
        <p:txBody>
          <a:bodyPr wrap="square">
            <a:spAutoFit/>
          </a:bodyPr>
          <a:lstStyle/>
          <a:p>
            <a:pPr algn="justLow">
              <a:lnSpc>
                <a:spcPct val="150000"/>
              </a:lnSpc>
            </a:pPr>
            <a:r>
              <a:rPr lang="ar-EG" sz="2400" b="1" dirty="0">
                <a:solidFill>
                  <a:srgbClr val="002060"/>
                </a:solidFill>
                <a:latin typeface="Sakkal Majalla" panose="02000000000000000000" pitchFamily="2" charset="-78"/>
                <a:cs typeface="Sakkal Majalla" panose="02000000000000000000" pitchFamily="2" charset="-78"/>
              </a:rPr>
              <a:t>البيئة الخارجية تلعب الدور الفعال في بناء ثقافة المنظمة وذلك من خلال تمثيلها للبعيدين الثالث والرابع والذي يبنى عليهما الشكل الكلى للصفات الخاصة بها</a:t>
            </a:r>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664886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 xmlns:a16="http://schemas.microsoft.com/office/drawing/2014/main" id="{F2C903F3-C80B-4C65-BBE4-42679B3787E3}"/>
              </a:ext>
            </a:extLst>
          </p:cNvPr>
          <p:cNvSpPr txBox="1"/>
          <p:nvPr/>
        </p:nvSpPr>
        <p:spPr>
          <a:xfrm>
            <a:off x="6616366" y="1081190"/>
            <a:ext cx="5024739"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العوامل التي تساعد في تغيير الثقافة التنظيمية</a:t>
            </a:r>
          </a:p>
        </p:txBody>
      </p:sp>
      <p:sp>
        <p:nvSpPr>
          <p:cNvPr id="104" name="TextBox 103">
            <a:extLst>
              <a:ext uri="{FF2B5EF4-FFF2-40B4-BE49-F238E27FC236}">
                <a16:creationId xmlns="" xmlns:a16="http://schemas.microsoft.com/office/drawing/2014/main" id="{BC486640-E351-43E9-B9E2-9FE71880CCBD}"/>
              </a:ext>
            </a:extLst>
          </p:cNvPr>
          <p:cNvSpPr txBox="1"/>
          <p:nvPr/>
        </p:nvSpPr>
        <p:spPr>
          <a:xfrm>
            <a:off x="6604216" y="1779653"/>
            <a:ext cx="4530246" cy="3416320"/>
          </a:xfrm>
          <a:prstGeom prst="rect">
            <a:avLst/>
          </a:prstGeom>
          <a:noFill/>
        </p:spPr>
        <p:txBody>
          <a:bodyPr wrap="square" rtlCol="0">
            <a:spAutoFit/>
          </a:bodyPr>
          <a:lstStyle/>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بعض السمات لمستوي فاعلية الثقافة التنظيمية السائدة في المنظمة.</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العوامل المؤثرة على ضعف وقوة ثقافة المنظمة.</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العوامل المحددة لثقافة المنظمة.</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العوامل المساعدة على تشكيل ثقافة تنظيمية متميزة.</a:t>
            </a:r>
          </a:p>
        </p:txBody>
      </p:sp>
      <p:sp>
        <p:nvSpPr>
          <p:cNvPr id="105" name="TextBox 104">
            <a:extLst>
              <a:ext uri="{FF2B5EF4-FFF2-40B4-BE49-F238E27FC236}">
                <a16:creationId xmlns="" xmlns:a16="http://schemas.microsoft.com/office/drawing/2014/main" id="{F2C903F3-C80B-4C65-BBE4-42679B3787E3}"/>
              </a:ext>
            </a:extLst>
          </p:cNvPr>
          <p:cNvSpPr txBox="1"/>
          <p:nvPr/>
        </p:nvSpPr>
        <p:spPr>
          <a:xfrm>
            <a:off x="606886" y="1085758"/>
            <a:ext cx="5143488"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تطوير أداء الموظفين</a:t>
            </a:r>
          </a:p>
        </p:txBody>
      </p:sp>
      <p:sp>
        <p:nvSpPr>
          <p:cNvPr id="106" name="TextBox 105">
            <a:extLst>
              <a:ext uri="{FF2B5EF4-FFF2-40B4-BE49-F238E27FC236}">
                <a16:creationId xmlns="" xmlns:a16="http://schemas.microsoft.com/office/drawing/2014/main" id="{BC486640-E351-43E9-B9E2-9FE71880CCBD}"/>
              </a:ext>
            </a:extLst>
          </p:cNvPr>
          <p:cNvSpPr txBox="1"/>
          <p:nvPr/>
        </p:nvSpPr>
        <p:spPr>
          <a:xfrm>
            <a:off x="755517" y="1856530"/>
            <a:ext cx="4818496" cy="3970318"/>
          </a:xfrm>
          <a:prstGeom prst="rect">
            <a:avLst/>
          </a:prstGeom>
          <a:noFill/>
        </p:spPr>
        <p:txBody>
          <a:bodyPr wrap="square" rtlCol="0">
            <a:spAutoFit/>
          </a:bodyPr>
          <a:lstStyle/>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تعريف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أهمية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محددات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أبعاد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عناصر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العوامل المؤثرة في الأداء الوظيفي.</a:t>
            </a:r>
          </a:p>
          <a:p>
            <a:pPr marL="357188" marR="0" lvl="0" indent="-357188" algn="justLow" defTabSz="914400" rtl="1" eaLnBrk="1" fontAlgn="t" latinLnBrk="0" hangingPunct="1">
              <a:lnSpc>
                <a:spcPct val="1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تطوير أداء الموظفين.</a:t>
            </a:r>
          </a:p>
        </p:txBody>
      </p:sp>
      <p:sp>
        <p:nvSpPr>
          <p:cNvPr id="107" name="TextBox 106">
            <a:extLst>
              <a:ext uri="{FF2B5EF4-FFF2-40B4-BE49-F238E27FC236}">
                <a16:creationId xmlns=""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الثاني</a:t>
              </a:r>
            </a:p>
          </p:txBody>
        </p:sp>
      </p:grpSp>
    </p:spTree>
    <p:extLst>
      <p:ext uri="{BB962C8B-B14F-4D97-AF65-F5344CB8AC3E}">
        <p14:creationId xmlns:p14="http://schemas.microsoft.com/office/powerpoint/2010/main" val="15406052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ppt_x"/>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additive="base">
                                        <p:cTn id="48" dur="500" fill="hold"/>
                                        <p:tgtEl>
                                          <p:spTgt spid="105"/>
                                        </p:tgtEl>
                                        <p:attrNameLst>
                                          <p:attrName>ppt_x</p:attrName>
                                        </p:attrNameLst>
                                      </p:cBhvr>
                                      <p:tavLst>
                                        <p:tav tm="0">
                                          <p:val>
                                            <p:strVal val="#ppt_x"/>
                                          </p:val>
                                        </p:tav>
                                        <p:tav tm="100000">
                                          <p:val>
                                            <p:strVal val="#ppt_x"/>
                                          </p:val>
                                        </p:tav>
                                      </p:tavLst>
                                    </p:anim>
                                    <p:anim calcmode="lin" valueType="num">
                                      <p:cBhvr additive="base">
                                        <p:cTn id="4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0" end="0"/>
                                            </p:txEl>
                                          </p:spTgt>
                                        </p:tgtEl>
                                        <p:attrNameLst>
                                          <p:attrName>style.visibility</p:attrName>
                                        </p:attrNameLst>
                                      </p:cBhvr>
                                      <p:to>
                                        <p:strVal val="visible"/>
                                      </p:to>
                                    </p:set>
                                    <p:animEffect transition="in" filter="barn(inVertical)">
                                      <p:cBhvr>
                                        <p:cTn id="54" dur="500"/>
                                        <p:tgtEl>
                                          <p:spTgt spid="10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1" end="1"/>
                                            </p:txEl>
                                          </p:spTgt>
                                        </p:tgtEl>
                                        <p:attrNameLst>
                                          <p:attrName>style.visibility</p:attrName>
                                        </p:attrNameLst>
                                      </p:cBhvr>
                                      <p:to>
                                        <p:strVal val="visible"/>
                                      </p:to>
                                    </p:set>
                                    <p:animEffect transition="in" filter="barn(inVertical)">
                                      <p:cBhvr>
                                        <p:cTn id="59" dur="500"/>
                                        <p:tgtEl>
                                          <p:spTgt spid="10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2" end="2"/>
                                            </p:txEl>
                                          </p:spTgt>
                                        </p:tgtEl>
                                        <p:attrNameLst>
                                          <p:attrName>style.visibility</p:attrName>
                                        </p:attrNameLst>
                                      </p:cBhvr>
                                      <p:to>
                                        <p:strVal val="visible"/>
                                      </p:to>
                                    </p:set>
                                    <p:animEffect transition="in" filter="barn(inVertical)">
                                      <p:cBhvr>
                                        <p:cTn id="64" dur="500"/>
                                        <p:tgtEl>
                                          <p:spTgt spid="10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3" end="3"/>
                                            </p:txEl>
                                          </p:spTgt>
                                        </p:tgtEl>
                                        <p:attrNameLst>
                                          <p:attrName>style.visibility</p:attrName>
                                        </p:attrNameLst>
                                      </p:cBhvr>
                                      <p:to>
                                        <p:strVal val="visible"/>
                                      </p:to>
                                    </p:set>
                                    <p:animEffect transition="in" filter="barn(inVertical)">
                                      <p:cBhvr>
                                        <p:cTn id="69" dur="500"/>
                                        <p:tgtEl>
                                          <p:spTgt spid="10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4" end="4"/>
                                            </p:txEl>
                                          </p:spTgt>
                                        </p:tgtEl>
                                        <p:attrNameLst>
                                          <p:attrName>style.visibility</p:attrName>
                                        </p:attrNameLst>
                                      </p:cBhvr>
                                      <p:to>
                                        <p:strVal val="visible"/>
                                      </p:to>
                                    </p:set>
                                    <p:animEffect transition="in" filter="barn(inVertical)">
                                      <p:cBhvr>
                                        <p:cTn id="74" dur="500"/>
                                        <p:tgtEl>
                                          <p:spTgt spid="106">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5" end="5"/>
                                            </p:txEl>
                                          </p:spTgt>
                                        </p:tgtEl>
                                        <p:attrNameLst>
                                          <p:attrName>style.visibility</p:attrName>
                                        </p:attrNameLst>
                                      </p:cBhvr>
                                      <p:to>
                                        <p:strVal val="visible"/>
                                      </p:to>
                                    </p:set>
                                    <p:animEffect transition="in" filter="barn(inVertical)">
                                      <p:cBhvr>
                                        <p:cTn id="79" dur="500"/>
                                        <p:tgtEl>
                                          <p:spTgt spid="106">
                                            <p:txEl>
                                              <p:pRg st="5" end="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6" end="6"/>
                                            </p:txEl>
                                          </p:spTgt>
                                        </p:tgtEl>
                                        <p:attrNameLst>
                                          <p:attrName>style.visibility</p:attrName>
                                        </p:attrNameLst>
                                      </p:cBhvr>
                                      <p:to>
                                        <p:strVal val="visible"/>
                                      </p:to>
                                    </p:set>
                                    <p:animEffect transition="in" filter="barn(inVertical)">
                                      <p:cBhvr>
                                        <p:cTn id="84" dur="500"/>
                                        <p:tgtEl>
                                          <p:spTgt spid="1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0" y="1692275"/>
            <a:ext cx="6240194" cy="2152626"/>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علاقة الثقافة التنظيمية ببعض المتغيرات الأخرى</a:t>
            </a:r>
            <a:r>
              <a:rPr kumimoji="0" lang="en-US"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
            </a:r>
            <a:br>
              <a:rPr kumimoji="0" lang="en-US"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br>
            <a:r>
              <a:rPr kumimoji="0" lang="ar-EG" sz="60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في المنظمة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2459410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41</a:t>
            </a:fld>
            <a:endParaRPr lang="ar-EG"/>
          </a:p>
        </p:txBody>
      </p:sp>
      <p:grpSp>
        <p:nvGrpSpPr>
          <p:cNvPr id="3" name="Group 2">
            <a:extLst>
              <a:ext uri="{FF2B5EF4-FFF2-40B4-BE49-F238E27FC236}">
                <a16:creationId xmlns="" xmlns:a16="http://schemas.microsoft.com/office/drawing/2014/main" id="{44B8D3A9-C546-F44C-8714-4B4F971BD7D7}"/>
              </a:ext>
            </a:extLst>
          </p:cNvPr>
          <p:cNvGrpSpPr/>
          <p:nvPr/>
        </p:nvGrpSpPr>
        <p:grpSpPr>
          <a:xfrm>
            <a:off x="2344994" y="34327"/>
            <a:ext cx="3864774" cy="1183865"/>
            <a:chOff x="0" y="0"/>
            <a:chExt cx="2617470" cy="668020"/>
          </a:xfrm>
        </p:grpSpPr>
        <p:pic>
          <p:nvPicPr>
            <p:cNvPr id="4" name="Picture 3">
              <a:extLst>
                <a:ext uri="{FF2B5EF4-FFF2-40B4-BE49-F238E27FC236}">
                  <a16:creationId xmlns="" xmlns:a16="http://schemas.microsoft.com/office/drawing/2014/main" id="{0C1F5ACC-21B2-5B26-C356-ACCBA2B1232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5" name="Rectangle 4">
              <a:extLst>
                <a:ext uri="{FF2B5EF4-FFF2-40B4-BE49-F238E27FC236}">
                  <a16:creationId xmlns="" xmlns:a16="http://schemas.microsoft.com/office/drawing/2014/main" id="{7DF3865B-7B9A-1C0A-C0A0-6BD14AF90203}"/>
                </a:ext>
              </a:extLst>
            </p:cNvPr>
            <p:cNvSpPr/>
            <p:nvPr/>
          </p:nvSpPr>
          <p:spPr>
            <a:xfrm>
              <a:off x="30275" y="199643"/>
              <a:ext cx="1940873" cy="445359"/>
            </a:xfrm>
            <a:prstGeom prst="rect">
              <a:avLst/>
            </a:prstGeom>
          </p:spPr>
          <p:txBody>
            <a:bodyPr wrap="square">
              <a:noAutofit/>
            </a:bodyPr>
            <a:lstStyle/>
            <a:p>
              <a:pPr marL="0" marR="0" algn="ctr" rtl="1">
                <a:lnSpc>
                  <a:spcPct val="90000"/>
                </a:lnSpc>
                <a:spcBef>
                  <a:spcPts val="0"/>
                </a:spcBef>
                <a:spcAft>
                  <a:spcPts val="800"/>
                </a:spcAft>
              </a:pP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علاقة الثقافة التنظيمية</a:t>
              </a:r>
              <a:b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b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 بقيم العمل</a:t>
              </a:r>
              <a:endParaRPr lang="en-US" sz="28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Rectangle 5">
              <a:extLst>
                <a:ext uri="{FF2B5EF4-FFF2-40B4-BE49-F238E27FC236}">
                  <a16:creationId xmlns="" xmlns:a16="http://schemas.microsoft.com/office/drawing/2014/main" id="{1D829DF3-4969-B0DB-C285-3B48877DF6A3}"/>
                </a:ext>
              </a:extLst>
            </p:cNvPr>
            <p:cNvSpPr/>
            <p:nvPr/>
          </p:nvSpPr>
          <p:spPr>
            <a:xfrm>
              <a:off x="2037338" y="26495"/>
              <a:ext cx="523504" cy="29267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أولاً</a:t>
              </a:r>
              <a:endParaRPr lang="en-US" sz="2800" dirty="0">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7" name="Group 6">
            <a:extLst>
              <a:ext uri="{FF2B5EF4-FFF2-40B4-BE49-F238E27FC236}">
                <a16:creationId xmlns="" xmlns:a16="http://schemas.microsoft.com/office/drawing/2014/main" id="{023EC6DF-517D-9605-5674-9510E70D5D0E}"/>
              </a:ext>
            </a:extLst>
          </p:cNvPr>
          <p:cNvGrpSpPr/>
          <p:nvPr/>
        </p:nvGrpSpPr>
        <p:grpSpPr>
          <a:xfrm>
            <a:off x="9405296" y="1778508"/>
            <a:ext cx="1757428" cy="1757425"/>
            <a:chOff x="8185466" y="4214511"/>
            <a:chExt cx="1757428" cy="1757425"/>
          </a:xfrm>
        </p:grpSpPr>
        <p:sp>
          <p:nvSpPr>
            <p:cNvPr id="8" name="도넛 4">
              <a:extLst>
                <a:ext uri="{FF2B5EF4-FFF2-40B4-BE49-F238E27FC236}">
                  <a16:creationId xmlns="" xmlns:a16="http://schemas.microsoft.com/office/drawing/2014/main" id="{FBDF0BC9-D6E8-9370-EF4B-2BB37CF94A81}"/>
                </a:ext>
              </a:extLst>
            </p:cNvPr>
            <p:cNvSpPr/>
            <p:nvPr/>
          </p:nvSpPr>
          <p:spPr>
            <a:xfrm>
              <a:off x="8185466" y="4214511"/>
              <a:ext cx="1757428" cy="1757425"/>
            </a:xfrm>
            <a:prstGeom prst="donut">
              <a:avLst>
                <a:gd name="adj" fmla="val 9304"/>
              </a:avLst>
            </a:prstGeom>
            <a:solidFill>
              <a:srgbClr val="00B050"/>
            </a:solidFill>
            <a:ln w="12700" cap="flat" cmpd="sng" algn="ctr">
              <a:solidFill>
                <a:sysClr val="window" lastClr="FFFFFF"/>
              </a:solidFill>
              <a:prstDash val="solid"/>
              <a:miter lim="800000"/>
            </a:ln>
            <a:effectLst>
              <a:outerShdw dist="38100" dir="5400000" sx="99000" sy="99000" algn="t" rotWithShape="0">
                <a:prstClr val="black">
                  <a:alpha val="30000"/>
                </a:prstClr>
              </a:outerShdw>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14254"/>
                </a:solidFill>
                <a:effectLst/>
                <a:uLnTx/>
                <a:uFillTx/>
                <a:latin typeface="Sakkal Majalla" panose="02000000000000000000" pitchFamily="2" charset="-78"/>
                <a:cs typeface="Sakkal Majalla" panose="02000000000000000000" pitchFamily="2" charset="-78"/>
              </a:endParaRPr>
            </a:p>
          </p:txBody>
        </p:sp>
        <p:sp>
          <p:nvSpPr>
            <p:cNvPr id="10" name="TextBox 9">
              <a:extLst>
                <a:ext uri="{FF2B5EF4-FFF2-40B4-BE49-F238E27FC236}">
                  <a16:creationId xmlns="" xmlns:a16="http://schemas.microsoft.com/office/drawing/2014/main" id="{A4DF920F-0150-9481-8DD4-0DD169E2750F}"/>
                </a:ext>
              </a:extLst>
            </p:cNvPr>
            <p:cNvSpPr txBox="1"/>
            <p:nvPr/>
          </p:nvSpPr>
          <p:spPr>
            <a:xfrm>
              <a:off x="8372898" y="4355967"/>
              <a:ext cx="1379096" cy="1384995"/>
            </a:xfrm>
            <a:prstGeom prst="rect">
              <a:avLst/>
            </a:prstGeom>
            <a:noFill/>
          </p:spPr>
          <p:txBody>
            <a:bodyPr wrap="square" rtlCol="0">
              <a:spAutoFit/>
            </a:bodyPr>
            <a:lstStyle/>
            <a:p>
              <a:pPr algn="ctr"/>
              <a:r>
                <a:rPr lang="ar-EG" sz="2800" b="1" dirty="0">
                  <a:solidFill>
                    <a:srgbClr val="00B050"/>
                  </a:solidFill>
                  <a:latin typeface="Sakkal Majalla" panose="02000000000000000000" pitchFamily="2" charset="-78"/>
                  <a:cs typeface="Sakkal Majalla" panose="02000000000000000000" pitchFamily="2" charset="-78"/>
                </a:rPr>
                <a:t>مفهوم القيم الأخلاقية</a:t>
              </a:r>
              <a:endParaRPr lang="en-US" sz="2800" b="1" dirty="0">
                <a:solidFill>
                  <a:srgbClr val="00B050"/>
                </a:solidFill>
                <a:latin typeface="Sakkal Majalla" panose="02000000000000000000" pitchFamily="2" charset="-78"/>
                <a:cs typeface="Sakkal Majalla" panose="02000000000000000000" pitchFamily="2" charset="-78"/>
              </a:endParaRPr>
            </a:p>
          </p:txBody>
        </p:sp>
      </p:grpSp>
      <p:grpSp>
        <p:nvGrpSpPr>
          <p:cNvPr id="11" name="Group 10">
            <a:extLst>
              <a:ext uri="{FF2B5EF4-FFF2-40B4-BE49-F238E27FC236}">
                <a16:creationId xmlns="" xmlns:a16="http://schemas.microsoft.com/office/drawing/2014/main" id="{88D2BFB8-33A0-5037-6222-16931FD8642D}"/>
              </a:ext>
            </a:extLst>
          </p:cNvPr>
          <p:cNvGrpSpPr/>
          <p:nvPr/>
        </p:nvGrpSpPr>
        <p:grpSpPr>
          <a:xfrm>
            <a:off x="838200" y="1709379"/>
            <a:ext cx="10484349" cy="1990831"/>
            <a:chOff x="-337927" y="1801885"/>
            <a:chExt cx="10484349" cy="1990831"/>
          </a:xfrm>
        </p:grpSpPr>
        <p:sp>
          <p:nvSpPr>
            <p:cNvPr id="12" name="모서리가 둥근 직사각형 39">
              <a:extLst>
                <a:ext uri="{FF2B5EF4-FFF2-40B4-BE49-F238E27FC236}">
                  <a16:creationId xmlns="" xmlns:a16="http://schemas.microsoft.com/office/drawing/2014/main" id="{1715DFEF-1229-F34D-CDE6-A31C5A843750}"/>
                </a:ext>
              </a:extLst>
            </p:cNvPr>
            <p:cNvSpPr/>
            <p:nvPr/>
          </p:nvSpPr>
          <p:spPr>
            <a:xfrm>
              <a:off x="-337927" y="1801885"/>
              <a:ext cx="10484349" cy="1990831"/>
            </a:xfrm>
            <a:prstGeom prst="roundRect">
              <a:avLst>
                <a:gd name="adj" fmla="val 50000"/>
              </a:avLst>
            </a:prstGeom>
            <a:noFill/>
            <a:ln w="12700" cap="rnd" cmpd="sng" algn="ctr">
              <a:solidFill>
                <a:srgbClr val="30384D"/>
              </a:solidFill>
              <a:prstDash val="dash"/>
              <a:miter lim="800000"/>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VIP Hakm Regular" panose="02000500000000000000" pitchFamily="2" charset="-78"/>
                <a:ea typeface="+mn-ea"/>
                <a:cs typeface="VIP Hakm Regular" panose="02000500000000000000" pitchFamily="2" charset="-78"/>
              </a:endParaRPr>
            </a:p>
          </p:txBody>
        </p:sp>
        <p:sp>
          <p:nvSpPr>
            <p:cNvPr id="13" name="TextBox 12">
              <a:extLst>
                <a:ext uri="{FF2B5EF4-FFF2-40B4-BE49-F238E27FC236}">
                  <a16:creationId xmlns="" xmlns:a16="http://schemas.microsoft.com/office/drawing/2014/main" id="{C8D1F880-A718-DF8A-2B24-C98C7C3479D9}"/>
                </a:ext>
              </a:extLst>
            </p:cNvPr>
            <p:cNvSpPr txBox="1"/>
            <p:nvPr/>
          </p:nvSpPr>
          <p:spPr>
            <a:xfrm>
              <a:off x="627862" y="2202885"/>
              <a:ext cx="7098391" cy="1154162"/>
            </a:xfrm>
            <a:prstGeom prst="rect">
              <a:avLst/>
            </a:prstGeom>
            <a:noFill/>
          </p:spPr>
          <p:txBody>
            <a:bodyPr wrap="square">
              <a:spAutoFit/>
            </a:bodyPr>
            <a:lstStyle/>
            <a:p>
              <a:pPr algn="ctr">
                <a:lnSpc>
                  <a:spcPct val="150000"/>
                </a:lnSpc>
                <a:spcAft>
                  <a:spcPts val="800"/>
                </a:spcAft>
              </a:pPr>
              <a:r>
                <a:rPr lang="ar-SA" sz="2400" b="1" dirty="0">
                  <a:solidFill>
                    <a:srgbClr val="002060"/>
                  </a:solidFill>
                  <a:latin typeface="Sakkal Majalla" panose="02000000000000000000" pitchFamily="2" charset="-78"/>
                  <a:cs typeface="Sakkal Majalla" panose="02000000000000000000" pitchFamily="2" charset="-78"/>
                </a:rPr>
                <a:t>تعرف الأخلاق على أنها القيم والمبادئ التى تحكم سلوكيات الفرد والجماعة لتحديد ما هو صحيح وما هو خاطئ</a:t>
              </a:r>
            </a:p>
          </p:txBody>
        </p:sp>
      </p:grpSp>
      <p:grpSp>
        <p:nvGrpSpPr>
          <p:cNvPr id="14" name="Group 13">
            <a:extLst>
              <a:ext uri="{FF2B5EF4-FFF2-40B4-BE49-F238E27FC236}">
                <a16:creationId xmlns="" xmlns:a16="http://schemas.microsoft.com/office/drawing/2014/main" id="{D87B2F2F-044E-82AC-538F-F4D007FEB0BD}"/>
              </a:ext>
            </a:extLst>
          </p:cNvPr>
          <p:cNvGrpSpPr/>
          <p:nvPr/>
        </p:nvGrpSpPr>
        <p:grpSpPr>
          <a:xfrm>
            <a:off x="9405296" y="4238960"/>
            <a:ext cx="1757428" cy="1757425"/>
            <a:chOff x="8185466" y="4214511"/>
            <a:chExt cx="1757428" cy="1757425"/>
          </a:xfrm>
        </p:grpSpPr>
        <p:sp>
          <p:nvSpPr>
            <p:cNvPr id="15" name="도넛 4">
              <a:extLst>
                <a:ext uri="{FF2B5EF4-FFF2-40B4-BE49-F238E27FC236}">
                  <a16:creationId xmlns="" xmlns:a16="http://schemas.microsoft.com/office/drawing/2014/main" id="{0F751A91-6E4A-B999-B58F-44E7B91EE859}"/>
                </a:ext>
              </a:extLst>
            </p:cNvPr>
            <p:cNvSpPr/>
            <p:nvPr/>
          </p:nvSpPr>
          <p:spPr>
            <a:xfrm>
              <a:off x="8185466" y="4214511"/>
              <a:ext cx="1757428" cy="1757425"/>
            </a:xfrm>
            <a:prstGeom prst="donut">
              <a:avLst>
                <a:gd name="adj" fmla="val 9304"/>
              </a:avLst>
            </a:prstGeom>
            <a:solidFill>
              <a:srgbClr val="00B050"/>
            </a:solidFill>
            <a:ln w="12700" cap="flat" cmpd="sng" algn="ctr">
              <a:solidFill>
                <a:sysClr val="window" lastClr="FFFFFF"/>
              </a:solidFill>
              <a:prstDash val="solid"/>
              <a:miter lim="800000"/>
            </a:ln>
            <a:effectLst>
              <a:outerShdw dist="38100" dir="5400000" sx="99000" sy="99000" algn="t" rotWithShape="0">
                <a:prstClr val="black">
                  <a:alpha val="30000"/>
                </a:prstClr>
              </a:outerShdw>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14254"/>
                </a:solidFill>
                <a:effectLst/>
                <a:uLnTx/>
                <a:uFillTx/>
                <a:latin typeface="Sakkal Majalla" panose="02000000000000000000" pitchFamily="2" charset="-78"/>
                <a:cs typeface="Sakkal Majalla" panose="02000000000000000000" pitchFamily="2" charset="-78"/>
              </a:endParaRPr>
            </a:p>
          </p:txBody>
        </p:sp>
        <p:sp>
          <p:nvSpPr>
            <p:cNvPr id="16" name="TextBox 15">
              <a:extLst>
                <a:ext uri="{FF2B5EF4-FFF2-40B4-BE49-F238E27FC236}">
                  <a16:creationId xmlns="" xmlns:a16="http://schemas.microsoft.com/office/drawing/2014/main" id="{94CA1CCD-9366-DF2D-3259-73887F6E17D9}"/>
                </a:ext>
              </a:extLst>
            </p:cNvPr>
            <p:cNvSpPr txBox="1"/>
            <p:nvPr/>
          </p:nvSpPr>
          <p:spPr>
            <a:xfrm>
              <a:off x="8318529" y="4431503"/>
              <a:ext cx="1624365" cy="1323439"/>
            </a:xfrm>
            <a:prstGeom prst="rect">
              <a:avLst/>
            </a:prstGeom>
            <a:noFill/>
          </p:spPr>
          <p:txBody>
            <a:bodyPr wrap="square" rtlCol="0">
              <a:spAutoFit/>
            </a:bodyPr>
            <a:lstStyle/>
            <a:p>
              <a:pPr algn="ctr"/>
              <a:r>
                <a:rPr lang="ar-EG" sz="2000" b="1" dirty="0">
                  <a:solidFill>
                    <a:srgbClr val="00B050"/>
                  </a:solidFill>
                  <a:latin typeface="Sakkal Majalla" panose="02000000000000000000" pitchFamily="2" charset="-78"/>
                  <a:cs typeface="Sakkal Majalla" panose="02000000000000000000" pitchFamily="2" charset="-78"/>
                </a:rPr>
                <a:t>مصادر </a:t>
              </a:r>
              <a:r>
                <a:rPr lang="en-US" sz="2000" b="1" dirty="0">
                  <a:solidFill>
                    <a:srgbClr val="00B050"/>
                  </a:solidFill>
                  <a:latin typeface="Sakkal Majalla" panose="02000000000000000000" pitchFamily="2" charset="-78"/>
                  <a:cs typeface="Sakkal Majalla" panose="02000000000000000000" pitchFamily="2" charset="-78"/>
                </a:rPr>
                <a:t/>
              </a:r>
              <a:br>
                <a:rPr lang="en-US" sz="2000" b="1" dirty="0">
                  <a:solidFill>
                    <a:srgbClr val="00B050"/>
                  </a:solidFill>
                  <a:latin typeface="Sakkal Majalla" panose="02000000000000000000" pitchFamily="2" charset="-78"/>
                  <a:cs typeface="Sakkal Majalla" panose="02000000000000000000" pitchFamily="2" charset="-78"/>
                </a:rPr>
              </a:br>
              <a:r>
                <a:rPr lang="ar-EG" sz="2000" b="1" dirty="0">
                  <a:solidFill>
                    <a:srgbClr val="00B050"/>
                  </a:solidFill>
                  <a:latin typeface="Sakkal Majalla" panose="02000000000000000000" pitchFamily="2" charset="-78"/>
                  <a:cs typeface="Sakkal Majalla" panose="02000000000000000000" pitchFamily="2" charset="-78"/>
                </a:rPr>
                <a:t>نشأة القيم الأخلاقية </a:t>
              </a:r>
              <a:br>
                <a:rPr lang="ar-EG" sz="2000" b="1" dirty="0">
                  <a:solidFill>
                    <a:srgbClr val="00B050"/>
                  </a:solidFill>
                  <a:latin typeface="Sakkal Majalla" panose="02000000000000000000" pitchFamily="2" charset="-78"/>
                  <a:cs typeface="Sakkal Majalla" panose="02000000000000000000" pitchFamily="2" charset="-78"/>
                </a:rPr>
              </a:br>
              <a:r>
                <a:rPr lang="ar-EG" sz="2000" b="1" dirty="0">
                  <a:solidFill>
                    <a:srgbClr val="00B050"/>
                  </a:solidFill>
                  <a:latin typeface="Sakkal Majalla" panose="02000000000000000000" pitchFamily="2" charset="-78"/>
                  <a:cs typeface="Sakkal Majalla" panose="02000000000000000000" pitchFamily="2" charset="-78"/>
                </a:rPr>
                <a:t>في المنظمة</a:t>
              </a:r>
              <a:endParaRPr lang="en-US" sz="2000" b="1" dirty="0">
                <a:solidFill>
                  <a:srgbClr val="00B050"/>
                </a:solidFill>
                <a:latin typeface="Sakkal Majalla" panose="02000000000000000000" pitchFamily="2" charset="-78"/>
                <a:cs typeface="Sakkal Majalla" panose="02000000000000000000" pitchFamily="2" charset="-78"/>
              </a:endParaRPr>
            </a:p>
          </p:txBody>
        </p:sp>
      </p:grpSp>
      <p:grpSp>
        <p:nvGrpSpPr>
          <p:cNvPr id="17" name="Group 16">
            <a:extLst>
              <a:ext uri="{FF2B5EF4-FFF2-40B4-BE49-F238E27FC236}">
                <a16:creationId xmlns="" xmlns:a16="http://schemas.microsoft.com/office/drawing/2014/main" id="{42F7AE8A-A0B2-7F88-3215-8C012A31BAD6}"/>
              </a:ext>
            </a:extLst>
          </p:cNvPr>
          <p:cNvGrpSpPr/>
          <p:nvPr/>
        </p:nvGrpSpPr>
        <p:grpSpPr>
          <a:xfrm>
            <a:off x="838200" y="4169831"/>
            <a:ext cx="10484349" cy="1990831"/>
            <a:chOff x="1256044" y="1801885"/>
            <a:chExt cx="8890378" cy="1990831"/>
          </a:xfrm>
        </p:grpSpPr>
        <p:sp>
          <p:nvSpPr>
            <p:cNvPr id="18" name="모서리가 둥근 직사각형 39">
              <a:extLst>
                <a:ext uri="{FF2B5EF4-FFF2-40B4-BE49-F238E27FC236}">
                  <a16:creationId xmlns="" xmlns:a16="http://schemas.microsoft.com/office/drawing/2014/main" id="{25340366-77C9-E335-76DE-77BFA1F7019F}"/>
                </a:ext>
              </a:extLst>
            </p:cNvPr>
            <p:cNvSpPr/>
            <p:nvPr/>
          </p:nvSpPr>
          <p:spPr>
            <a:xfrm>
              <a:off x="1256044" y="1801885"/>
              <a:ext cx="8890378" cy="1990831"/>
            </a:xfrm>
            <a:prstGeom prst="roundRect">
              <a:avLst>
                <a:gd name="adj" fmla="val 50000"/>
              </a:avLst>
            </a:prstGeom>
            <a:noFill/>
            <a:ln w="12700" cap="rnd" cmpd="sng" algn="ctr">
              <a:solidFill>
                <a:srgbClr val="30384D"/>
              </a:solidFill>
              <a:prstDash val="dash"/>
              <a:miter lim="800000"/>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VIP Hakm Regular" panose="02000500000000000000" pitchFamily="2" charset="-78"/>
                <a:ea typeface="+mn-ea"/>
                <a:cs typeface="VIP Hakm Regular" panose="02000500000000000000" pitchFamily="2" charset="-78"/>
              </a:endParaRPr>
            </a:p>
          </p:txBody>
        </p:sp>
        <p:sp>
          <p:nvSpPr>
            <p:cNvPr id="19" name="TextBox 18">
              <a:extLst>
                <a:ext uri="{FF2B5EF4-FFF2-40B4-BE49-F238E27FC236}">
                  <a16:creationId xmlns="" xmlns:a16="http://schemas.microsoft.com/office/drawing/2014/main" id="{ED7F3303-74CF-1736-B46A-F34823C6AD3A}"/>
                </a:ext>
              </a:extLst>
            </p:cNvPr>
            <p:cNvSpPr txBox="1"/>
            <p:nvPr/>
          </p:nvSpPr>
          <p:spPr>
            <a:xfrm>
              <a:off x="3244650" y="2203594"/>
              <a:ext cx="5276006" cy="1154162"/>
            </a:xfrm>
            <a:prstGeom prst="rect">
              <a:avLst/>
            </a:prstGeom>
            <a:noFill/>
          </p:spPr>
          <p:txBody>
            <a:bodyPr wrap="square">
              <a:spAutoFit/>
            </a:bodyPr>
            <a:lstStyle/>
            <a:p>
              <a:pPr algn="ctr">
                <a:lnSpc>
                  <a:spcPct val="150000"/>
                </a:lnSpc>
                <a:spcAft>
                  <a:spcPts val="800"/>
                </a:spcAft>
              </a:pPr>
              <a:r>
                <a:rPr lang="ar-SA" sz="2400" b="1" dirty="0">
                  <a:solidFill>
                    <a:srgbClr val="002060"/>
                  </a:solidFill>
                  <a:latin typeface="Sakkal Majalla" panose="02000000000000000000" pitchFamily="2" charset="-78"/>
                  <a:cs typeface="Sakkal Majalla" panose="02000000000000000000" pitchFamily="2" charset="-78"/>
                </a:rPr>
                <a:t>بأنه حتى يمكن للثقافة التنظيمية تحقيق النجاح لابد من مشاركة المديرين استراتيجيا في تشكيل الثقافة التنظيمية</a:t>
              </a:r>
            </a:p>
          </p:txBody>
        </p:sp>
      </p:grpSp>
      <p:pic>
        <p:nvPicPr>
          <p:cNvPr id="20" name="Picture 19">
            <a:extLst>
              <a:ext uri="{FF2B5EF4-FFF2-40B4-BE49-F238E27FC236}">
                <a16:creationId xmlns="" xmlns:a16="http://schemas.microsoft.com/office/drawing/2014/main" id="{146EB6EF-03B5-C9B9-AE50-A6B7D0CCF2C2}"/>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4221" y="3593460"/>
            <a:ext cx="3321285" cy="2955472"/>
          </a:xfrm>
          <a:prstGeom prst="rect">
            <a:avLst/>
          </a:prstGeom>
        </p:spPr>
      </p:pic>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501284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42</a:t>
            </a:fld>
            <a:endParaRPr lang="ar-EG"/>
          </a:p>
        </p:txBody>
      </p:sp>
      <p:grpSp>
        <p:nvGrpSpPr>
          <p:cNvPr id="3" name="Group 2">
            <a:extLst>
              <a:ext uri="{FF2B5EF4-FFF2-40B4-BE49-F238E27FC236}">
                <a16:creationId xmlns="" xmlns:a16="http://schemas.microsoft.com/office/drawing/2014/main" id="{88037979-330C-A1DA-6733-04242C2CA974}"/>
              </a:ext>
            </a:extLst>
          </p:cNvPr>
          <p:cNvGrpSpPr/>
          <p:nvPr/>
        </p:nvGrpSpPr>
        <p:grpSpPr>
          <a:xfrm>
            <a:off x="7987675" y="1183500"/>
            <a:ext cx="3097176" cy="4491000"/>
            <a:chOff x="8012542" y="1865351"/>
            <a:chExt cx="3097176" cy="4491000"/>
          </a:xfrm>
        </p:grpSpPr>
        <p:grpSp>
          <p:nvGrpSpPr>
            <p:cNvPr id="4" name="Group 3">
              <a:extLst>
                <a:ext uri="{FF2B5EF4-FFF2-40B4-BE49-F238E27FC236}">
                  <a16:creationId xmlns="" xmlns:a16="http://schemas.microsoft.com/office/drawing/2014/main" id="{C9E87807-3765-F7D6-ADD3-933C2A3728A9}"/>
                </a:ext>
              </a:extLst>
            </p:cNvPr>
            <p:cNvGrpSpPr/>
            <p:nvPr/>
          </p:nvGrpSpPr>
          <p:grpSpPr>
            <a:xfrm>
              <a:off x="8140327" y="1865351"/>
              <a:ext cx="2969391" cy="4491000"/>
              <a:chOff x="4892642" y="1304505"/>
              <a:chExt cx="2969391" cy="4491000"/>
            </a:xfrm>
          </p:grpSpPr>
          <p:pic>
            <p:nvPicPr>
              <p:cNvPr id="6" name="Picture 5">
                <a:extLst>
                  <a:ext uri="{FF2B5EF4-FFF2-40B4-BE49-F238E27FC236}">
                    <a16:creationId xmlns="" xmlns:a16="http://schemas.microsoft.com/office/drawing/2014/main" id="{B06F3F70-84BC-ACAE-5C7F-88C00287F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111421" y="1304505"/>
                <a:ext cx="2750612" cy="4491000"/>
              </a:xfrm>
              <a:prstGeom prst="rect">
                <a:avLst/>
              </a:prstGeom>
            </p:spPr>
          </p:pic>
          <p:pic>
            <p:nvPicPr>
              <p:cNvPr id="7" name="Picture 6">
                <a:extLst>
                  <a:ext uri="{FF2B5EF4-FFF2-40B4-BE49-F238E27FC236}">
                    <a16:creationId xmlns="" xmlns:a16="http://schemas.microsoft.com/office/drawing/2014/main" id="{E78620BE-8F09-91AF-39C0-6FE531D631D2}"/>
                  </a:ext>
                </a:extLst>
              </p:cNvPr>
              <p:cNvPicPr>
                <a:picLocks noChangeAspect="1"/>
              </p:cNvPicPr>
              <p:nvPr/>
            </p:nvPicPr>
            <p:blipFill rotWithShape="1">
              <a:blip r:embed="rId5"/>
              <a:srcRect l="12514" t="28443" r="1127" b="60244"/>
              <a:stretch/>
            </p:blipFill>
            <p:spPr>
              <a:xfrm flipH="1">
                <a:off x="4892642" y="1664659"/>
                <a:ext cx="2928676" cy="696036"/>
              </a:xfrm>
              <a:prstGeom prst="rect">
                <a:avLst/>
              </a:prstGeom>
            </p:spPr>
          </p:pic>
        </p:grpSp>
        <p:sp>
          <p:nvSpPr>
            <p:cNvPr id="5" name="Rectangle 4">
              <a:extLst>
                <a:ext uri="{FF2B5EF4-FFF2-40B4-BE49-F238E27FC236}">
                  <a16:creationId xmlns="" xmlns:a16="http://schemas.microsoft.com/office/drawing/2014/main" id="{572BC960-5C6C-1093-3FB3-EC9DDDCB7C33}"/>
                </a:ext>
              </a:extLst>
            </p:cNvPr>
            <p:cNvSpPr/>
            <p:nvPr/>
          </p:nvSpPr>
          <p:spPr>
            <a:xfrm>
              <a:off x="8012542" y="2351503"/>
              <a:ext cx="2988092"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التنظيم الإداري</a:t>
              </a:r>
            </a:p>
          </p:txBody>
        </p:sp>
      </p:grpSp>
      <p:grpSp>
        <p:nvGrpSpPr>
          <p:cNvPr id="8" name="Group 7">
            <a:extLst>
              <a:ext uri="{FF2B5EF4-FFF2-40B4-BE49-F238E27FC236}">
                <a16:creationId xmlns="" xmlns:a16="http://schemas.microsoft.com/office/drawing/2014/main" id="{C6D84736-19D7-9672-8E7D-D405D5EF5716}"/>
              </a:ext>
            </a:extLst>
          </p:cNvPr>
          <p:cNvGrpSpPr/>
          <p:nvPr/>
        </p:nvGrpSpPr>
        <p:grpSpPr>
          <a:xfrm>
            <a:off x="4545596" y="1216005"/>
            <a:ext cx="3045532" cy="4491000"/>
            <a:chOff x="4633383" y="1865351"/>
            <a:chExt cx="3045532" cy="4491000"/>
          </a:xfrm>
        </p:grpSpPr>
        <p:grpSp>
          <p:nvGrpSpPr>
            <p:cNvPr id="10" name="Group 9">
              <a:extLst>
                <a:ext uri="{FF2B5EF4-FFF2-40B4-BE49-F238E27FC236}">
                  <a16:creationId xmlns="" xmlns:a16="http://schemas.microsoft.com/office/drawing/2014/main" id="{778B7E6B-FB95-D9CA-20DD-8B7E9BBD65DF}"/>
                </a:ext>
              </a:extLst>
            </p:cNvPr>
            <p:cNvGrpSpPr/>
            <p:nvPr/>
          </p:nvGrpSpPr>
          <p:grpSpPr>
            <a:xfrm>
              <a:off x="4659077" y="1865351"/>
              <a:ext cx="3019838" cy="4491000"/>
              <a:chOff x="4659077" y="1865351"/>
              <a:chExt cx="3019838" cy="4491000"/>
            </a:xfrm>
          </p:grpSpPr>
          <p:pic>
            <p:nvPicPr>
              <p:cNvPr id="12" name="Picture 11">
                <a:extLst>
                  <a:ext uri="{FF2B5EF4-FFF2-40B4-BE49-F238E27FC236}">
                    <a16:creationId xmlns="" xmlns:a16="http://schemas.microsoft.com/office/drawing/2014/main" id="{DFECE1A4-18E5-1558-6CFA-B853AFD520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28303" y="1865351"/>
                <a:ext cx="2750612" cy="4491000"/>
              </a:xfrm>
              <a:prstGeom prst="rect">
                <a:avLst/>
              </a:prstGeom>
            </p:spPr>
          </p:pic>
          <p:pic>
            <p:nvPicPr>
              <p:cNvPr id="13" name="Picture 12">
                <a:extLst>
                  <a:ext uri="{FF2B5EF4-FFF2-40B4-BE49-F238E27FC236}">
                    <a16:creationId xmlns="" xmlns:a16="http://schemas.microsoft.com/office/drawing/2014/main" id="{FA8D9B4B-111C-FB7E-8F92-6357EA5CD7A9}"/>
                  </a:ext>
                </a:extLst>
              </p:cNvPr>
              <p:cNvPicPr>
                <a:picLocks noChangeAspect="1"/>
              </p:cNvPicPr>
              <p:nvPr/>
            </p:nvPicPr>
            <p:blipFill rotWithShape="1">
              <a:blip r:embed="rId6"/>
              <a:srcRect l="23007" t="95398" r="36786" b="1"/>
              <a:stretch/>
            </p:blipFill>
            <p:spPr>
              <a:xfrm>
                <a:off x="4659077" y="2271241"/>
                <a:ext cx="2928675" cy="805113"/>
              </a:xfrm>
              <a:prstGeom prst="rect">
                <a:avLst/>
              </a:prstGeom>
            </p:spPr>
          </p:pic>
        </p:grpSp>
        <p:sp>
          <p:nvSpPr>
            <p:cNvPr id="11" name="Rectangle 10">
              <a:extLst>
                <a:ext uri="{FF2B5EF4-FFF2-40B4-BE49-F238E27FC236}">
                  <a16:creationId xmlns="" xmlns:a16="http://schemas.microsoft.com/office/drawing/2014/main" id="{B0746369-04C8-1ED1-0D5B-9E6B54084EAC}"/>
                </a:ext>
              </a:extLst>
            </p:cNvPr>
            <p:cNvSpPr/>
            <p:nvPr/>
          </p:nvSpPr>
          <p:spPr>
            <a:xfrm>
              <a:off x="4633383" y="2400763"/>
              <a:ext cx="2908175"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الأخلاقيات الشخصية</a:t>
              </a:r>
              <a:endParaRPr kumimoji="0" lang="en-US"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4" name="Group 13">
            <a:extLst>
              <a:ext uri="{FF2B5EF4-FFF2-40B4-BE49-F238E27FC236}">
                <a16:creationId xmlns="" xmlns:a16="http://schemas.microsoft.com/office/drawing/2014/main" id="{21DBD582-7693-247D-4824-377EF0924691}"/>
              </a:ext>
            </a:extLst>
          </p:cNvPr>
          <p:cNvGrpSpPr/>
          <p:nvPr/>
        </p:nvGrpSpPr>
        <p:grpSpPr>
          <a:xfrm>
            <a:off x="564275" y="1183500"/>
            <a:ext cx="3165871" cy="4491000"/>
            <a:chOff x="7924114" y="1865351"/>
            <a:chExt cx="3165871" cy="4491000"/>
          </a:xfrm>
        </p:grpSpPr>
        <p:grpSp>
          <p:nvGrpSpPr>
            <p:cNvPr id="15" name="Group 14">
              <a:extLst>
                <a:ext uri="{FF2B5EF4-FFF2-40B4-BE49-F238E27FC236}">
                  <a16:creationId xmlns="" xmlns:a16="http://schemas.microsoft.com/office/drawing/2014/main" id="{7766116E-F1B2-FEA4-CB0D-4539FF20888A}"/>
                </a:ext>
              </a:extLst>
            </p:cNvPr>
            <p:cNvGrpSpPr/>
            <p:nvPr/>
          </p:nvGrpSpPr>
          <p:grpSpPr>
            <a:xfrm>
              <a:off x="8140327" y="1865351"/>
              <a:ext cx="2949658" cy="4491000"/>
              <a:chOff x="4892642" y="1304505"/>
              <a:chExt cx="2949658" cy="4491000"/>
            </a:xfrm>
          </p:grpSpPr>
          <p:pic>
            <p:nvPicPr>
              <p:cNvPr id="17" name="Picture 16">
                <a:extLst>
                  <a:ext uri="{FF2B5EF4-FFF2-40B4-BE49-F238E27FC236}">
                    <a16:creationId xmlns="" xmlns:a16="http://schemas.microsoft.com/office/drawing/2014/main" id="{706D3B86-BCDC-5716-C700-6F19DBCB6E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091688" y="1304505"/>
                <a:ext cx="2750612" cy="4491000"/>
              </a:xfrm>
              <a:prstGeom prst="rect">
                <a:avLst/>
              </a:prstGeom>
            </p:spPr>
          </p:pic>
          <p:pic>
            <p:nvPicPr>
              <p:cNvPr id="18" name="Picture 17">
                <a:extLst>
                  <a:ext uri="{FF2B5EF4-FFF2-40B4-BE49-F238E27FC236}">
                    <a16:creationId xmlns="" xmlns:a16="http://schemas.microsoft.com/office/drawing/2014/main" id="{033D2A2E-5466-C9B0-2381-44A3B67071AE}"/>
                  </a:ext>
                </a:extLst>
              </p:cNvPr>
              <p:cNvPicPr>
                <a:picLocks noChangeAspect="1"/>
              </p:cNvPicPr>
              <p:nvPr/>
            </p:nvPicPr>
            <p:blipFill rotWithShape="1">
              <a:blip r:embed="rId5"/>
              <a:srcRect l="12514" t="28443" r="1127" b="60244"/>
              <a:stretch/>
            </p:blipFill>
            <p:spPr>
              <a:xfrm flipH="1">
                <a:off x="4892642" y="1664659"/>
                <a:ext cx="2928676" cy="696036"/>
              </a:xfrm>
              <a:prstGeom prst="rect">
                <a:avLst/>
              </a:prstGeom>
            </p:spPr>
          </p:pic>
        </p:grpSp>
        <p:sp>
          <p:nvSpPr>
            <p:cNvPr id="16" name="Rectangle 15">
              <a:extLst>
                <a:ext uri="{FF2B5EF4-FFF2-40B4-BE49-F238E27FC236}">
                  <a16:creationId xmlns="" xmlns:a16="http://schemas.microsoft.com/office/drawing/2014/main" id="{FACCF814-2498-45BB-470D-6537CF6DABD9}"/>
                </a:ext>
              </a:extLst>
            </p:cNvPr>
            <p:cNvSpPr/>
            <p:nvPr/>
          </p:nvSpPr>
          <p:spPr>
            <a:xfrm>
              <a:off x="7924114" y="2351503"/>
              <a:ext cx="307652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الثقافة الساندة</a:t>
              </a:r>
            </a:p>
          </p:txBody>
        </p:sp>
      </p:grpSp>
      <p:sp>
        <p:nvSpPr>
          <p:cNvPr id="19" name="Rectangle 18">
            <a:extLst>
              <a:ext uri="{FF2B5EF4-FFF2-40B4-BE49-F238E27FC236}">
                <a16:creationId xmlns="" xmlns:a16="http://schemas.microsoft.com/office/drawing/2014/main" id="{85A89430-461D-B3EE-588F-E4633E8457EF}"/>
              </a:ext>
            </a:extLst>
          </p:cNvPr>
          <p:cNvSpPr/>
          <p:nvPr/>
        </p:nvSpPr>
        <p:spPr>
          <a:xfrm>
            <a:off x="7770091" y="2261988"/>
            <a:ext cx="3205676" cy="3604833"/>
          </a:xfrm>
          <a:prstGeom prst="rect">
            <a:avLst/>
          </a:prstGeom>
        </p:spPr>
        <p:txBody>
          <a:bodyPr wrap="square">
            <a:spAutoFit/>
          </a:bodyPr>
          <a:lstStyle/>
          <a:p>
            <a:pPr lvl="0" algn="ctr">
              <a:lnSpc>
                <a:spcPct val="150000"/>
              </a:lnSpc>
              <a:spcBef>
                <a:spcPct val="20000"/>
              </a:spcBef>
              <a:buClr>
                <a:srgbClr val="C00000"/>
              </a:buClr>
              <a:defRPr/>
            </a:pPr>
            <a:r>
              <a:rPr lang="ar-EG" altLang="ko-KR" sz="2200" b="1" dirty="0">
                <a:solidFill>
                  <a:prstClr val="black"/>
                </a:solidFill>
                <a:latin typeface="Sakkal Majalla" panose="02000000000000000000" pitchFamily="2" charset="-78"/>
                <a:cs typeface="Sakkal Majalla" panose="02000000000000000000" pitchFamily="2" charset="-78"/>
              </a:rPr>
              <a:t>حيث يؤثر التنظيم الإداري والنظم</a:t>
            </a:r>
            <a:br>
              <a:rPr lang="ar-EG" altLang="ko-KR" sz="2200" b="1" dirty="0">
                <a:solidFill>
                  <a:prstClr val="black"/>
                </a:solidFill>
                <a:latin typeface="Sakkal Majalla" panose="02000000000000000000" pitchFamily="2" charset="-78"/>
                <a:cs typeface="Sakkal Majalla" panose="02000000000000000000" pitchFamily="2" charset="-78"/>
              </a:rPr>
            </a:br>
            <a:r>
              <a:rPr lang="ar-EG" altLang="ko-KR" sz="2200" b="1" dirty="0">
                <a:solidFill>
                  <a:prstClr val="black"/>
                </a:solidFill>
                <a:latin typeface="Sakkal Majalla" panose="02000000000000000000" pitchFamily="2" charset="-78"/>
                <a:cs typeface="Sakkal Majalla" panose="02000000000000000000" pitchFamily="2" charset="-78"/>
              </a:rPr>
              <a:t> في الثقافة والأخلاقيات التنظيمية فكل من نظم استقطاب الأفراد وتدريبهم، والهياكل التنظيمية الرسمية، والسياسات والقواعد ونظم المكافآت والتعويضات كل ذلك يساهم في تشكيل الأخلاقيات التنظيمية</a:t>
            </a:r>
            <a:endParaRPr kumimoji="0" lang="ar-EG" altLang="ko-KR" sz="2200" b="1" i="0" u="none" strike="noStrike" kern="1200" cap="none" spc="0" normalizeH="0" baseline="0" noProof="0" dirty="0">
              <a:ln>
                <a:noFill/>
              </a:ln>
              <a:solidFill>
                <a:prstClr val="black"/>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sp>
        <p:nvSpPr>
          <p:cNvPr id="20" name="Rectangle 19">
            <a:extLst>
              <a:ext uri="{FF2B5EF4-FFF2-40B4-BE49-F238E27FC236}">
                <a16:creationId xmlns="" xmlns:a16="http://schemas.microsoft.com/office/drawing/2014/main" id="{9F943DE6-FB1C-4A11-A6F4-CF96F45ADC98}"/>
              </a:ext>
            </a:extLst>
          </p:cNvPr>
          <p:cNvSpPr/>
          <p:nvPr/>
        </p:nvSpPr>
        <p:spPr>
          <a:xfrm>
            <a:off x="870176" y="2289847"/>
            <a:ext cx="2730112" cy="3370153"/>
          </a:xfrm>
          <a:prstGeom prst="rect">
            <a:avLst/>
          </a:prstGeom>
        </p:spPr>
        <p:txBody>
          <a:bodyPr wrap="square">
            <a:spAutoFit/>
          </a:bodyPr>
          <a:lstStyle/>
          <a:p>
            <a:pPr lvl="0" algn="ctr">
              <a:lnSpc>
                <a:spcPct val="150000"/>
              </a:lnSpc>
              <a:spcBef>
                <a:spcPct val="20000"/>
              </a:spcBef>
              <a:buClr>
                <a:srgbClr val="C00000"/>
              </a:buClr>
              <a:defRPr/>
            </a:pPr>
            <a:r>
              <a:rPr lang="ar-EG" altLang="ko-KR" sz="2400" b="1" dirty="0">
                <a:solidFill>
                  <a:prstClr val="black"/>
                </a:solidFill>
                <a:latin typeface="Sakkal Majalla" panose="02000000000000000000" pitchFamily="2" charset="-78"/>
                <a:cs typeface="Sakkal Majalla" panose="02000000000000000000" pitchFamily="2" charset="-78"/>
              </a:rPr>
              <a:t>ان تاريخ المنظمة والطقوس والشعائر والقصص والبطولات والرموز وثقافة المؤسسين ورجال الإدارة كل ذلك في تشكيل ثقافة وأخلاقيات الأفراد في المنظمة</a:t>
            </a:r>
            <a:endParaRPr kumimoji="0" lang="en-US" altLang="ko-KR" sz="2400" b="1" i="0" u="none" strike="noStrike" kern="1200" cap="none" spc="0" normalizeH="0" baseline="0" noProof="0" dirty="0">
              <a:ln>
                <a:noFill/>
              </a:ln>
              <a:solidFill>
                <a:prstClr val="black"/>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sp>
        <p:nvSpPr>
          <p:cNvPr id="21" name="Rectangle 20">
            <a:extLst>
              <a:ext uri="{FF2B5EF4-FFF2-40B4-BE49-F238E27FC236}">
                <a16:creationId xmlns="" xmlns:a16="http://schemas.microsoft.com/office/drawing/2014/main" id="{9B8AA51D-2C7B-5A6F-61D1-CD96E1A73CA5}"/>
              </a:ext>
            </a:extLst>
          </p:cNvPr>
          <p:cNvSpPr/>
          <p:nvPr/>
        </p:nvSpPr>
        <p:spPr>
          <a:xfrm>
            <a:off x="4473257" y="2469495"/>
            <a:ext cx="2901810" cy="3370153"/>
          </a:xfrm>
          <a:prstGeom prst="rect">
            <a:avLst/>
          </a:prstGeom>
        </p:spPr>
        <p:txBody>
          <a:bodyPr wrap="square">
            <a:spAutoFit/>
          </a:bodyPr>
          <a:lstStyle/>
          <a:p>
            <a:pPr lvl="0" algn="ctr">
              <a:lnSpc>
                <a:spcPct val="150000"/>
              </a:lnSpc>
              <a:spcBef>
                <a:spcPct val="20000"/>
              </a:spcBef>
              <a:buClr>
                <a:srgbClr val="C00000"/>
              </a:buClr>
              <a:defRPr/>
            </a:pPr>
            <a:r>
              <a:rPr lang="ar-EG" altLang="ko-KR" sz="2400" b="1" dirty="0">
                <a:solidFill>
                  <a:prstClr val="black"/>
                </a:solidFill>
                <a:latin typeface="Sakkal Majalla" panose="02000000000000000000" pitchFamily="2" charset="-78"/>
                <a:cs typeface="Sakkal Majalla" panose="02000000000000000000" pitchFamily="2" charset="-78"/>
              </a:rPr>
              <a:t>حيث أن لكل فرد مجموعة من الأخلاقيات والقيم الشخصية التي ينقلها الى المنظمة ثم يتم ترجمة هذه القيم والأخلاقيات الى سلوكيات وقرارات أخلاقية داخل المنظمة</a:t>
            </a:r>
            <a:endParaRPr kumimoji="0" lang="en-US" altLang="ko-KR" sz="2400" b="1" i="0" u="none" strike="noStrike" kern="1200" cap="none" spc="0" normalizeH="0" baseline="0" noProof="0" dirty="0">
              <a:ln>
                <a:noFill/>
              </a:ln>
              <a:solidFill>
                <a:prstClr val="black"/>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sp>
        <p:nvSpPr>
          <p:cNvPr id="22" name="TextBox 2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4010854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43</a:t>
            </a:fld>
            <a:endParaRPr lang="ar-EG"/>
          </a:p>
        </p:txBody>
      </p:sp>
      <p:grpSp>
        <p:nvGrpSpPr>
          <p:cNvPr id="7" name="Group 6">
            <a:extLst>
              <a:ext uri="{FF2B5EF4-FFF2-40B4-BE49-F238E27FC236}">
                <a16:creationId xmlns="" xmlns:a16="http://schemas.microsoft.com/office/drawing/2014/main" id="{023EC6DF-517D-9605-5674-9510E70D5D0E}"/>
              </a:ext>
            </a:extLst>
          </p:cNvPr>
          <p:cNvGrpSpPr/>
          <p:nvPr/>
        </p:nvGrpSpPr>
        <p:grpSpPr>
          <a:xfrm>
            <a:off x="9405296" y="1778508"/>
            <a:ext cx="1757428" cy="1757425"/>
            <a:chOff x="8185466" y="4214511"/>
            <a:chExt cx="1757428" cy="1757425"/>
          </a:xfrm>
        </p:grpSpPr>
        <p:sp>
          <p:nvSpPr>
            <p:cNvPr id="8" name="도넛 4">
              <a:extLst>
                <a:ext uri="{FF2B5EF4-FFF2-40B4-BE49-F238E27FC236}">
                  <a16:creationId xmlns="" xmlns:a16="http://schemas.microsoft.com/office/drawing/2014/main" id="{FBDF0BC9-D6E8-9370-EF4B-2BB37CF94A81}"/>
                </a:ext>
              </a:extLst>
            </p:cNvPr>
            <p:cNvSpPr/>
            <p:nvPr/>
          </p:nvSpPr>
          <p:spPr>
            <a:xfrm>
              <a:off x="8185466" y="4214511"/>
              <a:ext cx="1757428" cy="1757425"/>
            </a:xfrm>
            <a:prstGeom prst="donut">
              <a:avLst>
                <a:gd name="adj" fmla="val 9304"/>
              </a:avLst>
            </a:prstGeom>
            <a:solidFill>
              <a:srgbClr val="00B050"/>
            </a:solidFill>
            <a:ln w="12700" cap="flat" cmpd="sng" algn="ctr">
              <a:solidFill>
                <a:sysClr val="window" lastClr="FFFFFF"/>
              </a:solidFill>
              <a:prstDash val="solid"/>
              <a:miter lim="800000"/>
            </a:ln>
            <a:effectLst>
              <a:outerShdw dist="38100" dir="5400000" sx="99000" sy="99000" algn="t" rotWithShape="0">
                <a:prstClr val="black">
                  <a:alpha val="30000"/>
                </a:prstClr>
              </a:outerShdw>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14254"/>
                </a:solidFill>
                <a:effectLst/>
                <a:uLnTx/>
                <a:uFillTx/>
                <a:latin typeface="Sakkal Majalla" panose="02000000000000000000" pitchFamily="2" charset="-78"/>
                <a:cs typeface="Sakkal Majalla" panose="02000000000000000000" pitchFamily="2" charset="-78"/>
              </a:endParaRPr>
            </a:p>
          </p:txBody>
        </p:sp>
        <p:sp>
          <p:nvSpPr>
            <p:cNvPr id="10" name="TextBox 9">
              <a:extLst>
                <a:ext uri="{FF2B5EF4-FFF2-40B4-BE49-F238E27FC236}">
                  <a16:creationId xmlns="" xmlns:a16="http://schemas.microsoft.com/office/drawing/2014/main" id="{A4DF920F-0150-9481-8DD4-0DD169E2750F}"/>
                </a:ext>
              </a:extLst>
            </p:cNvPr>
            <p:cNvSpPr txBox="1"/>
            <p:nvPr/>
          </p:nvSpPr>
          <p:spPr>
            <a:xfrm>
              <a:off x="8374632" y="4714072"/>
              <a:ext cx="1379096" cy="1015663"/>
            </a:xfrm>
            <a:prstGeom prst="rect">
              <a:avLst/>
            </a:prstGeom>
            <a:noFill/>
          </p:spPr>
          <p:txBody>
            <a:bodyPr wrap="square" rtlCol="0">
              <a:spAutoFit/>
            </a:bodyPr>
            <a:lstStyle/>
            <a:p>
              <a:pPr algn="ctr"/>
              <a:r>
                <a:rPr lang="ar-EG" sz="2000" b="1" dirty="0">
                  <a:solidFill>
                    <a:srgbClr val="00B050"/>
                  </a:solidFill>
                  <a:latin typeface="Sakkal Majalla" panose="02000000000000000000" pitchFamily="2" charset="-78"/>
                  <a:cs typeface="Sakkal Majalla" panose="02000000000000000000" pitchFamily="2" charset="-78"/>
                </a:rPr>
                <a:t>السلوك الأخلاقي والسلوك الغير أخلاقي</a:t>
              </a:r>
              <a:endParaRPr lang="en-US" sz="2000" b="1" dirty="0">
                <a:solidFill>
                  <a:srgbClr val="00B050"/>
                </a:solidFill>
                <a:latin typeface="Sakkal Majalla" panose="02000000000000000000" pitchFamily="2" charset="-78"/>
                <a:cs typeface="Sakkal Majalla" panose="02000000000000000000" pitchFamily="2" charset="-78"/>
              </a:endParaRPr>
            </a:p>
          </p:txBody>
        </p:sp>
      </p:grpSp>
      <p:grpSp>
        <p:nvGrpSpPr>
          <p:cNvPr id="11" name="Group 10">
            <a:extLst>
              <a:ext uri="{FF2B5EF4-FFF2-40B4-BE49-F238E27FC236}">
                <a16:creationId xmlns="" xmlns:a16="http://schemas.microsoft.com/office/drawing/2014/main" id="{88D2BFB8-33A0-5037-6222-16931FD8642D}"/>
              </a:ext>
            </a:extLst>
          </p:cNvPr>
          <p:cNvGrpSpPr/>
          <p:nvPr/>
        </p:nvGrpSpPr>
        <p:grpSpPr>
          <a:xfrm>
            <a:off x="398206" y="1709379"/>
            <a:ext cx="10924343" cy="1990831"/>
            <a:chOff x="-777921" y="1801885"/>
            <a:chExt cx="10924343" cy="1990831"/>
          </a:xfrm>
        </p:grpSpPr>
        <p:sp>
          <p:nvSpPr>
            <p:cNvPr id="12" name="모서리가 둥근 직사각형 39">
              <a:extLst>
                <a:ext uri="{FF2B5EF4-FFF2-40B4-BE49-F238E27FC236}">
                  <a16:creationId xmlns="" xmlns:a16="http://schemas.microsoft.com/office/drawing/2014/main" id="{1715DFEF-1229-F34D-CDE6-A31C5A843750}"/>
                </a:ext>
              </a:extLst>
            </p:cNvPr>
            <p:cNvSpPr/>
            <p:nvPr/>
          </p:nvSpPr>
          <p:spPr>
            <a:xfrm>
              <a:off x="-777921" y="1801885"/>
              <a:ext cx="10924343" cy="1990831"/>
            </a:xfrm>
            <a:prstGeom prst="roundRect">
              <a:avLst>
                <a:gd name="adj" fmla="val 50000"/>
              </a:avLst>
            </a:prstGeom>
            <a:noFill/>
            <a:ln w="12700" cap="rnd" cmpd="sng" algn="ctr">
              <a:solidFill>
                <a:srgbClr val="30384D"/>
              </a:solidFill>
              <a:prstDash val="dash"/>
              <a:miter lim="800000"/>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VIP Hakm Regular" panose="02000500000000000000" pitchFamily="2" charset="-78"/>
                <a:ea typeface="+mn-ea"/>
                <a:cs typeface="VIP Hakm Regular" panose="02000500000000000000" pitchFamily="2" charset="-78"/>
              </a:endParaRPr>
            </a:p>
          </p:txBody>
        </p:sp>
        <p:sp>
          <p:nvSpPr>
            <p:cNvPr id="13" name="TextBox 12">
              <a:extLst>
                <a:ext uri="{FF2B5EF4-FFF2-40B4-BE49-F238E27FC236}">
                  <a16:creationId xmlns="" xmlns:a16="http://schemas.microsoft.com/office/drawing/2014/main" id="{C8D1F880-A718-DF8A-2B24-C98C7C3479D9}"/>
                </a:ext>
              </a:extLst>
            </p:cNvPr>
            <p:cNvSpPr txBox="1"/>
            <p:nvPr/>
          </p:nvSpPr>
          <p:spPr>
            <a:xfrm>
              <a:off x="-541945" y="1801885"/>
              <a:ext cx="8801548" cy="1900520"/>
            </a:xfrm>
            <a:prstGeom prst="rect">
              <a:avLst/>
            </a:prstGeom>
            <a:noFill/>
          </p:spPr>
          <p:txBody>
            <a:bodyPr wrap="square">
              <a:spAutoFit/>
            </a:bodyPr>
            <a:lstStyle/>
            <a:p>
              <a:pPr algn="ctr">
                <a:lnSpc>
                  <a:spcPct val="150000"/>
                </a:lnSpc>
                <a:spcAft>
                  <a:spcPts val="800"/>
                </a:spcAft>
              </a:pPr>
              <a:r>
                <a:rPr lang="ar-SA" sz="2000" b="1" dirty="0">
                  <a:solidFill>
                    <a:srgbClr val="002060"/>
                  </a:solidFill>
                  <a:latin typeface="Sakkal Majalla" panose="02000000000000000000" pitchFamily="2" charset="-78"/>
                  <a:cs typeface="Sakkal Majalla" panose="02000000000000000000" pitchFamily="2" charset="-78"/>
                </a:rPr>
                <a:t>يقصد بالسلوك الأخلاقي: هو مجموعة التصرفات الأخلاقية الايجابية التى تصدر من المنظمات داخل خارج التنظيم مما يؤثر في طريقة أداء المنظمة من هذه التصرفــات (الإضرار بمصلحة المجتمع ـ عدم الاهتمام بالمسئولية الاجتماعية ـ تفوق المصلحة الذاتية على المصلحة العامة) مما يؤثر على سمعتها داخل المجتمع، عكس ذلك التصرفات الغير أخلاقية وهي مجموعة التصرفات السلبية التى تؤثر في أداء المنظمة وسمعتها وطريقة تصرفات الأفراد داخل وخارج التنظيم</a:t>
              </a:r>
            </a:p>
          </p:txBody>
        </p:sp>
      </p:grpSp>
      <p:grpSp>
        <p:nvGrpSpPr>
          <p:cNvPr id="14" name="Group 13">
            <a:extLst>
              <a:ext uri="{FF2B5EF4-FFF2-40B4-BE49-F238E27FC236}">
                <a16:creationId xmlns="" xmlns:a16="http://schemas.microsoft.com/office/drawing/2014/main" id="{D87B2F2F-044E-82AC-538F-F4D007FEB0BD}"/>
              </a:ext>
            </a:extLst>
          </p:cNvPr>
          <p:cNvGrpSpPr/>
          <p:nvPr/>
        </p:nvGrpSpPr>
        <p:grpSpPr>
          <a:xfrm>
            <a:off x="9405296" y="4238960"/>
            <a:ext cx="1757428" cy="1757425"/>
            <a:chOff x="8185466" y="4214511"/>
            <a:chExt cx="1757428" cy="1757425"/>
          </a:xfrm>
        </p:grpSpPr>
        <p:sp>
          <p:nvSpPr>
            <p:cNvPr id="15" name="도넛 4">
              <a:extLst>
                <a:ext uri="{FF2B5EF4-FFF2-40B4-BE49-F238E27FC236}">
                  <a16:creationId xmlns="" xmlns:a16="http://schemas.microsoft.com/office/drawing/2014/main" id="{0F751A91-6E4A-B999-B58F-44E7B91EE859}"/>
                </a:ext>
              </a:extLst>
            </p:cNvPr>
            <p:cNvSpPr/>
            <p:nvPr/>
          </p:nvSpPr>
          <p:spPr>
            <a:xfrm>
              <a:off x="8185466" y="4214511"/>
              <a:ext cx="1757428" cy="1757425"/>
            </a:xfrm>
            <a:prstGeom prst="donut">
              <a:avLst>
                <a:gd name="adj" fmla="val 9304"/>
              </a:avLst>
            </a:prstGeom>
            <a:solidFill>
              <a:srgbClr val="00B050"/>
            </a:solidFill>
            <a:ln w="12700" cap="flat" cmpd="sng" algn="ctr">
              <a:solidFill>
                <a:sysClr val="window" lastClr="FFFFFF"/>
              </a:solidFill>
              <a:prstDash val="solid"/>
              <a:miter lim="800000"/>
            </a:ln>
            <a:effectLst>
              <a:outerShdw dist="38100" dir="5400000" sx="99000" sy="99000" algn="t" rotWithShape="0">
                <a:prstClr val="black">
                  <a:alpha val="30000"/>
                </a:prstClr>
              </a:outerShdw>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14254"/>
                </a:solidFill>
                <a:effectLst/>
                <a:uLnTx/>
                <a:uFillTx/>
                <a:latin typeface="Sakkal Majalla" panose="02000000000000000000" pitchFamily="2" charset="-78"/>
                <a:cs typeface="Sakkal Majalla" panose="02000000000000000000" pitchFamily="2" charset="-78"/>
              </a:endParaRPr>
            </a:p>
          </p:txBody>
        </p:sp>
        <p:sp>
          <p:nvSpPr>
            <p:cNvPr id="16" name="TextBox 15">
              <a:extLst>
                <a:ext uri="{FF2B5EF4-FFF2-40B4-BE49-F238E27FC236}">
                  <a16:creationId xmlns="" xmlns:a16="http://schemas.microsoft.com/office/drawing/2014/main" id="{94CA1CCD-9366-DF2D-3259-73887F6E17D9}"/>
                </a:ext>
              </a:extLst>
            </p:cNvPr>
            <p:cNvSpPr txBox="1"/>
            <p:nvPr/>
          </p:nvSpPr>
          <p:spPr>
            <a:xfrm>
              <a:off x="8215900" y="4739280"/>
              <a:ext cx="1624365" cy="707886"/>
            </a:xfrm>
            <a:prstGeom prst="rect">
              <a:avLst/>
            </a:prstGeom>
            <a:noFill/>
          </p:spPr>
          <p:txBody>
            <a:bodyPr wrap="square" rtlCol="0">
              <a:spAutoFit/>
            </a:bodyPr>
            <a:lstStyle/>
            <a:p>
              <a:pPr algn="ctr"/>
              <a:r>
                <a:rPr lang="ar-EG" sz="2000" b="1" dirty="0">
                  <a:solidFill>
                    <a:srgbClr val="00B050"/>
                  </a:solidFill>
                  <a:latin typeface="Sakkal Majalla" panose="02000000000000000000" pitchFamily="2" charset="-78"/>
                  <a:cs typeface="Sakkal Majalla" panose="02000000000000000000" pitchFamily="2" charset="-78"/>
                </a:rPr>
                <a:t>الاخلاق </a:t>
              </a:r>
              <a:br>
                <a:rPr lang="ar-EG" sz="2000" b="1" dirty="0">
                  <a:solidFill>
                    <a:srgbClr val="00B050"/>
                  </a:solidFill>
                  <a:latin typeface="Sakkal Majalla" panose="02000000000000000000" pitchFamily="2" charset="-78"/>
                  <a:cs typeface="Sakkal Majalla" panose="02000000000000000000" pitchFamily="2" charset="-78"/>
                </a:rPr>
              </a:br>
              <a:r>
                <a:rPr lang="ar-EG" sz="2000" b="1" dirty="0">
                  <a:solidFill>
                    <a:srgbClr val="00B050"/>
                  </a:solidFill>
                  <a:latin typeface="Sakkal Majalla" panose="02000000000000000000" pitchFamily="2" charset="-78"/>
                  <a:cs typeface="Sakkal Majalla" panose="02000000000000000000" pitchFamily="2" charset="-78"/>
                </a:rPr>
                <a:t>الوظيفية</a:t>
              </a:r>
              <a:endParaRPr lang="en-US" sz="2000" b="1" dirty="0">
                <a:solidFill>
                  <a:srgbClr val="00B050"/>
                </a:solidFill>
                <a:latin typeface="Sakkal Majalla" panose="02000000000000000000" pitchFamily="2" charset="-78"/>
                <a:cs typeface="Sakkal Majalla" panose="02000000000000000000" pitchFamily="2" charset="-78"/>
              </a:endParaRPr>
            </a:p>
          </p:txBody>
        </p:sp>
      </p:grpSp>
      <p:grpSp>
        <p:nvGrpSpPr>
          <p:cNvPr id="17" name="Group 16">
            <a:extLst>
              <a:ext uri="{FF2B5EF4-FFF2-40B4-BE49-F238E27FC236}">
                <a16:creationId xmlns="" xmlns:a16="http://schemas.microsoft.com/office/drawing/2014/main" id="{42F7AE8A-A0B2-7F88-3215-8C012A31BAD6}"/>
              </a:ext>
            </a:extLst>
          </p:cNvPr>
          <p:cNvGrpSpPr/>
          <p:nvPr/>
        </p:nvGrpSpPr>
        <p:grpSpPr>
          <a:xfrm>
            <a:off x="398206" y="4169831"/>
            <a:ext cx="10924343" cy="1990831"/>
            <a:chOff x="1256044" y="1801885"/>
            <a:chExt cx="8890378" cy="1990831"/>
          </a:xfrm>
        </p:grpSpPr>
        <p:sp>
          <p:nvSpPr>
            <p:cNvPr id="18" name="모서리가 둥근 직사각형 39">
              <a:extLst>
                <a:ext uri="{FF2B5EF4-FFF2-40B4-BE49-F238E27FC236}">
                  <a16:creationId xmlns="" xmlns:a16="http://schemas.microsoft.com/office/drawing/2014/main" id="{25340366-77C9-E335-76DE-77BFA1F7019F}"/>
                </a:ext>
              </a:extLst>
            </p:cNvPr>
            <p:cNvSpPr/>
            <p:nvPr/>
          </p:nvSpPr>
          <p:spPr>
            <a:xfrm>
              <a:off x="1256044" y="1801885"/>
              <a:ext cx="8890378" cy="1990831"/>
            </a:xfrm>
            <a:prstGeom prst="roundRect">
              <a:avLst>
                <a:gd name="adj" fmla="val 50000"/>
              </a:avLst>
            </a:prstGeom>
            <a:noFill/>
            <a:ln w="12700" cap="rnd" cmpd="sng" algn="ctr">
              <a:solidFill>
                <a:srgbClr val="30384D"/>
              </a:solidFill>
              <a:prstDash val="dash"/>
              <a:miter lim="800000"/>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VIP Hakm Regular" panose="02000500000000000000" pitchFamily="2" charset="-78"/>
                <a:ea typeface="+mn-ea"/>
                <a:cs typeface="VIP Hakm Regular" panose="02000500000000000000" pitchFamily="2" charset="-78"/>
              </a:endParaRPr>
            </a:p>
          </p:txBody>
        </p:sp>
        <p:sp>
          <p:nvSpPr>
            <p:cNvPr id="19" name="TextBox 18">
              <a:extLst>
                <a:ext uri="{FF2B5EF4-FFF2-40B4-BE49-F238E27FC236}">
                  <a16:creationId xmlns="" xmlns:a16="http://schemas.microsoft.com/office/drawing/2014/main" id="{ED7F3303-74CF-1736-B46A-F34823C6AD3A}"/>
                </a:ext>
              </a:extLst>
            </p:cNvPr>
            <p:cNvSpPr txBox="1"/>
            <p:nvPr/>
          </p:nvSpPr>
          <p:spPr>
            <a:xfrm>
              <a:off x="1508317" y="2030298"/>
              <a:ext cx="7102586" cy="1438855"/>
            </a:xfrm>
            <a:prstGeom prst="rect">
              <a:avLst/>
            </a:prstGeom>
            <a:noFill/>
          </p:spPr>
          <p:txBody>
            <a:bodyPr wrap="square">
              <a:spAutoFit/>
            </a:bodyPr>
            <a:lstStyle/>
            <a:p>
              <a:pPr algn="ctr">
                <a:lnSpc>
                  <a:spcPct val="150000"/>
                </a:lnSpc>
                <a:spcAft>
                  <a:spcPts val="800"/>
                </a:spcAft>
              </a:pPr>
              <a:r>
                <a:rPr lang="ar-SA" sz="2000" b="1" dirty="0">
                  <a:solidFill>
                    <a:srgbClr val="002060"/>
                  </a:solidFill>
                  <a:latin typeface="Sakkal Majalla" panose="02000000000000000000" pitchFamily="2" charset="-78"/>
                  <a:cs typeface="Sakkal Majalla" panose="02000000000000000000" pitchFamily="2" charset="-78"/>
                </a:rPr>
                <a:t>تعرف الأخلاق الوظيفية بأنها مجموعة القيم التى ينشئها ويطورها مجموعة من الأفراد الذين تربطهم علاقات وظيفية لتحكم سلوكهم وأدائهم لأعمالهم واستخدامهم للموارد، حيث تساهم هذه الأخلاقيات في تشكيل قيم العمل بين الأعضاء بعضهم البعض وبين تعامله مع الأطراف الأخرى داخل وخارج المنظمة</a:t>
              </a:r>
            </a:p>
          </p:txBody>
        </p:sp>
      </p:grpSp>
      <p:sp>
        <p:nvSpPr>
          <p:cNvPr id="20" name="TextBox 19"/>
          <p:cNvSpPr txBox="1"/>
          <p:nvPr/>
        </p:nvSpPr>
        <p:spPr>
          <a:xfrm>
            <a:off x="-31221" y="6527510"/>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230497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44</a:t>
            </a:fld>
            <a:endParaRPr lang="ar-EG"/>
          </a:p>
        </p:txBody>
      </p:sp>
      <p:pic>
        <p:nvPicPr>
          <p:cNvPr id="3" name="Picture 2">
            <a:extLst>
              <a:ext uri="{FF2B5EF4-FFF2-40B4-BE49-F238E27FC236}">
                <a16:creationId xmlns="" xmlns:a16="http://schemas.microsoft.com/office/drawing/2014/main" id="{BCE8542D-DFCF-847C-1BC5-0C5144F734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3657" y="1344490"/>
            <a:ext cx="10058400" cy="3895784"/>
          </a:xfrm>
          <a:prstGeom prst="rect">
            <a:avLst/>
          </a:prstGeom>
        </p:spPr>
      </p:pic>
      <p:grpSp>
        <p:nvGrpSpPr>
          <p:cNvPr id="4" name="Group 3">
            <a:extLst>
              <a:ext uri="{FF2B5EF4-FFF2-40B4-BE49-F238E27FC236}">
                <a16:creationId xmlns="" xmlns:a16="http://schemas.microsoft.com/office/drawing/2014/main" id="{1639732C-503F-934A-90E4-7CAAF0B80965}"/>
              </a:ext>
            </a:extLst>
          </p:cNvPr>
          <p:cNvGrpSpPr/>
          <p:nvPr/>
        </p:nvGrpSpPr>
        <p:grpSpPr>
          <a:xfrm>
            <a:off x="8847486" y="1520683"/>
            <a:ext cx="2307335" cy="3651329"/>
            <a:chOff x="8889145" y="1405887"/>
            <a:chExt cx="2430024" cy="4395160"/>
          </a:xfrm>
        </p:grpSpPr>
        <p:pic>
          <p:nvPicPr>
            <p:cNvPr id="5" name="Picture 4">
              <a:extLst>
                <a:ext uri="{FF2B5EF4-FFF2-40B4-BE49-F238E27FC236}">
                  <a16:creationId xmlns="" xmlns:a16="http://schemas.microsoft.com/office/drawing/2014/main" id="{F2AF7DBF-9050-749C-1D97-309CA4E07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9145" y="1405887"/>
              <a:ext cx="2430024" cy="4395160"/>
            </a:xfrm>
            <a:prstGeom prst="rect">
              <a:avLst/>
            </a:prstGeom>
          </p:spPr>
        </p:pic>
        <p:sp>
          <p:nvSpPr>
            <p:cNvPr id="6" name="Rectangle 5">
              <a:extLst>
                <a:ext uri="{FF2B5EF4-FFF2-40B4-BE49-F238E27FC236}">
                  <a16:creationId xmlns="" xmlns:a16="http://schemas.microsoft.com/office/drawing/2014/main" id="{9F3FA32B-BE88-CD8F-3DE4-8A0C5201747A}"/>
                </a:ext>
              </a:extLst>
            </p:cNvPr>
            <p:cNvSpPr/>
            <p:nvPr/>
          </p:nvSpPr>
          <p:spPr>
            <a:xfrm>
              <a:off x="8953651" y="1843583"/>
              <a:ext cx="2015550" cy="3389850"/>
            </a:xfrm>
            <a:prstGeom prst="rect">
              <a:avLst/>
            </a:prstGeom>
          </p:spPr>
          <p:txBody>
            <a:bodyPr wrap="square">
              <a:spAutoFit/>
            </a:bodyPr>
            <a:lstStyle/>
            <a:p>
              <a:pPr algn="ctr">
                <a:lnSpc>
                  <a:spcPct val="150000"/>
                </a:lnSpc>
              </a:pPr>
              <a:r>
                <a:rPr lang="ar-EG" sz="2400" b="1" dirty="0">
                  <a:solidFill>
                    <a:srgbClr val="002060"/>
                  </a:solidFill>
                  <a:latin typeface="Sakkal Majalla" panose="02000000000000000000" pitchFamily="2" charset="-78"/>
                  <a:cs typeface="Sakkal Majalla" panose="02000000000000000000" pitchFamily="2" charset="-78"/>
                </a:rPr>
                <a:t>أن يشارك المديرون والعاملون في وضع القيم وتعريفها حيث أن ذلك يحقق الالتزام</a:t>
              </a:r>
            </a:p>
          </p:txBody>
        </p:sp>
      </p:grpSp>
      <p:grpSp>
        <p:nvGrpSpPr>
          <p:cNvPr id="7" name="Group 6">
            <a:extLst>
              <a:ext uri="{FF2B5EF4-FFF2-40B4-BE49-F238E27FC236}">
                <a16:creationId xmlns="" xmlns:a16="http://schemas.microsoft.com/office/drawing/2014/main" id="{80985CD4-1053-5CBD-D3EC-E340A55FDE67}"/>
              </a:ext>
            </a:extLst>
          </p:cNvPr>
          <p:cNvGrpSpPr/>
          <p:nvPr/>
        </p:nvGrpSpPr>
        <p:grpSpPr>
          <a:xfrm>
            <a:off x="6345439" y="1617726"/>
            <a:ext cx="2355855" cy="3651329"/>
            <a:chOff x="8838045" y="1440531"/>
            <a:chExt cx="2481124" cy="4395160"/>
          </a:xfrm>
        </p:grpSpPr>
        <p:pic>
          <p:nvPicPr>
            <p:cNvPr id="8" name="Picture 7">
              <a:extLst>
                <a:ext uri="{FF2B5EF4-FFF2-40B4-BE49-F238E27FC236}">
                  <a16:creationId xmlns="" xmlns:a16="http://schemas.microsoft.com/office/drawing/2014/main" id="{5F3F03FB-9879-9EAA-6CFA-22C7ADB953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9145" y="1440531"/>
              <a:ext cx="2430024" cy="4395160"/>
            </a:xfrm>
            <a:prstGeom prst="rect">
              <a:avLst/>
            </a:prstGeom>
          </p:spPr>
        </p:pic>
        <p:sp>
          <p:nvSpPr>
            <p:cNvPr id="10" name="Rectangle 9">
              <a:extLst>
                <a:ext uri="{FF2B5EF4-FFF2-40B4-BE49-F238E27FC236}">
                  <a16:creationId xmlns="" xmlns:a16="http://schemas.microsoft.com/office/drawing/2014/main" id="{726CD33A-91E5-F100-69E7-FC587B62E68C}"/>
                </a:ext>
              </a:extLst>
            </p:cNvPr>
            <p:cNvSpPr/>
            <p:nvPr/>
          </p:nvSpPr>
          <p:spPr>
            <a:xfrm>
              <a:off x="8838045" y="1898028"/>
              <a:ext cx="2201787" cy="3116623"/>
            </a:xfrm>
            <a:prstGeom prst="rect">
              <a:avLst/>
            </a:prstGeom>
          </p:spPr>
          <p:txBody>
            <a:bodyPr wrap="square">
              <a:spAutoFit/>
            </a:bodyPr>
            <a:lstStyle/>
            <a:p>
              <a:pPr algn="ctr">
                <a:lnSpc>
                  <a:spcPct val="150000"/>
                </a:lnSpc>
              </a:pPr>
              <a:r>
                <a:rPr lang="ar-EG" sz="2200" b="1" dirty="0">
                  <a:solidFill>
                    <a:srgbClr val="002060"/>
                  </a:solidFill>
                  <a:latin typeface="Sakkal Majalla" panose="02000000000000000000" pitchFamily="2" charset="-78"/>
                  <a:cs typeface="Sakkal Majalla" panose="02000000000000000000" pitchFamily="2" charset="-78"/>
                </a:rPr>
                <a:t>الوضوح والبساطة</a:t>
              </a:r>
              <a:br>
                <a:rPr lang="ar-EG" sz="2200" b="1" dirty="0">
                  <a:solidFill>
                    <a:srgbClr val="002060"/>
                  </a:solidFill>
                  <a:latin typeface="Sakkal Majalla" panose="02000000000000000000" pitchFamily="2" charset="-78"/>
                  <a:cs typeface="Sakkal Majalla" panose="02000000000000000000" pitchFamily="2" charset="-78"/>
                </a:rPr>
              </a:br>
              <a:r>
                <a:rPr lang="ar-EG" sz="2200" b="1" dirty="0">
                  <a:solidFill>
                    <a:srgbClr val="002060"/>
                  </a:solidFill>
                  <a:latin typeface="Sakkal Majalla" panose="02000000000000000000" pitchFamily="2" charset="-78"/>
                  <a:cs typeface="Sakkal Majalla" panose="02000000000000000000" pitchFamily="2" charset="-78"/>
                </a:rPr>
                <a:t> في وضع القيم</a:t>
              </a:r>
              <a:br>
                <a:rPr lang="ar-EG" sz="2200" b="1" dirty="0">
                  <a:solidFill>
                    <a:srgbClr val="002060"/>
                  </a:solidFill>
                  <a:latin typeface="Sakkal Majalla" panose="02000000000000000000" pitchFamily="2" charset="-78"/>
                  <a:cs typeface="Sakkal Majalla" panose="02000000000000000000" pitchFamily="2" charset="-78"/>
                </a:rPr>
              </a:br>
              <a:r>
                <a:rPr lang="ar-EG" sz="2200" b="1" dirty="0">
                  <a:solidFill>
                    <a:srgbClr val="002060"/>
                  </a:solidFill>
                  <a:latin typeface="Sakkal Majalla" panose="02000000000000000000" pitchFamily="2" charset="-78"/>
                  <a:cs typeface="Sakkal Majalla" panose="02000000000000000000" pitchFamily="2" charset="-78"/>
                </a:rPr>
                <a:t> بحيث يسهل للأفراد تحويلها الى حقيقة</a:t>
              </a:r>
              <a:br>
                <a:rPr lang="ar-EG" sz="2200" b="1" dirty="0">
                  <a:solidFill>
                    <a:srgbClr val="002060"/>
                  </a:solidFill>
                  <a:latin typeface="Sakkal Majalla" panose="02000000000000000000" pitchFamily="2" charset="-78"/>
                  <a:cs typeface="Sakkal Majalla" panose="02000000000000000000" pitchFamily="2" charset="-78"/>
                </a:rPr>
              </a:br>
              <a:r>
                <a:rPr lang="ar-EG" sz="2200" b="1" dirty="0">
                  <a:solidFill>
                    <a:srgbClr val="002060"/>
                  </a:solidFill>
                  <a:latin typeface="Sakkal Majalla" panose="02000000000000000000" pitchFamily="2" charset="-78"/>
                  <a:cs typeface="Sakkal Majalla" panose="02000000000000000000" pitchFamily="2" charset="-78"/>
                </a:rPr>
                <a:t>في سلوكهم</a:t>
              </a:r>
            </a:p>
          </p:txBody>
        </p:sp>
      </p:grpSp>
      <p:grpSp>
        <p:nvGrpSpPr>
          <p:cNvPr id="11" name="Group 10">
            <a:extLst>
              <a:ext uri="{FF2B5EF4-FFF2-40B4-BE49-F238E27FC236}">
                <a16:creationId xmlns="" xmlns:a16="http://schemas.microsoft.com/office/drawing/2014/main" id="{26826C71-4586-5818-B4B9-269580CB320C}"/>
              </a:ext>
            </a:extLst>
          </p:cNvPr>
          <p:cNvGrpSpPr/>
          <p:nvPr/>
        </p:nvGrpSpPr>
        <p:grpSpPr>
          <a:xfrm>
            <a:off x="3843389" y="1495383"/>
            <a:ext cx="2307335" cy="3651329"/>
            <a:chOff x="8889145" y="1405887"/>
            <a:chExt cx="2430024" cy="4395160"/>
          </a:xfrm>
        </p:grpSpPr>
        <p:pic>
          <p:nvPicPr>
            <p:cNvPr id="12" name="Picture 11">
              <a:extLst>
                <a:ext uri="{FF2B5EF4-FFF2-40B4-BE49-F238E27FC236}">
                  <a16:creationId xmlns="" xmlns:a16="http://schemas.microsoft.com/office/drawing/2014/main" id="{93B94D61-9E45-F187-A470-E3F460EE4D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9145" y="1405887"/>
              <a:ext cx="2430024" cy="4395160"/>
            </a:xfrm>
            <a:prstGeom prst="rect">
              <a:avLst/>
            </a:prstGeom>
          </p:spPr>
        </p:pic>
        <p:sp>
          <p:nvSpPr>
            <p:cNvPr id="13" name="Rectangle 12">
              <a:extLst>
                <a:ext uri="{FF2B5EF4-FFF2-40B4-BE49-F238E27FC236}">
                  <a16:creationId xmlns="" xmlns:a16="http://schemas.microsoft.com/office/drawing/2014/main" id="{8C2F5540-ABE2-0713-6081-F295F3070960}"/>
                </a:ext>
              </a:extLst>
            </p:cNvPr>
            <p:cNvSpPr/>
            <p:nvPr/>
          </p:nvSpPr>
          <p:spPr>
            <a:xfrm>
              <a:off x="8968224" y="1405887"/>
              <a:ext cx="1937495" cy="3389850"/>
            </a:xfrm>
            <a:prstGeom prst="rect">
              <a:avLst/>
            </a:prstGeom>
          </p:spPr>
          <p:txBody>
            <a:bodyPr wrap="square">
              <a:spAutoFit/>
            </a:bodyPr>
            <a:lstStyle/>
            <a:p>
              <a:pPr algn="ctr" rtl="1">
                <a:lnSpc>
                  <a:spcPct val="150000"/>
                </a:lnSpc>
              </a:pPr>
              <a:r>
                <a:rPr lang="ar-EG" sz="2400" b="1" dirty="0">
                  <a:solidFill>
                    <a:srgbClr val="002060"/>
                  </a:solidFill>
                  <a:latin typeface="Sakkal Majalla" panose="02000000000000000000" pitchFamily="2" charset="-78"/>
                  <a:cs typeface="Sakkal Majalla" panose="02000000000000000000" pitchFamily="2" charset="-78"/>
                </a:rPr>
                <a:t>أن تشمل</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القيم كافة</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الأعضاء المحيطين بالمنظمة (المستهلك العاملون ـ المجتمع)</a:t>
              </a:r>
            </a:p>
          </p:txBody>
        </p:sp>
      </p:grpSp>
      <p:grpSp>
        <p:nvGrpSpPr>
          <p:cNvPr id="14" name="Group 13">
            <a:extLst>
              <a:ext uri="{FF2B5EF4-FFF2-40B4-BE49-F238E27FC236}">
                <a16:creationId xmlns="" xmlns:a16="http://schemas.microsoft.com/office/drawing/2014/main" id="{7131D5DE-01E5-7231-5B2B-1D5B6DD2F1A1}"/>
              </a:ext>
            </a:extLst>
          </p:cNvPr>
          <p:cNvGrpSpPr/>
          <p:nvPr/>
        </p:nvGrpSpPr>
        <p:grpSpPr>
          <a:xfrm>
            <a:off x="1341341" y="1520683"/>
            <a:ext cx="2307335" cy="3651328"/>
            <a:chOff x="8889145" y="1405887"/>
            <a:chExt cx="2430024" cy="4395160"/>
          </a:xfrm>
        </p:grpSpPr>
        <p:pic>
          <p:nvPicPr>
            <p:cNvPr id="15" name="Picture 14">
              <a:extLst>
                <a:ext uri="{FF2B5EF4-FFF2-40B4-BE49-F238E27FC236}">
                  <a16:creationId xmlns="" xmlns:a16="http://schemas.microsoft.com/office/drawing/2014/main" id="{D9328D36-2761-855F-7087-AE05EDBBE5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9145" y="1405887"/>
              <a:ext cx="2430024" cy="4395160"/>
            </a:xfrm>
            <a:prstGeom prst="rect">
              <a:avLst/>
            </a:prstGeom>
          </p:spPr>
        </p:pic>
        <p:sp>
          <p:nvSpPr>
            <p:cNvPr id="16" name="Rectangle 15">
              <a:extLst>
                <a:ext uri="{FF2B5EF4-FFF2-40B4-BE49-F238E27FC236}">
                  <a16:creationId xmlns="" xmlns:a16="http://schemas.microsoft.com/office/drawing/2014/main" id="{395FEACF-ADB1-6C4F-085E-22DB9A764CA8}"/>
                </a:ext>
              </a:extLst>
            </p:cNvPr>
            <p:cNvSpPr/>
            <p:nvPr/>
          </p:nvSpPr>
          <p:spPr>
            <a:xfrm>
              <a:off x="8918778" y="1667704"/>
              <a:ext cx="2056547" cy="3158303"/>
            </a:xfrm>
            <a:prstGeom prst="rect">
              <a:avLst/>
            </a:prstGeom>
          </p:spPr>
          <p:txBody>
            <a:bodyPr wrap="square">
              <a:spAutoFit/>
            </a:bodyPr>
            <a:lstStyle/>
            <a:p>
              <a:pPr algn="ctr" rtl="1">
                <a:lnSpc>
                  <a:spcPct val="150000"/>
                </a:lnSpc>
              </a:pPr>
              <a:r>
                <a:rPr lang="ar-EG" sz="2800" b="1" dirty="0">
                  <a:solidFill>
                    <a:srgbClr val="002060"/>
                  </a:solidFill>
                  <a:latin typeface="Sakkal Majalla" panose="02000000000000000000" pitchFamily="2" charset="-78"/>
                  <a:cs typeface="Sakkal Majalla" panose="02000000000000000000" pitchFamily="2" charset="-78"/>
                </a:rPr>
                <a:t>أن يتطابق السلوك والأفعال والقرارات مع قيم المنظمة</a:t>
              </a:r>
            </a:p>
          </p:txBody>
        </p:sp>
      </p:grpSp>
      <p:sp>
        <p:nvSpPr>
          <p:cNvPr id="18" name="TextBox 17">
            <a:extLst>
              <a:ext uri="{FF2B5EF4-FFF2-40B4-BE49-F238E27FC236}">
                <a16:creationId xmlns="" xmlns:a16="http://schemas.microsoft.com/office/drawing/2014/main" id="{5464E878-4CF3-6905-22CD-C1CF5ED086E0}"/>
              </a:ext>
            </a:extLst>
          </p:cNvPr>
          <p:cNvSpPr txBox="1"/>
          <p:nvPr/>
        </p:nvSpPr>
        <p:spPr>
          <a:xfrm>
            <a:off x="714375" y="390329"/>
            <a:ext cx="6229350" cy="658642"/>
          </a:xfrm>
          <a:prstGeom prst="rect">
            <a:avLst/>
          </a:prstGeom>
          <a:noFill/>
        </p:spPr>
        <p:txBody>
          <a:bodyPr wrap="square">
            <a:spAutoFit/>
          </a:bodyPr>
          <a:lstStyle/>
          <a:p>
            <a:pPr marL="0" marR="0" algn="justLow" rtl="1">
              <a:lnSpc>
                <a:spcPct val="115000"/>
              </a:lnSpc>
              <a:spcBef>
                <a:spcPts val="0"/>
              </a:spcBef>
              <a:spcAft>
                <a:spcPts val="800"/>
              </a:spcAft>
            </a:pPr>
            <a:r>
              <a:rPr lang="ar-EG" sz="3200" b="1" u="sng"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كما أن هناك عناصر يجب توافرها في نظام القيم: </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9" name="Picture 18">
            <a:extLst>
              <a:ext uri="{FF2B5EF4-FFF2-40B4-BE49-F238E27FC236}">
                <a16:creationId xmlns="" xmlns:a16="http://schemas.microsoft.com/office/drawing/2014/main" id="{1480A117-8AC0-D7EB-D46B-269A8A5046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929" y="4365568"/>
            <a:ext cx="4019839" cy="2298364"/>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7"/>
            <a:stretch>
              <a:fillRect/>
            </a:stretch>
          </a:blipFill>
        </p:spPr>
      </p:pic>
      <p:sp>
        <p:nvSpPr>
          <p:cNvPr id="20" name="TextBox 1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643684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45</a:t>
            </a:fld>
            <a:endParaRPr lang="ar-EG"/>
          </a:p>
        </p:txBody>
      </p:sp>
      <p:grpSp>
        <p:nvGrpSpPr>
          <p:cNvPr id="3" name="Group 2">
            <a:extLst>
              <a:ext uri="{FF2B5EF4-FFF2-40B4-BE49-F238E27FC236}">
                <a16:creationId xmlns="" xmlns:a16="http://schemas.microsoft.com/office/drawing/2014/main" id="{9EE352EB-F1A2-9639-DD29-7440159A3FB5}"/>
              </a:ext>
            </a:extLst>
          </p:cNvPr>
          <p:cNvGrpSpPr/>
          <p:nvPr/>
        </p:nvGrpSpPr>
        <p:grpSpPr>
          <a:xfrm>
            <a:off x="2344994" y="34327"/>
            <a:ext cx="3864774" cy="1183865"/>
            <a:chOff x="0" y="0"/>
            <a:chExt cx="2617470" cy="668020"/>
          </a:xfrm>
        </p:grpSpPr>
        <p:pic>
          <p:nvPicPr>
            <p:cNvPr id="4" name="Picture 3">
              <a:extLst>
                <a:ext uri="{FF2B5EF4-FFF2-40B4-BE49-F238E27FC236}">
                  <a16:creationId xmlns="" xmlns:a16="http://schemas.microsoft.com/office/drawing/2014/main" id="{61BA2B65-D229-3494-2586-9B78F8DFA4E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5" name="Rectangle 4">
              <a:extLst>
                <a:ext uri="{FF2B5EF4-FFF2-40B4-BE49-F238E27FC236}">
                  <a16:creationId xmlns="" xmlns:a16="http://schemas.microsoft.com/office/drawing/2014/main" id="{6AE90886-A6CD-DD1A-405C-FF364D50BCFE}"/>
                </a:ext>
              </a:extLst>
            </p:cNvPr>
            <p:cNvSpPr/>
            <p:nvPr/>
          </p:nvSpPr>
          <p:spPr>
            <a:xfrm>
              <a:off x="30275" y="182999"/>
              <a:ext cx="1940873" cy="445359"/>
            </a:xfrm>
            <a:prstGeom prst="rect">
              <a:avLst/>
            </a:prstGeom>
          </p:spPr>
          <p:txBody>
            <a:bodyPr wrap="square">
              <a:noAutofit/>
            </a:bodyPr>
            <a:lstStyle/>
            <a:p>
              <a:pPr marL="0" marR="0" algn="ctr" rtl="1">
                <a:spcBef>
                  <a:spcPts val="0"/>
                </a:spcBef>
                <a:spcAft>
                  <a:spcPts val="800"/>
                </a:spcAft>
              </a:pP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علاقة ثقافة المنظمة</a:t>
              </a:r>
              <a:r>
                <a:rPr lang="ar-EG"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
              </a:r>
              <a:br>
                <a:rPr lang="ar-EG"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b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 بالفعالية التنظيمية</a:t>
              </a:r>
            </a:p>
          </p:txBody>
        </p:sp>
        <p:sp>
          <p:nvSpPr>
            <p:cNvPr id="6" name="Rectangle 5">
              <a:extLst>
                <a:ext uri="{FF2B5EF4-FFF2-40B4-BE49-F238E27FC236}">
                  <a16:creationId xmlns="" xmlns:a16="http://schemas.microsoft.com/office/drawing/2014/main" id="{1550C418-BE7F-46A0-3E14-0AA4E4CE3AF0}"/>
                </a:ext>
              </a:extLst>
            </p:cNvPr>
            <p:cNvSpPr/>
            <p:nvPr/>
          </p:nvSpPr>
          <p:spPr>
            <a:xfrm>
              <a:off x="2037338" y="26495"/>
              <a:ext cx="523504" cy="29267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ثانياً</a:t>
              </a:r>
              <a:endParaRPr lang="en-US" sz="2800" dirty="0">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 xmlns:a16="http://schemas.microsoft.com/office/drawing/2014/main" id="{20530700-9B21-71D9-A26B-17F5C5B35E32}"/>
              </a:ext>
            </a:extLst>
          </p:cNvPr>
          <p:cNvSpPr txBox="1"/>
          <p:nvPr/>
        </p:nvSpPr>
        <p:spPr>
          <a:xfrm>
            <a:off x="0" y="1329703"/>
            <a:ext cx="12192000" cy="600164"/>
          </a:xfrm>
          <a:prstGeom prst="rect">
            <a:avLst/>
          </a:prstGeom>
          <a:noFill/>
        </p:spPr>
        <p:txBody>
          <a:bodyPr wrap="square">
            <a:spAutoFit/>
          </a:bodyPr>
          <a:lstStyle/>
          <a:p>
            <a:pPr marL="0" marR="0" algn="ctr" rtl="1">
              <a:lnSpc>
                <a:spcPct val="150000"/>
              </a:lnSpc>
              <a:spcBef>
                <a:spcPts val="0"/>
              </a:spcBef>
              <a:spcAft>
                <a:spcPts val="800"/>
              </a:spcAft>
            </a:pPr>
            <a:r>
              <a:rPr lang="ar-EG" sz="2400" b="1" dirty="0">
                <a:solidFill>
                  <a:schemeClr val="tx1">
                    <a:lumMod val="95000"/>
                    <a:lumOff val="5000"/>
                  </a:schemeClr>
                </a:solidFill>
                <a:effectLst/>
                <a:latin typeface="Calibri" panose="020F0502020204030204" pitchFamily="34" charset="0"/>
                <a:ea typeface="Calibri" panose="020F0502020204030204" pitchFamily="34" charset="0"/>
                <a:cs typeface="Sakkal Majalla" panose="02000000000000000000" pitchFamily="2" charset="-78"/>
              </a:rPr>
              <a:t>هناك علاقة ايجابية بين ثقافة المنظمة وفاعليتها التنظيمية كما يتضح ذلك من الدراسات التى تمت في هذا المجال</a:t>
            </a: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0" name="Picture 9">
            <a:extLst>
              <a:ext uri="{FF2B5EF4-FFF2-40B4-BE49-F238E27FC236}">
                <a16:creationId xmlns="" xmlns:a16="http://schemas.microsoft.com/office/drawing/2014/main" id="{5345838A-8E8E-6C28-2750-E589D1C39E58}"/>
              </a:ext>
            </a:extLst>
          </p:cNvPr>
          <p:cNvPicPr>
            <a:picLocks noChangeAspect="1"/>
          </p:cNvPicPr>
          <p:nvPr/>
        </p:nvPicPr>
        <p:blipFill>
          <a:blip r:embed="rId6"/>
          <a:stretch>
            <a:fillRect/>
          </a:stretch>
        </p:blipFill>
        <p:spPr>
          <a:xfrm flipH="1">
            <a:off x="1438783" y="2163606"/>
            <a:ext cx="9541970" cy="4499047"/>
          </a:xfrm>
          <a:prstGeom prst="rect">
            <a:avLst/>
          </a:prstGeom>
        </p:spPr>
      </p:pic>
      <p:grpSp>
        <p:nvGrpSpPr>
          <p:cNvPr id="11" name="Group 10">
            <a:extLst>
              <a:ext uri="{FF2B5EF4-FFF2-40B4-BE49-F238E27FC236}">
                <a16:creationId xmlns="" xmlns:a16="http://schemas.microsoft.com/office/drawing/2014/main" id="{74CCA144-0F5C-9A6F-1C5D-119DFE491FAC}"/>
              </a:ext>
            </a:extLst>
          </p:cNvPr>
          <p:cNvGrpSpPr/>
          <p:nvPr/>
        </p:nvGrpSpPr>
        <p:grpSpPr>
          <a:xfrm>
            <a:off x="8693936" y="2339266"/>
            <a:ext cx="2476710" cy="1718384"/>
            <a:chOff x="8552464" y="1898502"/>
            <a:chExt cx="2628495" cy="1626679"/>
          </a:xfrm>
        </p:grpSpPr>
        <p:pic>
          <p:nvPicPr>
            <p:cNvPr id="12" name="Picture 11">
              <a:extLst>
                <a:ext uri="{FF2B5EF4-FFF2-40B4-BE49-F238E27FC236}">
                  <a16:creationId xmlns="" xmlns:a16="http://schemas.microsoft.com/office/drawing/2014/main" id="{2CA84093-9DB6-0BCC-2A39-F8D9CB6C587C}"/>
                </a:ext>
              </a:extLst>
            </p:cNvPr>
            <p:cNvPicPr>
              <a:picLocks noChangeAspect="1"/>
            </p:cNvPicPr>
            <p:nvPr/>
          </p:nvPicPr>
          <p:blipFill>
            <a:blip r:embed="rId7"/>
            <a:stretch>
              <a:fillRect/>
            </a:stretch>
          </p:blipFill>
          <p:spPr>
            <a:xfrm flipH="1">
              <a:off x="8552464" y="2175181"/>
              <a:ext cx="2628495" cy="1350000"/>
            </a:xfrm>
            <a:prstGeom prst="rect">
              <a:avLst/>
            </a:prstGeom>
          </p:spPr>
        </p:pic>
        <p:sp>
          <p:nvSpPr>
            <p:cNvPr id="13" name="Rectangle 12">
              <a:extLst>
                <a:ext uri="{FF2B5EF4-FFF2-40B4-BE49-F238E27FC236}">
                  <a16:creationId xmlns="" xmlns:a16="http://schemas.microsoft.com/office/drawing/2014/main" id="{DD4527E1-3B1A-AC32-9463-8D70C2042C15}"/>
                </a:ext>
              </a:extLst>
            </p:cNvPr>
            <p:cNvSpPr/>
            <p:nvPr/>
          </p:nvSpPr>
          <p:spPr>
            <a:xfrm>
              <a:off x="8953995" y="1898502"/>
              <a:ext cx="2141886" cy="1475404"/>
            </a:xfrm>
            <a:prstGeom prst="rect">
              <a:avLst/>
            </a:prstGeom>
          </p:spPr>
          <p:txBody>
            <a:bodyPr wrap="square">
              <a:spAutoFit/>
            </a:bodyPr>
            <a:lstStyle/>
            <a:p>
              <a:pPr algn="ctr">
                <a:lnSpc>
                  <a:spcPct val="107000"/>
                </a:lnSpc>
                <a:spcAft>
                  <a:spcPts val="800"/>
                </a:spcAft>
              </a:pPr>
              <a:r>
                <a:rPr lang="ar-EG" sz="2800" b="1" dirty="0">
                  <a:ln w="9525" cap="flat" cmpd="sng" algn="ctr">
                    <a:solidFill>
                      <a:srgbClr val="C00000"/>
                    </a:solidFill>
                    <a:prstDash val="solid"/>
                    <a:round/>
                  </a:ln>
                  <a:solidFill>
                    <a:srgbClr val="C00000"/>
                  </a:solidFill>
                  <a:effectLst>
                    <a:outerShdw blurRad="38100" dist="19050" dir="2700000" algn="tl">
                      <a:srgbClr val="000000">
                        <a:alpha val="40000"/>
                      </a:srgbClr>
                    </a:outerShdw>
                  </a:effectLst>
                  <a:latin typeface="Sakkal Majalla" panose="02000000000000000000" pitchFamily="2" charset="-78"/>
                  <a:ea typeface="Calibri" panose="020F0502020204030204" pitchFamily="34" charset="0"/>
                  <a:cs typeface="Sakkal Majalla" panose="02000000000000000000" pitchFamily="2" charset="-78"/>
                </a:rPr>
                <a:t>أن هناك سبع محددات أساسية لنجاح المنظمات</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4" name="Rectangle 13">
            <a:extLst>
              <a:ext uri="{FF2B5EF4-FFF2-40B4-BE49-F238E27FC236}">
                <a16:creationId xmlns="" xmlns:a16="http://schemas.microsoft.com/office/drawing/2014/main" id="{9EC181FE-FF8D-2E05-2AE0-4D417C626F33}"/>
              </a:ext>
            </a:extLst>
          </p:cNvPr>
          <p:cNvSpPr/>
          <p:nvPr/>
        </p:nvSpPr>
        <p:spPr>
          <a:xfrm>
            <a:off x="6378085" y="2762575"/>
            <a:ext cx="1836178"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الهيكل</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5" name="Rectangle 14">
            <a:extLst>
              <a:ext uri="{FF2B5EF4-FFF2-40B4-BE49-F238E27FC236}">
                <a16:creationId xmlns="" xmlns:a16="http://schemas.microsoft.com/office/drawing/2014/main" id="{451F9BE6-C1B3-4F2C-A643-4455E20EB9C5}"/>
              </a:ext>
            </a:extLst>
          </p:cNvPr>
          <p:cNvSpPr/>
          <p:nvPr/>
        </p:nvSpPr>
        <p:spPr>
          <a:xfrm>
            <a:off x="3947100" y="2767105"/>
            <a:ext cx="1830805"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الاستراتيجية</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6" name="Rectangle 15">
            <a:extLst>
              <a:ext uri="{FF2B5EF4-FFF2-40B4-BE49-F238E27FC236}">
                <a16:creationId xmlns="" xmlns:a16="http://schemas.microsoft.com/office/drawing/2014/main" id="{2ABD9FFC-A136-8EFA-3909-A6FAC1B1CB12}"/>
              </a:ext>
            </a:extLst>
          </p:cNvPr>
          <p:cNvSpPr/>
          <p:nvPr/>
        </p:nvSpPr>
        <p:spPr>
          <a:xfrm>
            <a:off x="1978737" y="2877519"/>
            <a:ext cx="1339234"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النظم</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 xmlns:a16="http://schemas.microsoft.com/office/drawing/2014/main" id="{CE9AE318-7F28-73CE-100F-5844AABD7FE8}"/>
              </a:ext>
            </a:extLst>
          </p:cNvPr>
          <p:cNvSpPr/>
          <p:nvPr/>
        </p:nvSpPr>
        <p:spPr>
          <a:xfrm>
            <a:off x="1583661" y="5297464"/>
            <a:ext cx="1897744"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العاملون</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8" name="Rectangle 17">
            <a:extLst>
              <a:ext uri="{FF2B5EF4-FFF2-40B4-BE49-F238E27FC236}">
                <a16:creationId xmlns="" xmlns:a16="http://schemas.microsoft.com/office/drawing/2014/main" id="{58B72E6A-91A0-0BF1-CA1F-0AE3392BC538}"/>
              </a:ext>
            </a:extLst>
          </p:cNvPr>
          <p:cNvSpPr/>
          <p:nvPr/>
        </p:nvSpPr>
        <p:spPr>
          <a:xfrm>
            <a:off x="4009185" y="5168228"/>
            <a:ext cx="1730485" cy="1154162"/>
          </a:xfrm>
          <a:prstGeom prst="rect">
            <a:avLst/>
          </a:prstGeom>
        </p:spPr>
        <p:txBody>
          <a:bodyPr wrap="square">
            <a:spAutoFit/>
          </a:bodyPr>
          <a:lstStyle/>
          <a:p>
            <a:pPr algn="ctr">
              <a:lnSpc>
                <a:spcPct val="150000"/>
              </a:lnSpc>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مهارات</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العاملون</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19" name="Rectangle 18">
            <a:extLst>
              <a:ext uri="{FF2B5EF4-FFF2-40B4-BE49-F238E27FC236}">
                <a16:creationId xmlns="" xmlns:a16="http://schemas.microsoft.com/office/drawing/2014/main" id="{85CA841E-74CE-2689-C1AE-6D5F53FA7332}"/>
              </a:ext>
            </a:extLst>
          </p:cNvPr>
          <p:cNvSpPr/>
          <p:nvPr/>
        </p:nvSpPr>
        <p:spPr>
          <a:xfrm>
            <a:off x="6647256" y="5006645"/>
            <a:ext cx="1366079" cy="1154162"/>
          </a:xfrm>
          <a:prstGeom prst="rect">
            <a:avLst/>
          </a:prstGeom>
        </p:spPr>
        <p:txBody>
          <a:bodyPr wrap="square">
            <a:spAutoFit/>
          </a:bodyPr>
          <a:lstStyle/>
          <a:p>
            <a:pPr algn="ctr">
              <a:lnSpc>
                <a:spcPct val="150000"/>
              </a:lnSpc>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أسلوب التعامل</a:t>
            </a:r>
            <a:endParaRPr lang="ar-EG" sz="2400" dirty="0">
              <a:solidFill>
                <a:srgbClr val="002060"/>
              </a:solidFill>
              <a:latin typeface="Sakkal Majalla" panose="02000000000000000000" pitchFamily="2" charset="-78"/>
              <a:cs typeface="Sakkal Majalla" panose="02000000000000000000" pitchFamily="2" charset="-78"/>
            </a:endParaRPr>
          </a:p>
        </p:txBody>
      </p:sp>
      <p:sp>
        <p:nvSpPr>
          <p:cNvPr id="20" name="Rectangle 19">
            <a:extLst>
              <a:ext uri="{FF2B5EF4-FFF2-40B4-BE49-F238E27FC236}">
                <a16:creationId xmlns="" xmlns:a16="http://schemas.microsoft.com/office/drawing/2014/main" id="{B189C62B-4307-8B6C-C2AE-DB80BF2F38C5}"/>
              </a:ext>
            </a:extLst>
          </p:cNvPr>
          <p:cNvSpPr/>
          <p:nvPr/>
        </p:nvSpPr>
        <p:spPr>
          <a:xfrm>
            <a:off x="8920921" y="5112798"/>
            <a:ext cx="1143743"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القيم السائدة</a:t>
            </a:r>
          </a:p>
        </p:txBody>
      </p:sp>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547924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style.rotation</p:attrName>
                                        </p:attrNameLst>
                                      </p:cBhvr>
                                      <p:tavLst>
                                        <p:tav tm="0">
                                          <p:val>
                                            <p:fltVal val="90"/>
                                          </p:val>
                                        </p:tav>
                                        <p:tav tm="100000">
                                          <p:val>
                                            <p:fltVal val="0"/>
                                          </p:val>
                                        </p:tav>
                                      </p:tavLst>
                                    </p:anim>
                                    <p:animEffect transition="in" filter="fade">
                                      <p:cBhvr>
                                        <p:cTn id="36" dur="10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90"/>
                                          </p:val>
                                        </p:tav>
                                        <p:tav tm="100000">
                                          <p:val>
                                            <p:fltVal val="0"/>
                                          </p:val>
                                        </p:tav>
                                      </p:tavLst>
                                    </p:anim>
                                    <p:animEffect transition="in" filter="fade">
                                      <p:cBhvr>
                                        <p:cTn id="52" dur="1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style.rotation</p:attrName>
                                        </p:attrNameLst>
                                      </p:cBhvr>
                                      <p:tavLst>
                                        <p:tav tm="0">
                                          <p:val>
                                            <p:fltVal val="90"/>
                                          </p:val>
                                        </p:tav>
                                        <p:tav tm="100000">
                                          <p:val>
                                            <p:fltVal val="0"/>
                                          </p:val>
                                        </p:tav>
                                      </p:tavLst>
                                    </p:anim>
                                    <p:animEffect transition="in" filter="fade">
                                      <p:cBhvr>
                                        <p:cTn id="60" dur="10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1000" fill="hold"/>
                                        <p:tgtEl>
                                          <p:spTgt spid="19"/>
                                        </p:tgtEl>
                                        <p:attrNameLst>
                                          <p:attrName>ppt_w</p:attrName>
                                        </p:attrNameLst>
                                      </p:cBhvr>
                                      <p:tavLst>
                                        <p:tav tm="0">
                                          <p:val>
                                            <p:fltVal val="0"/>
                                          </p:val>
                                        </p:tav>
                                        <p:tav tm="100000">
                                          <p:val>
                                            <p:strVal val="#ppt_w"/>
                                          </p:val>
                                        </p:tav>
                                      </p:tavLst>
                                    </p:anim>
                                    <p:anim calcmode="lin" valueType="num">
                                      <p:cBhvr>
                                        <p:cTn id="66" dur="1000" fill="hold"/>
                                        <p:tgtEl>
                                          <p:spTgt spid="19"/>
                                        </p:tgtEl>
                                        <p:attrNameLst>
                                          <p:attrName>ppt_h</p:attrName>
                                        </p:attrNameLst>
                                      </p:cBhvr>
                                      <p:tavLst>
                                        <p:tav tm="0">
                                          <p:val>
                                            <p:fltVal val="0"/>
                                          </p:val>
                                        </p:tav>
                                        <p:tav tm="100000">
                                          <p:val>
                                            <p:strVal val="#ppt_h"/>
                                          </p:val>
                                        </p:tav>
                                      </p:tavLst>
                                    </p:anim>
                                    <p:anim calcmode="lin" valueType="num">
                                      <p:cBhvr>
                                        <p:cTn id="67" dur="1000" fill="hold"/>
                                        <p:tgtEl>
                                          <p:spTgt spid="19"/>
                                        </p:tgtEl>
                                        <p:attrNameLst>
                                          <p:attrName>style.rotation</p:attrName>
                                        </p:attrNameLst>
                                      </p:cBhvr>
                                      <p:tavLst>
                                        <p:tav tm="0">
                                          <p:val>
                                            <p:fltVal val="90"/>
                                          </p:val>
                                        </p:tav>
                                        <p:tav tm="100000">
                                          <p:val>
                                            <p:fltVal val="0"/>
                                          </p:val>
                                        </p:tav>
                                      </p:tavLst>
                                    </p:anim>
                                    <p:animEffect transition="in" filter="fade">
                                      <p:cBhvr>
                                        <p:cTn id="68" dur="10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46</a:t>
            </a:fld>
            <a:endParaRPr lang="ar-EG"/>
          </a:p>
        </p:txBody>
      </p:sp>
      <p:grpSp>
        <p:nvGrpSpPr>
          <p:cNvPr id="3" name="Group 2">
            <a:extLst>
              <a:ext uri="{FF2B5EF4-FFF2-40B4-BE49-F238E27FC236}">
                <a16:creationId xmlns="" xmlns:a16="http://schemas.microsoft.com/office/drawing/2014/main" id="{A619A40A-24D5-3078-7197-CDD6CF69AFE7}"/>
              </a:ext>
            </a:extLst>
          </p:cNvPr>
          <p:cNvGrpSpPr/>
          <p:nvPr/>
        </p:nvGrpSpPr>
        <p:grpSpPr>
          <a:xfrm>
            <a:off x="903594" y="1691525"/>
            <a:ext cx="5601824" cy="1224201"/>
            <a:chOff x="456806" y="-70985"/>
            <a:chExt cx="4311699" cy="358775"/>
          </a:xfrm>
        </p:grpSpPr>
        <p:sp>
          <p:nvSpPr>
            <p:cNvPr id="4" name="Rectangle 3">
              <a:extLst>
                <a:ext uri="{FF2B5EF4-FFF2-40B4-BE49-F238E27FC236}">
                  <a16:creationId xmlns="" xmlns:a16="http://schemas.microsoft.com/office/drawing/2014/main" id="{F64537E8-8725-790B-DA09-E8334A6DCB0E}"/>
                </a:ext>
              </a:extLst>
            </p:cNvPr>
            <p:cNvSpPr/>
            <p:nvPr/>
          </p:nvSpPr>
          <p:spPr>
            <a:xfrm>
              <a:off x="456806" y="-70985"/>
              <a:ext cx="4102670" cy="35877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SA" sz="3200" b="1" dirty="0">
                  <a:solidFill>
                    <a:srgbClr val="008000"/>
                  </a:solidFill>
                  <a:effectLst/>
                  <a:latin typeface="Calibri" panose="020F0502020204030204" pitchFamily="34" charset="0"/>
                  <a:ea typeface="Calibri" panose="020F0502020204030204" pitchFamily="34" charset="0"/>
                  <a:cs typeface="Adobe Arabic" panose="02040503050201020203" pitchFamily="18" charset="-78"/>
                </a:rPr>
                <a:t>العلاقة بين ثقافة المنظمة والابتكار والإبداع:</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BCAB311C-790A-52E9-631A-09A650046D9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447091">
              <a:off x="4497492" y="-58920"/>
              <a:ext cx="207381" cy="334645"/>
            </a:xfrm>
            <a:prstGeom prst="rect">
              <a:avLst/>
            </a:prstGeom>
            <a:noFill/>
            <a:ln>
              <a:noFill/>
            </a:ln>
          </p:spPr>
        </p:pic>
      </p:grpSp>
      <p:sp>
        <p:nvSpPr>
          <p:cNvPr id="7" name="TextBox 6">
            <a:extLst>
              <a:ext uri="{FF2B5EF4-FFF2-40B4-BE49-F238E27FC236}">
                <a16:creationId xmlns="" xmlns:a16="http://schemas.microsoft.com/office/drawing/2014/main" id="{62E11110-61A2-6248-CDB5-E1160FAAA501}"/>
              </a:ext>
            </a:extLst>
          </p:cNvPr>
          <p:cNvSpPr txBox="1"/>
          <p:nvPr/>
        </p:nvSpPr>
        <p:spPr>
          <a:xfrm>
            <a:off x="577952" y="3155578"/>
            <a:ext cx="6693002" cy="1977464"/>
          </a:xfrm>
          <a:prstGeom prst="rect">
            <a:avLst/>
          </a:prstGeom>
          <a:noFill/>
        </p:spPr>
        <p:txBody>
          <a:bodyPr wrap="square">
            <a:spAutoFit/>
          </a:bodyPr>
          <a:lstStyle/>
          <a:p>
            <a:pPr marL="0" marR="0" algn="ctr" rtl="1">
              <a:lnSpc>
                <a:spcPct val="150000"/>
              </a:lnSpc>
              <a:spcBef>
                <a:spcPts val="0"/>
              </a:spcBef>
              <a:spcAft>
                <a:spcPts val="800"/>
              </a:spcAft>
            </a:pPr>
            <a:r>
              <a:rPr lang="ar-EG"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تبين من الدراسات التي تمت في هذا المجال أن لثقافة المنظمة تأثير كبير على قدرة المنظمة على الابتكار والتطوير ويقصد بالابتكار تقديم فكرة جديدة ومتميزة ومن ثم تحويلها إلى واقع ملموس.</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8" name="Picture 7">
            <a:extLst>
              <a:ext uri="{FF2B5EF4-FFF2-40B4-BE49-F238E27FC236}">
                <a16:creationId xmlns="" xmlns:a16="http://schemas.microsoft.com/office/drawing/2014/main" id="{579362F1-184F-EC32-195D-A48D20EB78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49793" y="796413"/>
            <a:ext cx="4995213" cy="5941477"/>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6"/>
            <a:stretch>
              <a:fillRect/>
            </a:stretch>
          </a:blipFill>
        </p:spPr>
      </p:pic>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625683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6943725" y="120110"/>
            <a:ext cx="5517043" cy="4770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علاقة الثقافة التنظيمية ببعض المتغيرات الأخرى في المنظمة</a:t>
            </a:r>
          </a:p>
        </p:txBody>
      </p:sp>
      <p:sp>
        <p:nvSpPr>
          <p:cNvPr id="2" name="Slide Number Placeholder 1">
            <a:extLst>
              <a:ext uri="{FF2B5EF4-FFF2-40B4-BE49-F238E27FC236}">
                <a16:creationId xmlns="" xmlns:a16="http://schemas.microsoft.com/office/drawing/2014/main" id="{80AE9F75-F992-02D0-64B4-1B674468DAAE}"/>
              </a:ext>
            </a:extLst>
          </p:cNvPr>
          <p:cNvSpPr>
            <a:spLocks noGrp="1"/>
          </p:cNvSpPr>
          <p:nvPr>
            <p:ph type="sldNum" sz="quarter" idx="12"/>
          </p:nvPr>
        </p:nvSpPr>
        <p:spPr/>
        <p:txBody>
          <a:bodyPr/>
          <a:lstStyle/>
          <a:p>
            <a:fld id="{802A93DA-8321-490E-B7A0-7881EC602D96}" type="slidenum">
              <a:rPr lang="ar-EG" smtClean="0"/>
              <a:t>47</a:t>
            </a:fld>
            <a:endParaRPr lang="ar-EG"/>
          </a:p>
        </p:txBody>
      </p:sp>
      <p:sp>
        <p:nvSpPr>
          <p:cNvPr id="4" name="TextBox 3">
            <a:extLst>
              <a:ext uri="{FF2B5EF4-FFF2-40B4-BE49-F238E27FC236}">
                <a16:creationId xmlns="" xmlns:a16="http://schemas.microsoft.com/office/drawing/2014/main" id="{331B2436-95DF-0A15-C62C-03BC315434F4}"/>
              </a:ext>
            </a:extLst>
          </p:cNvPr>
          <p:cNvSpPr txBox="1"/>
          <p:nvPr/>
        </p:nvSpPr>
        <p:spPr>
          <a:xfrm>
            <a:off x="85725" y="120110"/>
            <a:ext cx="6858000" cy="587853"/>
          </a:xfrm>
          <a:prstGeom prst="rect">
            <a:avLst/>
          </a:prstGeom>
          <a:noFill/>
        </p:spPr>
        <p:txBody>
          <a:bodyPr wrap="square">
            <a:spAutoFit/>
          </a:bodyPr>
          <a:lstStyle/>
          <a:p>
            <a:pPr marL="0" marR="0" algn="justLow" rtl="1">
              <a:lnSpc>
                <a:spcPct val="115000"/>
              </a:lnSpc>
              <a:spcBef>
                <a:spcPts val="0"/>
              </a:spcBef>
              <a:spcAft>
                <a:spcPts val="800"/>
              </a:spcAft>
            </a:pPr>
            <a:r>
              <a:rPr lang="ar-EG" sz="2800" b="1" u="sng" dirty="0">
                <a:solidFill>
                  <a:srgbClr val="FF0000"/>
                </a:solidFill>
                <a:effectLst/>
                <a:latin typeface="Calibri" panose="020F0502020204030204" pitchFamily="34" charset="0"/>
                <a:ea typeface="Calibri" panose="020F0502020204030204" pitchFamily="34" charset="0"/>
                <a:cs typeface="Sakkal Majalla" panose="02000000000000000000" pitchFamily="2" charset="-78"/>
              </a:rPr>
              <a:t>وتتمثل مجالات تأثير الثقافة التنظيمية على الابتكار والتجديد فى:</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a:extLst>
              <a:ext uri="{FF2B5EF4-FFF2-40B4-BE49-F238E27FC236}">
                <a16:creationId xmlns="" xmlns:a16="http://schemas.microsoft.com/office/drawing/2014/main" id="{BB8960D2-6445-A3C6-AEB6-73ABB7551951}"/>
              </a:ext>
            </a:extLst>
          </p:cNvPr>
          <p:cNvGrpSpPr/>
          <p:nvPr/>
        </p:nvGrpSpPr>
        <p:grpSpPr>
          <a:xfrm>
            <a:off x="916080" y="828073"/>
            <a:ext cx="11275920" cy="989428"/>
            <a:chOff x="231894" y="931988"/>
            <a:chExt cx="11275920" cy="989428"/>
          </a:xfrm>
        </p:grpSpPr>
        <p:pic>
          <p:nvPicPr>
            <p:cNvPr id="6" name="Picture 5">
              <a:extLst>
                <a:ext uri="{FF2B5EF4-FFF2-40B4-BE49-F238E27FC236}">
                  <a16:creationId xmlns="" xmlns:a16="http://schemas.microsoft.com/office/drawing/2014/main" id="{A94CEC3B-5AD2-ACF5-7A8E-A40EF90EEDB2}"/>
                </a:ext>
              </a:extLst>
            </p:cNvPr>
            <p:cNvPicPr>
              <a:picLocks noChangeAspect="1"/>
            </p:cNvPicPr>
            <p:nvPr/>
          </p:nvPicPr>
          <p:blipFill rotWithShape="1">
            <a:blip r:embed="rId5">
              <a:extLst>
                <a:ext uri="{28A0092B-C50C-407E-A947-70E740481C1C}">
                  <a14:useLocalDpi xmlns:a14="http://schemas.microsoft.com/office/drawing/2010/main" val="0"/>
                </a:ext>
              </a:extLst>
            </a:blip>
            <a:srcRect r="90425" b="44553"/>
            <a:stretch/>
          </p:blipFill>
          <p:spPr>
            <a:xfrm>
              <a:off x="10903352" y="931988"/>
              <a:ext cx="604462" cy="989428"/>
            </a:xfrm>
            <a:prstGeom prst="rect">
              <a:avLst/>
            </a:prstGeom>
          </p:spPr>
        </p:pic>
        <p:sp>
          <p:nvSpPr>
            <p:cNvPr id="7" name="TextBox 6">
              <a:extLst>
                <a:ext uri="{FF2B5EF4-FFF2-40B4-BE49-F238E27FC236}">
                  <a16:creationId xmlns="" xmlns:a16="http://schemas.microsoft.com/office/drawing/2014/main" id="{1BF7876A-444F-06B2-A269-0EEF502E023D}"/>
                </a:ext>
              </a:extLst>
            </p:cNvPr>
            <p:cNvSpPr txBox="1"/>
            <p:nvPr/>
          </p:nvSpPr>
          <p:spPr>
            <a:xfrm flipH="1">
              <a:off x="231894" y="1174667"/>
              <a:ext cx="10671457" cy="553998"/>
            </a:xfrm>
            <a:prstGeom prst="rect">
              <a:avLst/>
            </a:prstGeom>
            <a:noFill/>
          </p:spPr>
          <p:txBody>
            <a:bodyPr wrap="square" rtlCol="0">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تأكيد وتدعيم القيم الخاصة بالابتكار والإبداع</a:t>
              </a:r>
            </a:p>
          </p:txBody>
        </p:sp>
      </p:grpSp>
      <p:grpSp>
        <p:nvGrpSpPr>
          <p:cNvPr id="8" name="Group 7">
            <a:extLst>
              <a:ext uri="{FF2B5EF4-FFF2-40B4-BE49-F238E27FC236}">
                <a16:creationId xmlns="" xmlns:a16="http://schemas.microsoft.com/office/drawing/2014/main" id="{FE142870-E8E1-9E0D-C5E1-9E33E2038B88}"/>
              </a:ext>
            </a:extLst>
          </p:cNvPr>
          <p:cNvGrpSpPr/>
          <p:nvPr/>
        </p:nvGrpSpPr>
        <p:grpSpPr>
          <a:xfrm>
            <a:off x="916080" y="1741271"/>
            <a:ext cx="11275921" cy="989428"/>
            <a:chOff x="231893" y="1996315"/>
            <a:chExt cx="11275921" cy="989428"/>
          </a:xfrm>
        </p:grpSpPr>
        <p:pic>
          <p:nvPicPr>
            <p:cNvPr id="10" name="Picture 9">
              <a:extLst>
                <a:ext uri="{FF2B5EF4-FFF2-40B4-BE49-F238E27FC236}">
                  <a16:creationId xmlns="" xmlns:a16="http://schemas.microsoft.com/office/drawing/2014/main" id="{765975BF-898D-765D-5A3D-4202A5F76418}"/>
                </a:ext>
              </a:extLst>
            </p:cNvPr>
            <p:cNvPicPr>
              <a:picLocks noChangeAspect="1"/>
            </p:cNvPicPr>
            <p:nvPr/>
          </p:nvPicPr>
          <p:blipFill rotWithShape="1">
            <a:blip r:embed="rId5">
              <a:extLst>
                <a:ext uri="{28A0092B-C50C-407E-A947-70E740481C1C}">
                  <a14:useLocalDpi xmlns:a14="http://schemas.microsoft.com/office/drawing/2010/main" val="0"/>
                </a:ext>
              </a:extLst>
            </a:blip>
            <a:srcRect l="19746" t="247" r="70679" b="44306"/>
            <a:stretch/>
          </p:blipFill>
          <p:spPr>
            <a:xfrm>
              <a:off x="10903352" y="1996315"/>
              <a:ext cx="604462" cy="989428"/>
            </a:xfrm>
            <a:prstGeom prst="rect">
              <a:avLst/>
            </a:prstGeom>
          </p:spPr>
        </p:pic>
        <p:sp>
          <p:nvSpPr>
            <p:cNvPr id="11" name="TextBox 10">
              <a:extLst>
                <a:ext uri="{FF2B5EF4-FFF2-40B4-BE49-F238E27FC236}">
                  <a16:creationId xmlns="" xmlns:a16="http://schemas.microsoft.com/office/drawing/2014/main" id="{EE65314B-A9CD-CB4B-9001-E465D92BFC27}"/>
                </a:ext>
              </a:extLst>
            </p:cNvPr>
            <p:cNvSpPr txBox="1"/>
            <p:nvPr/>
          </p:nvSpPr>
          <p:spPr>
            <a:xfrm flipH="1">
              <a:off x="231893" y="2238994"/>
              <a:ext cx="10671457" cy="553998"/>
            </a:xfrm>
            <a:prstGeom prst="rect">
              <a:avLst/>
            </a:prstGeom>
            <a:noFill/>
          </p:spPr>
          <p:txBody>
            <a:bodyPr wrap="square" rtlCol="0">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بمناخ العمل الذي يشجع على الابتكار والإبداع ومن وسائل ذلك: </a:t>
              </a:r>
            </a:p>
          </p:txBody>
        </p:sp>
      </p:grpSp>
      <p:sp>
        <p:nvSpPr>
          <p:cNvPr id="12" name="Rectangle 2">
            <a:extLst>
              <a:ext uri="{FF2B5EF4-FFF2-40B4-BE49-F238E27FC236}">
                <a16:creationId xmlns="" xmlns:a16="http://schemas.microsoft.com/office/drawing/2014/main" id="{32E06852-5A8D-6F3B-CE53-F338713178F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Rectangle 3">
            <a:extLst>
              <a:ext uri="{FF2B5EF4-FFF2-40B4-BE49-F238E27FC236}">
                <a16:creationId xmlns="" xmlns:a16="http://schemas.microsoft.com/office/drawing/2014/main" id="{B21C2CD6-D049-494A-F1D1-10544C85D49B}"/>
              </a:ext>
            </a:extLst>
          </p:cNvPr>
          <p:cNvSpPr>
            <a:spLocks noChangeArrowheads="1"/>
          </p:cNvSpPr>
          <p:nvPr/>
        </p:nvSpPr>
        <p:spPr bwMode="auto">
          <a:xfrm>
            <a:off x="6474653" y="2738304"/>
            <a:ext cx="4073124"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algn="l" rtl="0" eaLnBrk="0" fontAlgn="base" hangingPunct="0">
              <a:spcBef>
                <a:spcPct val="0"/>
              </a:spcBef>
              <a:spcAft>
                <a:spcPct val="0"/>
              </a:spcAft>
              <a:defRPr>
                <a:solidFill>
                  <a:schemeClr val="tx1"/>
                </a:solidFill>
                <a:latin typeface="Arial" panose="020B0604020202020204" pitchFamily="34" charset="0"/>
              </a:defRPr>
            </a:lvl2pPr>
            <a:lvl3pPr algn="l" rtl="0" eaLnBrk="0" fontAlgn="base" hangingPunct="0">
              <a:spcBef>
                <a:spcPct val="0"/>
              </a:spcBef>
              <a:spcAft>
                <a:spcPct val="0"/>
              </a:spcAft>
              <a:defRPr>
                <a:solidFill>
                  <a:schemeClr val="tx1"/>
                </a:solidFill>
                <a:latin typeface="Arial" panose="020B0604020202020204" pitchFamily="34" charset="0"/>
              </a:defRPr>
            </a:lvl3pPr>
            <a:lvl4pPr algn="l" rtl="0" eaLnBrk="0" fontAlgn="base" hangingPunct="0">
              <a:spcBef>
                <a:spcPct val="0"/>
              </a:spcBef>
              <a:spcAft>
                <a:spcPct val="0"/>
              </a:spcAft>
              <a:defRPr>
                <a:solidFill>
                  <a:schemeClr val="tx1"/>
                </a:solidFill>
                <a:latin typeface="Arial" panose="020B0604020202020204" pitchFamily="34" charset="0"/>
              </a:defRPr>
            </a:lvl4pPr>
            <a:lvl5pPr algn="l" rtl="0" eaLnBrk="0" fontAlgn="base" hangingPunct="0">
              <a:spcBef>
                <a:spcPct val="0"/>
              </a:spcBef>
              <a:spcAft>
                <a:spcPct val="0"/>
              </a:spcAft>
              <a:defRPr>
                <a:solidFill>
                  <a:schemeClr val="tx1"/>
                </a:solidFill>
                <a:latin typeface="Arial" panose="020B0604020202020204" pitchFamily="34" charset="0"/>
              </a:defRPr>
            </a:lvl5pPr>
            <a:lvl6pPr algn="l" rtl="0" eaLnBrk="0" fontAlgn="base" hangingPunct="0">
              <a:spcBef>
                <a:spcPct val="0"/>
              </a:spcBef>
              <a:spcAft>
                <a:spcPct val="0"/>
              </a:spcAft>
              <a:defRPr>
                <a:solidFill>
                  <a:schemeClr val="tx1"/>
                </a:solidFill>
                <a:latin typeface="Arial" panose="020B0604020202020204" pitchFamily="34" charset="0"/>
              </a:defRPr>
            </a:lvl6pPr>
            <a:lvl7pPr algn="l" rtl="0" eaLnBrk="0" fontAlgn="base" hangingPunct="0">
              <a:spcBef>
                <a:spcPct val="0"/>
              </a:spcBef>
              <a:spcAft>
                <a:spcPct val="0"/>
              </a:spcAft>
              <a:defRPr>
                <a:solidFill>
                  <a:schemeClr val="tx1"/>
                </a:solidFill>
                <a:latin typeface="Arial" panose="020B0604020202020204" pitchFamily="34" charset="0"/>
              </a:defRPr>
            </a:lvl7pPr>
            <a:lvl8pPr algn="l" rtl="0" eaLnBrk="0" fontAlgn="base" hangingPunct="0">
              <a:spcBef>
                <a:spcPct val="0"/>
              </a:spcBef>
              <a:spcAft>
                <a:spcPct val="0"/>
              </a:spcAft>
              <a:defRPr>
                <a:solidFill>
                  <a:schemeClr val="tx1"/>
                </a:solidFill>
                <a:latin typeface="Arial" panose="020B0604020202020204" pitchFamily="34" charset="0"/>
              </a:defRPr>
            </a:lvl8pPr>
            <a:lvl9pPr algn="l" rtl="0"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chemeClr val="tx1">
                    <a:lumMod val="95000"/>
                    <a:lumOff val="5000"/>
                  </a:schemeClr>
                </a:solidFill>
                <a:effectLst/>
                <a:latin typeface="Sakkal Majalla" panose="02000000000000000000" pitchFamily="2" charset="-78"/>
                <a:ea typeface="Calibri" panose="020F0502020204030204" pitchFamily="34" charset="0"/>
                <a:cs typeface="Sakkal Majalla" panose="02000000000000000000" pitchFamily="2" charset="-78"/>
              </a:rPr>
              <a:t>تجنب التعقيدات البيروقراطية</a:t>
            </a:r>
            <a:endParaRPr kumimoji="0" lang="en-US" altLang="en-US" sz="2400" b="1" i="0" u="none" strike="noStrike" cap="none" normalizeH="0" baseline="0" dirty="0">
              <a:ln>
                <a:noFill/>
              </a:ln>
              <a:solidFill>
                <a:schemeClr val="tx1">
                  <a:lumMod val="95000"/>
                  <a:lumOff val="5000"/>
                </a:schemeClr>
              </a:solidFill>
              <a:effectLst/>
            </a:endParaRPr>
          </a:p>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chemeClr val="tx1">
                    <a:lumMod val="95000"/>
                    <a:lumOff val="5000"/>
                  </a:schemeClr>
                </a:solidFill>
                <a:effectLst/>
                <a:latin typeface="Sakkal Majalla" panose="02000000000000000000" pitchFamily="2" charset="-78"/>
                <a:ea typeface="Calibri" panose="020F0502020204030204" pitchFamily="34" charset="0"/>
                <a:cs typeface="Sakkal Majalla" panose="02000000000000000000" pitchFamily="2" charset="-78"/>
              </a:rPr>
              <a:t>إتباع سياسة الباب المفتوح</a:t>
            </a:r>
          </a:p>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chemeClr val="tx1">
                    <a:lumMod val="95000"/>
                    <a:lumOff val="5000"/>
                  </a:schemeClr>
                </a:solidFill>
                <a:effectLst/>
                <a:latin typeface="Sakkal Majalla" panose="02000000000000000000" pitchFamily="2" charset="-78"/>
                <a:ea typeface="Calibri" panose="020F0502020204030204" pitchFamily="34" charset="0"/>
                <a:cs typeface="Sakkal Majalla" panose="02000000000000000000" pitchFamily="2" charset="-78"/>
              </a:rPr>
              <a:t>الإدارة بالتحول</a:t>
            </a:r>
            <a:endParaRPr kumimoji="0" lang="en-US" altLang="en-US" sz="2400" b="1" i="0" u="none" strike="noStrike" cap="none" normalizeH="0" baseline="0" dirty="0">
              <a:ln>
                <a:noFill/>
              </a:ln>
              <a:solidFill>
                <a:schemeClr val="tx1">
                  <a:lumMod val="95000"/>
                  <a:lumOff val="5000"/>
                </a:schemeClr>
              </a:solidFill>
              <a:effectLst/>
            </a:endParaRPr>
          </a:p>
        </p:txBody>
      </p:sp>
      <p:sp>
        <p:nvSpPr>
          <p:cNvPr id="15" name="Rectangle 3">
            <a:extLst>
              <a:ext uri="{FF2B5EF4-FFF2-40B4-BE49-F238E27FC236}">
                <a16:creationId xmlns="" xmlns:a16="http://schemas.microsoft.com/office/drawing/2014/main" id="{1E357897-50CA-B45A-D074-98CD4CB35B68}"/>
              </a:ext>
            </a:extLst>
          </p:cNvPr>
          <p:cNvSpPr>
            <a:spLocks noChangeArrowheads="1"/>
          </p:cNvSpPr>
          <p:nvPr/>
        </p:nvSpPr>
        <p:spPr bwMode="auto">
          <a:xfrm>
            <a:off x="1644223" y="2738304"/>
            <a:ext cx="4073124"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algn="l" rtl="0" eaLnBrk="0" fontAlgn="base" hangingPunct="0">
              <a:spcBef>
                <a:spcPct val="0"/>
              </a:spcBef>
              <a:spcAft>
                <a:spcPct val="0"/>
              </a:spcAft>
              <a:defRPr>
                <a:solidFill>
                  <a:schemeClr val="tx1"/>
                </a:solidFill>
                <a:latin typeface="Arial" panose="020B0604020202020204" pitchFamily="34" charset="0"/>
              </a:defRPr>
            </a:lvl2pPr>
            <a:lvl3pPr algn="l" rtl="0" eaLnBrk="0" fontAlgn="base" hangingPunct="0">
              <a:spcBef>
                <a:spcPct val="0"/>
              </a:spcBef>
              <a:spcAft>
                <a:spcPct val="0"/>
              </a:spcAft>
              <a:defRPr>
                <a:solidFill>
                  <a:schemeClr val="tx1"/>
                </a:solidFill>
                <a:latin typeface="Arial" panose="020B0604020202020204" pitchFamily="34" charset="0"/>
              </a:defRPr>
            </a:lvl3pPr>
            <a:lvl4pPr algn="l" rtl="0" eaLnBrk="0" fontAlgn="base" hangingPunct="0">
              <a:spcBef>
                <a:spcPct val="0"/>
              </a:spcBef>
              <a:spcAft>
                <a:spcPct val="0"/>
              </a:spcAft>
              <a:defRPr>
                <a:solidFill>
                  <a:schemeClr val="tx1"/>
                </a:solidFill>
                <a:latin typeface="Arial" panose="020B0604020202020204" pitchFamily="34" charset="0"/>
              </a:defRPr>
            </a:lvl4pPr>
            <a:lvl5pPr algn="l" rtl="0" eaLnBrk="0" fontAlgn="base" hangingPunct="0">
              <a:spcBef>
                <a:spcPct val="0"/>
              </a:spcBef>
              <a:spcAft>
                <a:spcPct val="0"/>
              </a:spcAft>
              <a:defRPr>
                <a:solidFill>
                  <a:schemeClr val="tx1"/>
                </a:solidFill>
                <a:latin typeface="Arial" panose="020B0604020202020204" pitchFamily="34" charset="0"/>
              </a:defRPr>
            </a:lvl5pPr>
            <a:lvl6pPr algn="l" rtl="0" eaLnBrk="0" fontAlgn="base" hangingPunct="0">
              <a:spcBef>
                <a:spcPct val="0"/>
              </a:spcBef>
              <a:spcAft>
                <a:spcPct val="0"/>
              </a:spcAft>
              <a:defRPr>
                <a:solidFill>
                  <a:schemeClr val="tx1"/>
                </a:solidFill>
                <a:latin typeface="Arial" panose="020B0604020202020204" pitchFamily="34" charset="0"/>
              </a:defRPr>
            </a:lvl6pPr>
            <a:lvl7pPr algn="l" rtl="0" eaLnBrk="0" fontAlgn="base" hangingPunct="0">
              <a:spcBef>
                <a:spcPct val="0"/>
              </a:spcBef>
              <a:spcAft>
                <a:spcPct val="0"/>
              </a:spcAft>
              <a:defRPr>
                <a:solidFill>
                  <a:schemeClr val="tx1"/>
                </a:solidFill>
                <a:latin typeface="Arial" panose="020B0604020202020204" pitchFamily="34" charset="0"/>
              </a:defRPr>
            </a:lvl7pPr>
            <a:lvl8pPr algn="l" rtl="0" eaLnBrk="0" fontAlgn="base" hangingPunct="0">
              <a:spcBef>
                <a:spcPct val="0"/>
              </a:spcBef>
              <a:spcAft>
                <a:spcPct val="0"/>
              </a:spcAft>
              <a:defRPr>
                <a:solidFill>
                  <a:schemeClr val="tx1"/>
                </a:solidFill>
                <a:latin typeface="Arial" panose="020B0604020202020204" pitchFamily="34" charset="0"/>
              </a:defRPr>
            </a:lvl8pPr>
            <a:lvl9pPr algn="l" rtl="0"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تمكين العاملين</a:t>
            </a:r>
            <a:endParaRPr kumimoji="0" lang="en-US" altLang="en-US" sz="2400" b="1" i="0" u="none" strike="noStrike" cap="none" normalizeH="0" baseline="0" dirty="0">
              <a:ln>
                <a:noFill/>
              </a:ln>
              <a:solidFill>
                <a:schemeClr val="tx1"/>
              </a:solidFill>
              <a:effectLst/>
            </a:endParaRPr>
          </a:p>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اللامركزية في اتخاذ القرارات</a:t>
            </a:r>
            <a:endParaRPr kumimoji="0" lang="en-US" altLang="en-US" sz="2400" b="1" i="0" u="none" strike="noStrike" cap="none" normalizeH="0" baseline="0" dirty="0">
              <a:ln>
                <a:noFill/>
              </a:ln>
              <a:solidFill>
                <a:schemeClr val="tx1"/>
              </a:solidFill>
              <a:effectLst/>
            </a:endParaRPr>
          </a:p>
          <a:p>
            <a:pPr marL="342900" marR="0" lvl="0" indent="-342900" algn="justLow" defTabSz="914400" rtl="1" eaLnBrk="0" fontAlgn="base" latinLnBrk="0" hangingPunct="0">
              <a:lnSpc>
                <a:spcPct val="150000"/>
              </a:lnSpc>
              <a:spcBef>
                <a:spcPct val="0"/>
              </a:spcBef>
              <a:spcAft>
                <a:spcPct val="0"/>
              </a:spcAft>
              <a:buClr>
                <a:srgbClr val="00B050"/>
              </a:buClr>
              <a:buSzTx/>
              <a:buFont typeface="Wingdings" panose="05000000000000000000" pitchFamily="2" charset="2"/>
              <a:buChar char="q"/>
              <a:tabLst/>
            </a:pPr>
            <a:r>
              <a:rPr kumimoji="0" lang="ar-EG" altLang="en-US" sz="2400" b="1" i="0" u="none" strike="noStrike" cap="none" normalizeH="0" baseline="0" dirty="0">
                <a:ln>
                  <a:noFill/>
                </a:ln>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تنمية وتطوير العاملين</a:t>
            </a:r>
            <a:endParaRPr kumimoji="0" lang="ar-EG" altLang="en-US" sz="2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nvGrpSpPr>
          <p:cNvPr id="16" name="Group 15">
            <a:extLst>
              <a:ext uri="{FF2B5EF4-FFF2-40B4-BE49-F238E27FC236}">
                <a16:creationId xmlns="" xmlns:a16="http://schemas.microsoft.com/office/drawing/2014/main" id="{22CF3387-2788-7465-E980-2D1D7DFD97F0}"/>
              </a:ext>
            </a:extLst>
          </p:cNvPr>
          <p:cNvGrpSpPr/>
          <p:nvPr/>
        </p:nvGrpSpPr>
        <p:grpSpPr>
          <a:xfrm>
            <a:off x="412955" y="4430242"/>
            <a:ext cx="11699659" cy="989428"/>
            <a:chOff x="-191845" y="3060641"/>
            <a:chExt cx="11699659" cy="989428"/>
          </a:xfrm>
        </p:grpSpPr>
        <p:pic>
          <p:nvPicPr>
            <p:cNvPr id="17" name="Picture 16">
              <a:extLst>
                <a:ext uri="{FF2B5EF4-FFF2-40B4-BE49-F238E27FC236}">
                  <a16:creationId xmlns="" xmlns:a16="http://schemas.microsoft.com/office/drawing/2014/main" id="{6852488A-DA12-A820-C252-D514E56649B3}"/>
                </a:ext>
              </a:extLst>
            </p:cNvPr>
            <p:cNvPicPr>
              <a:picLocks noChangeAspect="1"/>
            </p:cNvPicPr>
            <p:nvPr/>
          </p:nvPicPr>
          <p:blipFill rotWithShape="1">
            <a:blip r:embed="rId5">
              <a:extLst>
                <a:ext uri="{28A0092B-C50C-407E-A947-70E740481C1C}">
                  <a14:useLocalDpi xmlns:a14="http://schemas.microsoft.com/office/drawing/2010/main" val="0"/>
                </a:ext>
              </a:extLst>
            </a:blip>
            <a:srcRect l="39225" t="247" r="51200" b="44306"/>
            <a:stretch/>
          </p:blipFill>
          <p:spPr>
            <a:xfrm>
              <a:off x="10903352" y="3060641"/>
              <a:ext cx="604462" cy="989428"/>
            </a:xfrm>
            <a:prstGeom prst="rect">
              <a:avLst/>
            </a:prstGeom>
          </p:spPr>
        </p:pic>
        <p:sp>
          <p:nvSpPr>
            <p:cNvPr id="18" name="TextBox 17">
              <a:extLst>
                <a:ext uri="{FF2B5EF4-FFF2-40B4-BE49-F238E27FC236}">
                  <a16:creationId xmlns="" xmlns:a16="http://schemas.microsoft.com/office/drawing/2014/main" id="{BE231A2B-7D89-2429-5EFF-BC8BEF2F3FFB}"/>
                </a:ext>
              </a:extLst>
            </p:cNvPr>
            <p:cNvSpPr txBox="1"/>
            <p:nvPr/>
          </p:nvSpPr>
          <p:spPr>
            <a:xfrm flipH="1">
              <a:off x="-191845" y="3303321"/>
              <a:ext cx="11095194" cy="553998"/>
            </a:xfrm>
            <a:prstGeom prst="rect">
              <a:avLst/>
            </a:prstGeom>
            <a:noFill/>
          </p:spPr>
          <p:txBody>
            <a:bodyPr wrap="square" rtlCol="0">
              <a:spAutoFit/>
            </a:bodyPr>
            <a:lstStyle/>
            <a:p>
              <a:pPr algn="justLow" rtl="1">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بالطقوس التي تمارسها المنظمة في المناسبات المختلفة والتي تدعم الابتكار والأداء المتميز كالاحتفالات ومكافأة العاملين</a:t>
              </a:r>
            </a:p>
          </p:txBody>
        </p:sp>
      </p:grpSp>
      <p:grpSp>
        <p:nvGrpSpPr>
          <p:cNvPr id="19" name="Group 18">
            <a:extLst>
              <a:ext uri="{FF2B5EF4-FFF2-40B4-BE49-F238E27FC236}">
                <a16:creationId xmlns="" xmlns:a16="http://schemas.microsoft.com/office/drawing/2014/main" id="{29D90ED9-5C29-C0A6-072E-19F668494BAC}"/>
              </a:ext>
            </a:extLst>
          </p:cNvPr>
          <p:cNvGrpSpPr/>
          <p:nvPr/>
        </p:nvGrpSpPr>
        <p:grpSpPr>
          <a:xfrm>
            <a:off x="836691" y="5485284"/>
            <a:ext cx="11275923" cy="989428"/>
            <a:chOff x="231891" y="4124968"/>
            <a:chExt cx="11275923" cy="989428"/>
          </a:xfrm>
        </p:grpSpPr>
        <p:pic>
          <p:nvPicPr>
            <p:cNvPr id="20" name="Picture 19">
              <a:extLst>
                <a:ext uri="{FF2B5EF4-FFF2-40B4-BE49-F238E27FC236}">
                  <a16:creationId xmlns="" xmlns:a16="http://schemas.microsoft.com/office/drawing/2014/main" id="{91DD08D6-9DD4-7927-17E5-CF4B6D72E335}"/>
                </a:ext>
              </a:extLst>
            </p:cNvPr>
            <p:cNvPicPr>
              <a:picLocks noChangeAspect="1"/>
            </p:cNvPicPr>
            <p:nvPr/>
          </p:nvPicPr>
          <p:blipFill rotWithShape="1">
            <a:blip r:embed="rId5">
              <a:extLst>
                <a:ext uri="{28A0092B-C50C-407E-A947-70E740481C1C}">
                  <a14:useLocalDpi xmlns:a14="http://schemas.microsoft.com/office/drawing/2010/main" val="0"/>
                </a:ext>
              </a:extLst>
            </a:blip>
            <a:srcRect l="59137" t="1651" r="31288" b="42902"/>
            <a:stretch/>
          </p:blipFill>
          <p:spPr>
            <a:xfrm>
              <a:off x="10903352" y="4124968"/>
              <a:ext cx="604462" cy="989428"/>
            </a:xfrm>
            <a:prstGeom prst="rect">
              <a:avLst/>
            </a:prstGeom>
          </p:spPr>
        </p:pic>
        <p:sp>
          <p:nvSpPr>
            <p:cNvPr id="21" name="TextBox 20">
              <a:extLst>
                <a:ext uri="{FF2B5EF4-FFF2-40B4-BE49-F238E27FC236}">
                  <a16:creationId xmlns="" xmlns:a16="http://schemas.microsoft.com/office/drawing/2014/main" id="{5F8B407B-8A9C-9EBE-42DC-54A402A7A250}"/>
                </a:ext>
              </a:extLst>
            </p:cNvPr>
            <p:cNvSpPr txBox="1"/>
            <p:nvPr/>
          </p:nvSpPr>
          <p:spPr>
            <a:xfrm flipH="1">
              <a:off x="231891" y="4367648"/>
              <a:ext cx="10671457" cy="553998"/>
            </a:xfrm>
            <a:prstGeom prst="rect">
              <a:avLst/>
            </a:prstGeom>
            <a:noFill/>
          </p:spPr>
          <p:txBody>
            <a:bodyPr wrap="square" rtlCol="0">
              <a:spAutoFit/>
            </a:bodyPr>
            <a:lstStyle/>
            <a:p>
              <a:pPr algn="justLow" rtl="1">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بنشر القصص والحكايات عن المبتكرين سواء داخل أو خارج المنظمة</a:t>
              </a:r>
            </a:p>
          </p:txBody>
        </p:sp>
      </p:grpSp>
      <p:sp>
        <p:nvSpPr>
          <p:cNvPr id="22" name="TextBox 2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367335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 calcmode="lin" valueType="num">
                                      <p:cBhvr additive="base">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2" fill="hold" nodeType="click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anim calcmode="lin" valueType="num">
                                      <p:cBhvr additive="base">
                                        <p:cTn id="23" dur="500" fill="hold"/>
                                        <p:tgtEl>
                                          <p:spTgt spid="14">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anim calcmode="lin" valueType="num">
                                      <p:cBhvr additive="base">
                                        <p:cTn id="29" dur="500" fill="hold"/>
                                        <p:tgtEl>
                                          <p:spTgt spid="14">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9" fill="hold" nodeType="clickEffect">
                                  <p:stCondLst>
                                    <p:cond delay="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nodeType="clickEffect">
                                  <p:stCondLst>
                                    <p:cond delay="0"/>
                                  </p:stCondLst>
                                  <p:childTnLst>
                                    <p:set>
                                      <p:cBhvr>
                                        <p:cTn id="40" dur="1" fill="hold">
                                          <p:stCondLst>
                                            <p:cond delay="0"/>
                                          </p:stCondLst>
                                        </p:cTn>
                                        <p:tgtEl>
                                          <p:spTgt spid="15">
                                            <p:txEl>
                                              <p:pRg st="1" end="1"/>
                                            </p:txEl>
                                          </p:spTgt>
                                        </p:tgtEl>
                                        <p:attrNameLst>
                                          <p:attrName>style.visibility</p:attrName>
                                        </p:attrNameLst>
                                      </p:cBhvr>
                                      <p:to>
                                        <p:strVal val="visible"/>
                                      </p:to>
                                    </p:set>
                                    <p:anim calcmode="lin" valueType="num">
                                      <p:cBhvr additive="base">
                                        <p:cTn id="41" dur="5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1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6" fill="hold" nodeType="clickEffect">
                                  <p:stCondLst>
                                    <p:cond delay="0"/>
                                  </p:stCondLst>
                                  <p:childTnLst>
                                    <p:set>
                                      <p:cBhvr>
                                        <p:cTn id="46" dur="1" fill="hold">
                                          <p:stCondLst>
                                            <p:cond delay="0"/>
                                          </p:stCondLst>
                                        </p:cTn>
                                        <p:tgtEl>
                                          <p:spTgt spid="15">
                                            <p:txEl>
                                              <p:pRg st="2" end="2"/>
                                            </p:txEl>
                                          </p:spTgt>
                                        </p:tgtEl>
                                        <p:attrNameLst>
                                          <p:attrName>style.visibility</p:attrName>
                                        </p:attrNameLst>
                                      </p:cBhvr>
                                      <p:to>
                                        <p:strVal val="visible"/>
                                      </p:to>
                                    </p:set>
                                    <p:anim calcmode="lin" valueType="num">
                                      <p:cBhvr additive="base">
                                        <p:cTn id="47" dur="5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inVertical)">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38200" y="6356356"/>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404250" y="2582772"/>
            <a:ext cx="6817893"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الثاني</a:t>
            </a:r>
          </a:p>
        </p:txBody>
      </p:sp>
      <p:sp>
        <p:nvSpPr>
          <p:cNvPr id="4" name="TextBox 3"/>
          <p:cNvSpPr txBox="1"/>
          <p:nvPr/>
        </p:nvSpPr>
        <p:spPr>
          <a:xfrm>
            <a:off x="10731784" y="6555909"/>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3"/>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826976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بناء القيمة المؤسسية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937800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 xmlns:a16="http://schemas.microsoft.com/office/drawing/2014/main" id="{F2C903F3-C80B-4C65-BBE4-42679B3787E3}"/>
              </a:ext>
            </a:extLst>
          </p:cNvPr>
          <p:cNvSpPr txBox="1"/>
          <p:nvPr/>
        </p:nvSpPr>
        <p:spPr>
          <a:xfrm>
            <a:off x="6616366" y="1081190"/>
            <a:ext cx="5024739"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استراتيجية تحسين وتطوير الأداء</a:t>
            </a:r>
          </a:p>
        </p:txBody>
      </p:sp>
      <p:sp>
        <p:nvSpPr>
          <p:cNvPr id="104" name="TextBox 103">
            <a:extLst>
              <a:ext uri="{FF2B5EF4-FFF2-40B4-BE49-F238E27FC236}">
                <a16:creationId xmlns="" xmlns:a16="http://schemas.microsoft.com/office/drawing/2014/main" id="{BC486640-E351-43E9-B9E2-9FE71880CCBD}"/>
              </a:ext>
            </a:extLst>
          </p:cNvPr>
          <p:cNvSpPr txBox="1"/>
          <p:nvPr/>
        </p:nvSpPr>
        <p:spPr>
          <a:xfrm>
            <a:off x="6604216" y="1779653"/>
            <a:ext cx="4530246" cy="3785652"/>
          </a:xfrm>
          <a:prstGeom prst="rect">
            <a:avLst/>
          </a:prstGeom>
          <a:noFill/>
        </p:spPr>
        <p:txBody>
          <a:bodyPr wrap="square" rtlCol="0">
            <a:spAutoFit/>
          </a:bodyPr>
          <a:lstStyle/>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مفهوم تحسين الأداء.</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مظاهر ضعف الأداء.</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خطوات عملية تحسين الأداء.</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أساسيات لتحسين الأداء.</a:t>
            </a:r>
          </a:p>
        </p:txBody>
      </p:sp>
      <p:sp>
        <p:nvSpPr>
          <p:cNvPr id="105" name="TextBox 104">
            <a:extLst>
              <a:ext uri="{FF2B5EF4-FFF2-40B4-BE49-F238E27FC236}">
                <a16:creationId xmlns="" xmlns:a16="http://schemas.microsoft.com/office/drawing/2014/main" id="{F2C903F3-C80B-4C65-BBE4-42679B3787E3}"/>
              </a:ext>
            </a:extLst>
          </p:cNvPr>
          <p:cNvSpPr txBox="1"/>
          <p:nvPr/>
        </p:nvSpPr>
        <p:spPr>
          <a:xfrm>
            <a:off x="606886" y="1085758"/>
            <a:ext cx="5143488" cy="52322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rPr>
              <a:t>الثقافة التنظيمية و الأداء الوظيفي</a:t>
            </a:r>
          </a:p>
        </p:txBody>
      </p:sp>
      <p:sp>
        <p:nvSpPr>
          <p:cNvPr id="106" name="TextBox 105">
            <a:extLst>
              <a:ext uri="{FF2B5EF4-FFF2-40B4-BE49-F238E27FC236}">
                <a16:creationId xmlns="" xmlns:a16="http://schemas.microsoft.com/office/drawing/2014/main" id="{BC486640-E351-43E9-B9E2-9FE71880CCBD}"/>
              </a:ext>
            </a:extLst>
          </p:cNvPr>
          <p:cNvSpPr txBox="1"/>
          <p:nvPr/>
        </p:nvSpPr>
        <p:spPr>
          <a:xfrm>
            <a:off x="755517" y="1856530"/>
            <a:ext cx="4818496" cy="1938992"/>
          </a:xfrm>
          <a:prstGeom prst="rect">
            <a:avLst/>
          </a:prstGeom>
          <a:noFill/>
        </p:spPr>
        <p:txBody>
          <a:bodyPr wrap="square" rtlCol="0">
            <a:spAutoFit/>
          </a:bodyPr>
          <a:lstStyle/>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أثر الثقافة التنظيمية على الأداء الوظيفي.</a:t>
            </a:r>
          </a:p>
          <a:p>
            <a:pPr marL="357188" marR="0" lvl="0" indent="-357188" algn="justLow" defTabSz="914400" rtl="1" eaLnBrk="1" fontAlgn="t" latinLnBrk="0" hangingPunct="1">
              <a:lnSpc>
                <a:spcPct val="250000"/>
              </a:lnSpc>
              <a:spcBef>
                <a:spcPts val="0"/>
              </a:spcBef>
              <a:spcAft>
                <a:spcPts val="0"/>
              </a:spcAft>
              <a:buClrTx/>
              <a:buSzPts val="1800"/>
              <a:buFont typeface="Wingdings" panose="05000000000000000000" pitchFamily="2" charset="2"/>
              <a:buChar char="q"/>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علاقة الثقافة التنظيمية بالأداء التنظيمي. </a:t>
            </a:r>
          </a:p>
        </p:txBody>
      </p:sp>
      <p:sp>
        <p:nvSpPr>
          <p:cNvPr id="107" name="TextBox 106">
            <a:extLst>
              <a:ext uri="{FF2B5EF4-FFF2-40B4-BE49-F238E27FC236}">
                <a16:creationId xmlns=""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الثالث</a:t>
              </a:r>
            </a:p>
          </p:txBody>
        </p:sp>
      </p:grpSp>
    </p:spTree>
    <p:extLst>
      <p:ext uri="{BB962C8B-B14F-4D97-AF65-F5344CB8AC3E}">
        <p14:creationId xmlns:p14="http://schemas.microsoft.com/office/powerpoint/2010/main" val="11514919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ppt_x"/>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additive="base">
                                        <p:cTn id="48" dur="500" fill="hold"/>
                                        <p:tgtEl>
                                          <p:spTgt spid="105"/>
                                        </p:tgtEl>
                                        <p:attrNameLst>
                                          <p:attrName>ppt_x</p:attrName>
                                        </p:attrNameLst>
                                      </p:cBhvr>
                                      <p:tavLst>
                                        <p:tav tm="0">
                                          <p:val>
                                            <p:strVal val="#ppt_x"/>
                                          </p:val>
                                        </p:tav>
                                        <p:tav tm="100000">
                                          <p:val>
                                            <p:strVal val="#ppt_x"/>
                                          </p:val>
                                        </p:tav>
                                      </p:tavLst>
                                    </p:anim>
                                    <p:anim calcmode="lin" valueType="num">
                                      <p:cBhvr additive="base">
                                        <p:cTn id="4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0" end="0"/>
                                            </p:txEl>
                                          </p:spTgt>
                                        </p:tgtEl>
                                        <p:attrNameLst>
                                          <p:attrName>style.visibility</p:attrName>
                                        </p:attrNameLst>
                                      </p:cBhvr>
                                      <p:to>
                                        <p:strVal val="visible"/>
                                      </p:to>
                                    </p:set>
                                    <p:animEffect transition="in" filter="barn(inVertical)">
                                      <p:cBhvr>
                                        <p:cTn id="54" dur="500"/>
                                        <p:tgtEl>
                                          <p:spTgt spid="10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1" end="1"/>
                                            </p:txEl>
                                          </p:spTgt>
                                        </p:tgtEl>
                                        <p:attrNameLst>
                                          <p:attrName>style.visibility</p:attrName>
                                        </p:attrNameLst>
                                      </p:cBhvr>
                                      <p:to>
                                        <p:strVal val="visible"/>
                                      </p:to>
                                    </p:set>
                                    <p:animEffect transition="in" filter="barn(inVertical)">
                                      <p:cBhvr>
                                        <p:cTn id="59" dur="500"/>
                                        <p:tgtEl>
                                          <p:spTgt spid="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208206" y="2390800"/>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القيم المؤسسية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17947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القيم المؤسسية</a:t>
            </a:r>
          </a:p>
        </p:txBody>
      </p:sp>
      <p:sp>
        <p:nvSpPr>
          <p:cNvPr id="2" name="Freeform 5">
            <a:extLst>
              <a:ext uri="{FF2B5EF4-FFF2-40B4-BE49-F238E27FC236}">
                <a16:creationId xmlns="" xmlns:a16="http://schemas.microsoft.com/office/drawing/2014/main" id="{270E0820-5730-0AFE-396F-7E49C3F80131}"/>
              </a:ext>
            </a:extLst>
          </p:cNvPr>
          <p:cNvSpPr/>
          <p:nvPr/>
        </p:nvSpPr>
        <p:spPr>
          <a:xfrm>
            <a:off x="965925" y="1806049"/>
            <a:ext cx="7595176" cy="4381777"/>
          </a:xfrm>
          <a:custGeom>
            <a:avLst/>
            <a:gdLst>
              <a:gd name="connsiteX0" fmla="*/ 6429080 w 6429080"/>
              <a:gd name="connsiteY0" fmla="*/ 0 h 4779389"/>
              <a:gd name="connsiteX1" fmla="*/ 0 w 6429080"/>
              <a:gd name="connsiteY1" fmla="*/ 0 h 4779389"/>
              <a:gd name="connsiteX2" fmla="*/ 0 w 6429080"/>
              <a:gd name="connsiteY2" fmla="*/ 4779389 h 4779389"/>
              <a:gd name="connsiteX3" fmla="*/ 4176074 w 6429080"/>
              <a:gd name="connsiteY3" fmla="*/ 4779389 h 4779389"/>
            </a:gdLst>
            <a:ahLst/>
            <a:cxnLst>
              <a:cxn ang="0">
                <a:pos x="connsiteX0" y="connsiteY0"/>
              </a:cxn>
              <a:cxn ang="0">
                <a:pos x="connsiteX1" y="connsiteY1"/>
              </a:cxn>
              <a:cxn ang="0">
                <a:pos x="connsiteX2" y="connsiteY2"/>
              </a:cxn>
              <a:cxn ang="0">
                <a:pos x="connsiteX3" y="connsiteY3"/>
              </a:cxn>
            </a:cxnLst>
            <a:rect l="l" t="t" r="r" b="b"/>
            <a:pathLst>
              <a:path w="6429080" h="4779389">
                <a:moveTo>
                  <a:pt x="6429080" y="0"/>
                </a:moveTo>
                <a:lnTo>
                  <a:pt x="0" y="0"/>
                </a:lnTo>
                <a:lnTo>
                  <a:pt x="0" y="4779389"/>
                </a:lnTo>
                <a:lnTo>
                  <a:pt x="4176074" y="4779389"/>
                </a:lnTo>
              </a:path>
            </a:pathLst>
          </a:custGeom>
          <a:noFill/>
          <a:ln w="28575">
            <a:solidFill>
              <a:srgbClr val="28B0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Box 2">
            <a:extLst>
              <a:ext uri="{FF2B5EF4-FFF2-40B4-BE49-F238E27FC236}">
                <a16:creationId xmlns="" xmlns:a16="http://schemas.microsoft.com/office/drawing/2014/main" id="{3FCFFAAA-A975-DDBF-316E-EA29CCE58EB5}"/>
              </a:ext>
            </a:extLst>
          </p:cNvPr>
          <p:cNvSpPr txBox="1"/>
          <p:nvPr/>
        </p:nvSpPr>
        <p:spPr>
          <a:xfrm>
            <a:off x="1030521" y="2214076"/>
            <a:ext cx="6879512" cy="3270126"/>
          </a:xfrm>
          <a:prstGeom prst="rect">
            <a:avLst/>
          </a:prstGeom>
          <a:noFill/>
        </p:spPr>
        <p:txBody>
          <a:bodyPr wrap="square" rtlCol="0">
            <a:spAutoFit/>
          </a:bodyPr>
          <a:lstStyle/>
          <a:p>
            <a:pPr lvl="0" algn="ctr">
              <a:lnSpc>
                <a:spcPct val="150000"/>
              </a:lnSpc>
              <a:defRPr/>
            </a:pPr>
            <a:r>
              <a:rPr lang="ar-SA" sz="2800" b="1" dirty="0">
                <a:solidFill>
                  <a:srgbClr val="002060"/>
                </a:solidFill>
                <a:latin typeface="Sakkal Majalla" panose="02000000000000000000" pitchFamily="2" charset="-78"/>
                <a:ea typeface="Roboto Light"/>
                <a:cs typeface="Sakkal Majalla" panose="02000000000000000000" pitchFamily="2" charset="-78"/>
              </a:rPr>
              <a:t>هي المبادئ الأساسية والقواعد الأخلاقية التي توجه سلوك وأعمال المؤسسة، وتعكس هذه القيم ما تعتقده المؤسسة وتمثل الأسس الأخلاقية والتوجيهات التي تتبناها في جميع جوانب أعمالها، ويتم تطبيق القيم المؤسسية على جميع مستويات المؤسسة، وتلعب دوراً هاماً في تحديد الثقافة التنظيمية وتوجيه القرارات والتصرفات</a:t>
            </a:r>
          </a:p>
        </p:txBody>
      </p:sp>
      <p:grpSp>
        <p:nvGrpSpPr>
          <p:cNvPr id="4" name="Group 3">
            <a:extLst>
              <a:ext uri="{FF2B5EF4-FFF2-40B4-BE49-F238E27FC236}">
                <a16:creationId xmlns="" xmlns:a16="http://schemas.microsoft.com/office/drawing/2014/main" id="{9644944D-9F48-D7FE-572B-E1BD7F20F0E2}"/>
              </a:ext>
            </a:extLst>
          </p:cNvPr>
          <p:cNvGrpSpPr/>
          <p:nvPr/>
        </p:nvGrpSpPr>
        <p:grpSpPr>
          <a:xfrm>
            <a:off x="8171611" y="2214076"/>
            <a:ext cx="3440844" cy="3324703"/>
            <a:chOff x="8299788" y="3034016"/>
            <a:chExt cx="3440844" cy="3324703"/>
          </a:xfrm>
        </p:grpSpPr>
        <p:sp>
          <p:nvSpPr>
            <p:cNvPr id="5" name="Picture Placeholder 10">
              <a:extLst>
                <a:ext uri="{FF2B5EF4-FFF2-40B4-BE49-F238E27FC236}">
                  <a16:creationId xmlns="" xmlns:a16="http://schemas.microsoft.com/office/drawing/2014/main" id="{12A889F2-1156-4BF3-EC68-A15DB31DDEF0}"/>
                </a:ext>
              </a:extLst>
            </p:cNvPr>
            <p:cNvSpPr txBox="1">
              <a:spLocks/>
            </p:cNvSpPr>
            <p:nvPr/>
          </p:nvSpPr>
          <p:spPr>
            <a:xfrm>
              <a:off x="8299788" y="3034016"/>
              <a:ext cx="3316042" cy="3316042"/>
            </a:xfrm>
            <a:custGeom>
              <a:avLst/>
              <a:gdLst>
                <a:gd name="connsiteX0" fmla="*/ 2408549 w 4817098"/>
                <a:gd name="connsiteY0" fmla="*/ 0 h 4817098"/>
                <a:gd name="connsiteX1" fmla="*/ 4817098 w 4817098"/>
                <a:gd name="connsiteY1" fmla="*/ 2408549 h 4817098"/>
                <a:gd name="connsiteX2" fmla="*/ 2408549 w 4817098"/>
                <a:gd name="connsiteY2" fmla="*/ 4817098 h 4817098"/>
                <a:gd name="connsiteX3" fmla="*/ 0 w 4817098"/>
                <a:gd name="connsiteY3" fmla="*/ 2408549 h 4817098"/>
                <a:gd name="connsiteX4" fmla="*/ 2408549 w 4817098"/>
                <a:gd name="connsiteY4" fmla="*/ 0 h 4817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098" h="4817098">
                  <a:moveTo>
                    <a:pt x="2408549" y="0"/>
                  </a:moveTo>
                  <a:cubicBezTo>
                    <a:pt x="3738754" y="0"/>
                    <a:pt x="4817098" y="1078344"/>
                    <a:pt x="4817098" y="2408549"/>
                  </a:cubicBezTo>
                  <a:cubicBezTo>
                    <a:pt x="4817098" y="3738754"/>
                    <a:pt x="3738754" y="4817098"/>
                    <a:pt x="2408549" y="4817098"/>
                  </a:cubicBezTo>
                  <a:cubicBezTo>
                    <a:pt x="1078344" y="4817098"/>
                    <a:pt x="0" y="3738754"/>
                    <a:pt x="0" y="2408549"/>
                  </a:cubicBezTo>
                  <a:cubicBezTo>
                    <a:pt x="0" y="1078344"/>
                    <a:pt x="1078344" y="0"/>
                    <a:pt x="2408549" y="0"/>
                  </a:cubicBezTo>
                  <a:close/>
                </a:path>
              </a:pathLst>
            </a:custGeom>
            <a:solidFill>
              <a:srgbClr val="28B056"/>
            </a:solidFill>
          </p:spPr>
        </p:sp>
        <p:sp>
          <p:nvSpPr>
            <p:cNvPr id="6" name="Picture Placeholder 10">
              <a:extLst>
                <a:ext uri="{FF2B5EF4-FFF2-40B4-BE49-F238E27FC236}">
                  <a16:creationId xmlns="" xmlns:a16="http://schemas.microsoft.com/office/drawing/2014/main" id="{48F44BFF-6D8B-7289-8F8E-0FE0C1EDF572}"/>
                </a:ext>
              </a:extLst>
            </p:cNvPr>
            <p:cNvSpPr txBox="1">
              <a:spLocks/>
            </p:cNvSpPr>
            <p:nvPr/>
          </p:nvSpPr>
          <p:spPr>
            <a:xfrm>
              <a:off x="8424590" y="3042677"/>
              <a:ext cx="3316042" cy="3316042"/>
            </a:xfrm>
            <a:custGeom>
              <a:avLst/>
              <a:gdLst>
                <a:gd name="connsiteX0" fmla="*/ 2408549 w 4817098"/>
                <a:gd name="connsiteY0" fmla="*/ 0 h 4817098"/>
                <a:gd name="connsiteX1" fmla="*/ 4817098 w 4817098"/>
                <a:gd name="connsiteY1" fmla="*/ 2408549 h 4817098"/>
                <a:gd name="connsiteX2" fmla="*/ 2408549 w 4817098"/>
                <a:gd name="connsiteY2" fmla="*/ 4817098 h 4817098"/>
                <a:gd name="connsiteX3" fmla="*/ 0 w 4817098"/>
                <a:gd name="connsiteY3" fmla="*/ 2408549 h 4817098"/>
                <a:gd name="connsiteX4" fmla="*/ 2408549 w 4817098"/>
                <a:gd name="connsiteY4" fmla="*/ 0 h 4817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098" h="4817098">
                  <a:moveTo>
                    <a:pt x="2408549" y="0"/>
                  </a:moveTo>
                  <a:cubicBezTo>
                    <a:pt x="3738754" y="0"/>
                    <a:pt x="4817098" y="1078344"/>
                    <a:pt x="4817098" y="2408549"/>
                  </a:cubicBezTo>
                  <a:cubicBezTo>
                    <a:pt x="4817098" y="3738754"/>
                    <a:pt x="3738754" y="4817098"/>
                    <a:pt x="2408549" y="4817098"/>
                  </a:cubicBezTo>
                  <a:cubicBezTo>
                    <a:pt x="1078344" y="4817098"/>
                    <a:pt x="0" y="3738754"/>
                    <a:pt x="0" y="2408549"/>
                  </a:cubicBezTo>
                  <a:cubicBezTo>
                    <a:pt x="0" y="1078344"/>
                    <a:pt x="1078344" y="0"/>
                    <a:pt x="2408549" y="0"/>
                  </a:cubicBezTo>
                  <a:close/>
                </a:path>
              </a:pathLst>
            </a:custGeom>
            <a:solidFill>
              <a:schemeClr val="bg1"/>
            </a:solidFill>
          </p:spPr>
        </p:sp>
        <p:sp>
          <p:nvSpPr>
            <p:cNvPr id="7" name="Rectangle 6">
              <a:extLst>
                <a:ext uri="{FF2B5EF4-FFF2-40B4-BE49-F238E27FC236}">
                  <a16:creationId xmlns="" xmlns:a16="http://schemas.microsoft.com/office/drawing/2014/main" id="{9BD0C64C-94E4-41D5-FBE8-0DB17DA57619}"/>
                </a:ext>
              </a:extLst>
            </p:cNvPr>
            <p:cNvSpPr/>
            <p:nvPr/>
          </p:nvSpPr>
          <p:spPr>
            <a:xfrm rot="16200000">
              <a:off x="9485525" y="2594266"/>
              <a:ext cx="1458861" cy="2355684"/>
            </a:xfrm>
            <a:prstGeom prst="rect">
              <a:avLst/>
            </a:prstGeom>
          </p:spPr>
          <p:txBody>
            <a:bodyPr vert="vert" wrap="square">
              <a:spAutoFit/>
            </a:bodyPr>
            <a:lstStyle/>
            <a:p>
              <a:pPr marL="0" marR="0" lvl="1" indent="0" algn="ctr" defTabSz="914400" rtl="1" eaLnBrk="1" fontAlgn="auto" latinLnBrk="0" hangingPunct="1">
                <a:lnSpc>
                  <a:spcPct val="115000"/>
                </a:lnSpc>
                <a:spcBef>
                  <a:spcPts val="0"/>
                </a:spcBef>
                <a:spcAft>
                  <a:spcPts val="1000"/>
                </a:spcAft>
                <a:buClrTx/>
                <a:buSzTx/>
                <a:buFontTx/>
                <a:buNone/>
                <a:tabLst/>
                <a:defRPr/>
              </a:pPr>
              <a:r>
                <a:rPr kumimoji="0" lang="ar-SA" sz="36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القيم</a:t>
              </a: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
              </a:r>
              <a:b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SA" sz="36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المؤسسية </a:t>
              </a:r>
              <a:endParaRPr kumimoji="0" lang="en-US" sz="36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26" name="Picture 2" descr="e3arabi - إي عربي – ما هي القواعد الأخلاقية لاستخدام وسائل العلاقات العامة؟">
            <a:extLst>
              <a:ext uri="{FF2B5EF4-FFF2-40B4-BE49-F238E27FC236}">
                <a16:creationId xmlns="" xmlns:a16="http://schemas.microsoft.com/office/drawing/2014/main" id="{4DBA2F25-271C-9882-1CC8-43773F4BCC4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11267"/>
          <a:stretch/>
        </p:blipFill>
        <p:spPr bwMode="auto">
          <a:xfrm>
            <a:off x="7978092" y="2911186"/>
            <a:ext cx="4217371" cy="3946814"/>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a:extLst>
              <a:ext uri="{FF2B5EF4-FFF2-40B4-BE49-F238E27FC236}">
                <a16:creationId xmlns="" xmlns:a16="http://schemas.microsoft.com/office/drawing/2014/main" id="{8D5FA82E-E49D-209A-E9D6-578A1D8D6E73}"/>
              </a:ext>
            </a:extLst>
          </p:cNvPr>
          <p:cNvSpPr>
            <a:spLocks noGrp="1"/>
          </p:cNvSpPr>
          <p:nvPr>
            <p:ph type="sldNum" sz="quarter" idx="12"/>
          </p:nvPr>
        </p:nvSpPr>
        <p:spPr/>
        <p:txBody>
          <a:bodyPr/>
          <a:lstStyle/>
          <a:p>
            <a:fld id="{802A93DA-8321-490E-B7A0-7881EC602D96}" type="slidenum">
              <a:rPr lang="ar-EG" smtClean="0"/>
              <a:t>51</a:t>
            </a:fld>
            <a:endParaRPr lang="ar-EG"/>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7362868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القيم المؤسسية</a:t>
            </a:r>
          </a:p>
        </p:txBody>
      </p:sp>
      <p:grpSp>
        <p:nvGrpSpPr>
          <p:cNvPr id="2" name="Group 1">
            <a:extLst>
              <a:ext uri="{FF2B5EF4-FFF2-40B4-BE49-F238E27FC236}">
                <a16:creationId xmlns="" xmlns:a16="http://schemas.microsoft.com/office/drawing/2014/main" id="{0C5170C7-54A5-2B14-213A-606E50048E43}"/>
              </a:ext>
            </a:extLst>
          </p:cNvPr>
          <p:cNvGrpSpPr/>
          <p:nvPr/>
        </p:nvGrpSpPr>
        <p:grpSpPr>
          <a:xfrm>
            <a:off x="10008955" y="3991842"/>
            <a:ext cx="1745639" cy="2684922"/>
            <a:chOff x="9637694" y="3977136"/>
            <a:chExt cx="1745639" cy="2684922"/>
          </a:xfrm>
        </p:grpSpPr>
        <p:grpSp>
          <p:nvGrpSpPr>
            <p:cNvPr id="3" name="Group 2">
              <a:extLst>
                <a:ext uri="{FF2B5EF4-FFF2-40B4-BE49-F238E27FC236}">
                  <a16:creationId xmlns="" xmlns:a16="http://schemas.microsoft.com/office/drawing/2014/main" id="{04F8EDD0-3EC7-A187-2DF5-95049A11BBC2}"/>
                </a:ext>
              </a:extLst>
            </p:cNvPr>
            <p:cNvGrpSpPr/>
            <p:nvPr/>
          </p:nvGrpSpPr>
          <p:grpSpPr>
            <a:xfrm>
              <a:off x="9637694" y="3977136"/>
              <a:ext cx="1548862" cy="2684922"/>
              <a:chOff x="9780198" y="4012762"/>
              <a:chExt cx="1548862" cy="2684922"/>
            </a:xfrm>
          </p:grpSpPr>
          <p:pic>
            <p:nvPicPr>
              <p:cNvPr id="7" name="Picture 6">
                <a:extLst>
                  <a:ext uri="{FF2B5EF4-FFF2-40B4-BE49-F238E27FC236}">
                    <a16:creationId xmlns="" xmlns:a16="http://schemas.microsoft.com/office/drawing/2014/main" id="{E8A7DD3D-819E-A6F8-FF51-EE82F00D5D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0198" y="4012762"/>
                <a:ext cx="1548862" cy="2684922"/>
              </a:xfrm>
              <a:prstGeom prst="rect">
                <a:avLst/>
              </a:prstGeom>
            </p:spPr>
          </p:pic>
          <p:pic>
            <p:nvPicPr>
              <p:cNvPr id="8" name="Picture 7">
                <a:extLst>
                  <a:ext uri="{FF2B5EF4-FFF2-40B4-BE49-F238E27FC236}">
                    <a16:creationId xmlns="" xmlns:a16="http://schemas.microsoft.com/office/drawing/2014/main" id="{F455501B-86CE-A47C-01DF-F3A0C90EA2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74350" y="4134753"/>
                <a:ext cx="665322" cy="665322"/>
              </a:xfrm>
              <a:prstGeom prst="rect">
                <a:avLst/>
              </a:prstGeom>
            </p:spPr>
          </p:pic>
        </p:grpSp>
        <p:grpSp>
          <p:nvGrpSpPr>
            <p:cNvPr id="4" name="Group 3">
              <a:extLst>
                <a:ext uri="{FF2B5EF4-FFF2-40B4-BE49-F238E27FC236}">
                  <a16:creationId xmlns="" xmlns:a16="http://schemas.microsoft.com/office/drawing/2014/main" id="{DF937076-AF6D-F3DE-DC4A-4B6CCC302248}"/>
                </a:ext>
              </a:extLst>
            </p:cNvPr>
            <p:cNvGrpSpPr/>
            <p:nvPr/>
          </p:nvGrpSpPr>
          <p:grpSpPr>
            <a:xfrm>
              <a:off x="9647792" y="4260360"/>
              <a:ext cx="1735541" cy="2262239"/>
              <a:chOff x="353115" y="-1446425"/>
              <a:chExt cx="1735671" cy="2262532"/>
            </a:xfrm>
          </p:grpSpPr>
          <p:sp>
            <p:nvSpPr>
              <p:cNvPr id="5" name="Rectangle 4">
                <a:extLst>
                  <a:ext uri="{FF2B5EF4-FFF2-40B4-BE49-F238E27FC236}">
                    <a16:creationId xmlns="" xmlns:a16="http://schemas.microsoft.com/office/drawing/2014/main" id="{F40F0C37-52F1-A858-14C9-83A0EEB466FD}"/>
                  </a:ext>
                </a:extLst>
              </p:cNvPr>
              <p:cNvSpPr/>
              <p:nvPr/>
            </p:nvSpPr>
            <p:spPr>
              <a:xfrm>
                <a:off x="353115" y="-506662"/>
                <a:ext cx="1735671"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النزاهة</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والأمانة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6" name="Rectangle 5">
                <a:extLst>
                  <a:ext uri="{FF2B5EF4-FFF2-40B4-BE49-F238E27FC236}">
                    <a16:creationId xmlns="" xmlns:a16="http://schemas.microsoft.com/office/drawing/2014/main" id="{55757250-4091-257B-BFF4-905A37509EB8}"/>
                  </a:ext>
                </a:extLst>
              </p:cNvPr>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0" name="Group 9">
            <a:extLst>
              <a:ext uri="{FF2B5EF4-FFF2-40B4-BE49-F238E27FC236}">
                <a16:creationId xmlns="" xmlns:a16="http://schemas.microsoft.com/office/drawing/2014/main" id="{C774F0F8-30A7-4EE0-6EB9-345A4BF8F80E}"/>
              </a:ext>
            </a:extLst>
          </p:cNvPr>
          <p:cNvGrpSpPr/>
          <p:nvPr/>
        </p:nvGrpSpPr>
        <p:grpSpPr>
          <a:xfrm>
            <a:off x="8159919" y="1393286"/>
            <a:ext cx="2571622" cy="2684922"/>
            <a:chOff x="7788658" y="1378580"/>
            <a:chExt cx="2571622" cy="2684922"/>
          </a:xfrm>
        </p:grpSpPr>
        <p:pic>
          <p:nvPicPr>
            <p:cNvPr id="11" name="Picture 10">
              <a:extLst>
                <a:ext uri="{FF2B5EF4-FFF2-40B4-BE49-F238E27FC236}">
                  <a16:creationId xmlns="" xmlns:a16="http://schemas.microsoft.com/office/drawing/2014/main" id="{A813F288-B976-9B45-76D5-EC4BB6A43AA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63979" y="1378580"/>
              <a:ext cx="1496301" cy="2684922"/>
            </a:xfrm>
            <a:prstGeom prst="rect">
              <a:avLst/>
            </a:prstGeom>
          </p:spPr>
        </p:pic>
        <p:grpSp>
          <p:nvGrpSpPr>
            <p:cNvPr id="12" name="Group 11">
              <a:extLst>
                <a:ext uri="{FF2B5EF4-FFF2-40B4-BE49-F238E27FC236}">
                  <a16:creationId xmlns="" xmlns:a16="http://schemas.microsoft.com/office/drawing/2014/main" id="{78190FC8-E1EC-AA1A-D885-796341C57D0F}"/>
                </a:ext>
              </a:extLst>
            </p:cNvPr>
            <p:cNvGrpSpPr/>
            <p:nvPr/>
          </p:nvGrpSpPr>
          <p:grpSpPr>
            <a:xfrm>
              <a:off x="7788658" y="1382057"/>
              <a:ext cx="2046504" cy="2394270"/>
              <a:chOff x="-602657" y="-3498105"/>
              <a:chExt cx="2046658" cy="2394580"/>
            </a:xfrm>
          </p:grpSpPr>
          <p:sp>
            <p:nvSpPr>
              <p:cNvPr id="13" name="Rectangle 12">
                <a:extLst>
                  <a:ext uri="{FF2B5EF4-FFF2-40B4-BE49-F238E27FC236}">
                    <a16:creationId xmlns="" xmlns:a16="http://schemas.microsoft.com/office/drawing/2014/main" id="{E80BB31D-AC49-9466-0AF5-AD704C0C41F2}"/>
                  </a:ext>
                </a:extLst>
              </p:cNvPr>
              <p:cNvSpPr/>
              <p:nvPr/>
            </p:nvSpPr>
            <p:spPr>
              <a:xfrm>
                <a:off x="-602657" y="-3498105"/>
                <a:ext cx="1849177" cy="15632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الاحترام</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والتنوع</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14" name="Rectangle 13">
                <a:extLst>
                  <a:ext uri="{FF2B5EF4-FFF2-40B4-BE49-F238E27FC236}">
                    <a16:creationId xmlns="" xmlns:a16="http://schemas.microsoft.com/office/drawing/2014/main" id="{6E73A097-2CF1-0310-20B8-4AD65C22AB7E}"/>
                  </a:ext>
                </a:extLst>
              </p:cNvPr>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5" name="Group 14">
            <a:extLst>
              <a:ext uri="{FF2B5EF4-FFF2-40B4-BE49-F238E27FC236}">
                <a16:creationId xmlns="" xmlns:a16="http://schemas.microsoft.com/office/drawing/2014/main" id="{5A114365-0F2A-883A-0AE5-DB211CEFA676}"/>
              </a:ext>
            </a:extLst>
          </p:cNvPr>
          <p:cNvGrpSpPr/>
          <p:nvPr/>
        </p:nvGrpSpPr>
        <p:grpSpPr>
          <a:xfrm>
            <a:off x="8159919" y="3945526"/>
            <a:ext cx="1548147" cy="2684922"/>
            <a:chOff x="7788658" y="3930820"/>
            <a:chExt cx="1548147" cy="2684922"/>
          </a:xfrm>
        </p:grpSpPr>
        <p:pic>
          <p:nvPicPr>
            <p:cNvPr id="16" name="Picture 15">
              <a:extLst>
                <a:ext uri="{FF2B5EF4-FFF2-40B4-BE49-F238E27FC236}">
                  <a16:creationId xmlns="" xmlns:a16="http://schemas.microsoft.com/office/drawing/2014/main" id="{E3B0FE3A-181E-6223-3AAA-1D3DD57097E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88658" y="3930820"/>
              <a:ext cx="1548147" cy="2684922"/>
            </a:xfrm>
            <a:prstGeom prst="rect">
              <a:avLst/>
            </a:prstGeom>
          </p:spPr>
        </p:pic>
        <p:grpSp>
          <p:nvGrpSpPr>
            <p:cNvPr id="17" name="Group 16">
              <a:extLst>
                <a:ext uri="{FF2B5EF4-FFF2-40B4-BE49-F238E27FC236}">
                  <a16:creationId xmlns="" xmlns:a16="http://schemas.microsoft.com/office/drawing/2014/main" id="{6E4F1C1B-2F36-6510-DF24-341B8A006307}"/>
                </a:ext>
              </a:extLst>
            </p:cNvPr>
            <p:cNvGrpSpPr/>
            <p:nvPr/>
          </p:nvGrpSpPr>
          <p:grpSpPr>
            <a:xfrm>
              <a:off x="7799065" y="4260360"/>
              <a:ext cx="1529566" cy="2262239"/>
              <a:chOff x="353116" y="-1446425"/>
              <a:chExt cx="1529681" cy="2262532"/>
            </a:xfrm>
          </p:grpSpPr>
          <p:sp>
            <p:nvSpPr>
              <p:cNvPr id="18" name="Rectangle 17">
                <a:extLst>
                  <a:ext uri="{FF2B5EF4-FFF2-40B4-BE49-F238E27FC236}">
                    <a16:creationId xmlns="" xmlns:a16="http://schemas.microsoft.com/office/drawing/2014/main" id="{CBB183FF-FBDE-7659-C721-7EFF65EF1ACE}"/>
                  </a:ext>
                </a:extLst>
              </p:cNvPr>
              <p:cNvSpPr/>
              <p:nvPr/>
            </p:nvSpPr>
            <p:spPr>
              <a:xfrm>
                <a:off x="353116" y="-506662"/>
                <a:ext cx="1529681"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الابتكار والتطوير</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19" name="Rectangle 18">
                <a:extLst>
                  <a:ext uri="{FF2B5EF4-FFF2-40B4-BE49-F238E27FC236}">
                    <a16:creationId xmlns="" xmlns:a16="http://schemas.microsoft.com/office/drawing/2014/main" id="{492F0898-341D-126C-3F06-328D63AADC05}"/>
                  </a:ext>
                </a:extLst>
              </p:cNvPr>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0" name="Group 19">
            <a:extLst>
              <a:ext uri="{FF2B5EF4-FFF2-40B4-BE49-F238E27FC236}">
                <a16:creationId xmlns="" xmlns:a16="http://schemas.microsoft.com/office/drawing/2014/main" id="{FAA12E9C-FAAE-549B-012A-C86B84DB83CB}"/>
              </a:ext>
            </a:extLst>
          </p:cNvPr>
          <p:cNvGrpSpPr/>
          <p:nvPr/>
        </p:nvGrpSpPr>
        <p:grpSpPr>
          <a:xfrm>
            <a:off x="6287431" y="3939874"/>
            <a:ext cx="1872488" cy="2686083"/>
            <a:chOff x="5916170" y="3925168"/>
            <a:chExt cx="1872488" cy="2686083"/>
          </a:xfrm>
        </p:grpSpPr>
        <p:pic>
          <p:nvPicPr>
            <p:cNvPr id="21" name="Picture 20">
              <a:extLst>
                <a:ext uri="{FF2B5EF4-FFF2-40B4-BE49-F238E27FC236}">
                  <a16:creationId xmlns="" xmlns:a16="http://schemas.microsoft.com/office/drawing/2014/main" id="{394488C0-DAA0-1AD6-01FC-1753997D88C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50028" y="3925168"/>
              <a:ext cx="1548147" cy="2684922"/>
            </a:xfrm>
            <a:prstGeom prst="rect">
              <a:avLst/>
            </a:prstGeom>
          </p:spPr>
        </p:pic>
        <p:grpSp>
          <p:nvGrpSpPr>
            <p:cNvPr id="22" name="Group 21">
              <a:extLst>
                <a:ext uri="{FF2B5EF4-FFF2-40B4-BE49-F238E27FC236}">
                  <a16:creationId xmlns="" xmlns:a16="http://schemas.microsoft.com/office/drawing/2014/main" id="{D0377B7D-079D-6A89-7864-6F1BB055E7D7}"/>
                </a:ext>
              </a:extLst>
            </p:cNvPr>
            <p:cNvGrpSpPr/>
            <p:nvPr/>
          </p:nvGrpSpPr>
          <p:grpSpPr>
            <a:xfrm>
              <a:off x="5916170" y="4260360"/>
              <a:ext cx="1872488" cy="2350891"/>
              <a:chOff x="342707" y="-1446425"/>
              <a:chExt cx="1872628" cy="2351196"/>
            </a:xfrm>
          </p:grpSpPr>
          <p:sp>
            <p:nvSpPr>
              <p:cNvPr id="23" name="Rectangle 22">
                <a:extLst>
                  <a:ext uri="{FF2B5EF4-FFF2-40B4-BE49-F238E27FC236}">
                    <a16:creationId xmlns="" xmlns:a16="http://schemas.microsoft.com/office/drawing/2014/main" id="{FD715DF4-91BD-8BF6-5689-73074EC1D17F}"/>
                  </a:ext>
                </a:extLst>
              </p:cNvPr>
              <p:cNvSpPr/>
              <p:nvPr/>
            </p:nvSpPr>
            <p:spPr>
              <a:xfrm>
                <a:off x="342707" y="-654362"/>
                <a:ext cx="1872628" cy="155913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التميز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والجودة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24" name="Rectangle 23">
                <a:extLst>
                  <a:ext uri="{FF2B5EF4-FFF2-40B4-BE49-F238E27FC236}">
                    <a16:creationId xmlns="" xmlns:a16="http://schemas.microsoft.com/office/drawing/2014/main" id="{B819400F-18EA-8250-DB1B-9A5AD2F87DF9}"/>
                  </a:ext>
                </a:extLst>
              </p:cNvPr>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5" name="Group 24">
            <a:extLst>
              <a:ext uri="{FF2B5EF4-FFF2-40B4-BE49-F238E27FC236}">
                <a16:creationId xmlns="" xmlns:a16="http://schemas.microsoft.com/office/drawing/2014/main" id="{959E5422-0CDA-81C0-C77A-34B6162F3B05}"/>
              </a:ext>
            </a:extLst>
          </p:cNvPr>
          <p:cNvGrpSpPr/>
          <p:nvPr/>
        </p:nvGrpSpPr>
        <p:grpSpPr>
          <a:xfrm>
            <a:off x="4369164" y="3945526"/>
            <a:ext cx="1918267" cy="2684922"/>
            <a:chOff x="3997903" y="3930820"/>
            <a:chExt cx="1918267" cy="2684922"/>
          </a:xfrm>
        </p:grpSpPr>
        <p:pic>
          <p:nvPicPr>
            <p:cNvPr id="26" name="Picture 25">
              <a:extLst>
                <a:ext uri="{FF2B5EF4-FFF2-40B4-BE49-F238E27FC236}">
                  <a16:creationId xmlns="" xmlns:a16="http://schemas.microsoft.com/office/drawing/2014/main" id="{1794EA3B-71F4-0E7F-6F26-FC0368F0708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97903" y="3930820"/>
              <a:ext cx="1548147" cy="2684922"/>
            </a:xfrm>
            <a:prstGeom prst="rect">
              <a:avLst/>
            </a:prstGeom>
          </p:spPr>
        </p:pic>
        <p:grpSp>
          <p:nvGrpSpPr>
            <p:cNvPr id="27" name="Group 26">
              <a:extLst>
                <a:ext uri="{FF2B5EF4-FFF2-40B4-BE49-F238E27FC236}">
                  <a16:creationId xmlns="" xmlns:a16="http://schemas.microsoft.com/office/drawing/2014/main" id="{7DE10FAF-D0CD-0910-A908-FA27814C7052}"/>
                </a:ext>
              </a:extLst>
            </p:cNvPr>
            <p:cNvGrpSpPr/>
            <p:nvPr/>
          </p:nvGrpSpPr>
          <p:grpSpPr>
            <a:xfrm>
              <a:off x="4054090" y="4252473"/>
              <a:ext cx="1862080" cy="2270126"/>
              <a:chOff x="353115" y="-1454313"/>
              <a:chExt cx="1862219" cy="2270420"/>
            </a:xfrm>
          </p:grpSpPr>
          <p:sp>
            <p:nvSpPr>
              <p:cNvPr id="28" name="Rectangle 27">
                <a:extLst>
                  <a:ext uri="{FF2B5EF4-FFF2-40B4-BE49-F238E27FC236}">
                    <a16:creationId xmlns="" xmlns:a16="http://schemas.microsoft.com/office/drawing/2014/main" id="{521EEE29-EB5B-114F-F493-F70F1F9FB5C1}"/>
                  </a:ext>
                </a:extLst>
              </p:cNvPr>
              <p:cNvSpPr/>
              <p:nvPr/>
            </p:nvSpPr>
            <p:spPr>
              <a:xfrm>
                <a:off x="353115" y="-506662"/>
                <a:ext cx="1862219"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التكافل</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والمساهمة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29" name="Rectangle 28">
                <a:extLst>
                  <a:ext uri="{FF2B5EF4-FFF2-40B4-BE49-F238E27FC236}">
                    <a16:creationId xmlns="" xmlns:a16="http://schemas.microsoft.com/office/drawing/2014/main" id="{23976AC8-AE5B-007B-DDE8-22AE1AA73708}"/>
                  </a:ext>
                </a:extLst>
              </p:cNvPr>
              <p:cNvSpPr/>
              <p:nvPr/>
            </p:nvSpPr>
            <p:spPr>
              <a:xfrm>
                <a:off x="849386" y="-1454313"/>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0" name="Group 29">
            <a:extLst>
              <a:ext uri="{FF2B5EF4-FFF2-40B4-BE49-F238E27FC236}">
                <a16:creationId xmlns="" xmlns:a16="http://schemas.microsoft.com/office/drawing/2014/main" id="{AC110535-C1B4-CF38-7693-32841B65FB52}"/>
              </a:ext>
            </a:extLst>
          </p:cNvPr>
          <p:cNvGrpSpPr/>
          <p:nvPr/>
        </p:nvGrpSpPr>
        <p:grpSpPr>
          <a:xfrm>
            <a:off x="2409574" y="3939874"/>
            <a:ext cx="1878832" cy="2684922"/>
            <a:chOff x="2038313" y="3925168"/>
            <a:chExt cx="1878832" cy="2684922"/>
          </a:xfrm>
        </p:grpSpPr>
        <p:pic>
          <p:nvPicPr>
            <p:cNvPr id="31" name="Picture 30">
              <a:extLst>
                <a:ext uri="{FF2B5EF4-FFF2-40B4-BE49-F238E27FC236}">
                  <a16:creationId xmlns="" xmlns:a16="http://schemas.microsoft.com/office/drawing/2014/main" id="{6F4D592A-5CC8-774F-0282-B451D77C9FB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72170" y="3925168"/>
              <a:ext cx="1553796" cy="2684922"/>
            </a:xfrm>
            <a:prstGeom prst="rect">
              <a:avLst/>
            </a:prstGeom>
          </p:spPr>
        </p:pic>
        <p:grpSp>
          <p:nvGrpSpPr>
            <p:cNvPr id="32" name="Group 31">
              <a:extLst>
                <a:ext uri="{FF2B5EF4-FFF2-40B4-BE49-F238E27FC236}">
                  <a16:creationId xmlns="" xmlns:a16="http://schemas.microsoft.com/office/drawing/2014/main" id="{B17FA2FF-1E2D-42DE-1B00-F4C8509E9B58}"/>
                </a:ext>
              </a:extLst>
            </p:cNvPr>
            <p:cNvGrpSpPr/>
            <p:nvPr/>
          </p:nvGrpSpPr>
          <p:grpSpPr>
            <a:xfrm>
              <a:off x="2038313" y="4219729"/>
              <a:ext cx="1878832" cy="2302870"/>
              <a:chOff x="209814" y="-1487061"/>
              <a:chExt cx="1878973" cy="2303168"/>
            </a:xfrm>
          </p:grpSpPr>
          <p:sp>
            <p:nvSpPr>
              <p:cNvPr id="33" name="Rectangle 32">
                <a:extLst>
                  <a:ext uri="{FF2B5EF4-FFF2-40B4-BE49-F238E27FC236}">
                    <a16:creationId xmlns="" xmlns:a16="http://schemas.microsoft.com/office/drawing/2014/main" id="{EAAF16B7-EC30-F6F8-58D7-CD6EABACC478}"/>
                  </a:ext>
                </a:extLst>
              </p:cNvPr>
              <p:cNvSpPr/>
              <p:nvPr/>
            </p:nvSpPr>
            <p:spPr>
              <a:xfrm>
                <a:off x="209814" y="-506662"/>
                <a:ext cx="1878973"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الشفافية والمصداقية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34" name="Rectangle 33">
                <a:extLst>
                  <a:ext uri="{FF2B5EF4-FFF2-40B4-BE49-F238E27FC236}">
                    <a16:creationId xmlns="" xmlns:a16="http://schemas.microsoft.com/office/drawing/2014/main" id="{A8B9042B-D783-2F57-1F99-086F0BBE1EE8}"/>
                  </a:ext>
                </a:extLst>
              </p:cNvPr>
              <p:cNvSpPr/>
              <p:nvPr/>
            </p:nvSpPr>
            <p:spPr>
              <a:xfrm>
                <a:off x="800660" y="-1487061"/>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5" name="Group 34">
            <a:extLst>
              <a:ext uri="{FF2B5EF4-FFF2-40B4-BE49-F238E27FC236}">
                <a16:creationId xmlns="" xmlns:a16="http://schemas.microsoft.com/office/drawing/2014/main" id="{6A3D6CBD-1802-8C12-9199-C798417C64C0}"/>
              </a:ext>
            </a:extLst>
          </p:cNvPr>
          <p:cNvGrpSpPr/>
          <p:nvPr/>
        </p:nvGrpSpPr>
        <p:grpSpPr>
          <a:xfrm>
            <a:off x="6321290" y="1367980"/>
            <a:ext cx="2567220" cy="2684922"/>
            <a:chOff x="5950029" y="1353274"/>
            <a:chExt cx="2567220" cy="2684922"/>
          </a:xfrm>
        </p:grpSpPr>
        <p:pic>
          <p:nvPicPr>
            <p:cNvPr id="36" name="Picture 35">
              <a:extLst>
                <a:ext uri="{FF2B5EF4-FFF2-40B4-BE49-F238E27FC236}">
                  <a16:creationId xmlns="" xmlns:a16="http://schemas.microsoft.com/office/drawing/2014/main" id="{4436A09F-C466-D104-0345-FB2C28302B2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13943" y="1353274"/>
              <a:ext cx="1503306" cy="2684922"/>
            </a:xfrm>
            <a:prstGeom prst="rect">
              <a:avLst/>
            </a:prstGeom>
          </p:spPr>
        </p:pic>
        <p:grpSp>
          <p:nvGrpSpPr>
            <p:cNvPr id="37" name="Group 36">
              <a:extLst>
                <a:ext uri="{FF2B5EF4-FFF2-40B4-BE49-F238E27FC236}">
                  <a16:creationId xmlns="" xmlns:a16="http://schemas.microsoft.com/office/drawing/2014/main" id="{E0F5DFED-5F9C-E292-788F-98B7DAF874FC}"/>
                </a:ext>
              </a:extLst>
            </p:cNvPr>
            <p:cNvGrpSpPr/>
            <p:nvPr/>
          </p:nvGrpSpPr>
          <p:grpSpPr>
            <a:xfrm>
              <a:off x="5950029" y="1514087"/>
              <a:ext cx="2020564" cy="2262239"/>
              <a:chOff x="297102" y="-431728"/>
              <a:chExt cx="2020715" cy="2262532"/>
            </a:xfrm>
          </p:grpSpPr>
          <p:sp>
            <p:nvSpPr>
              <p:cNvPr id="38" name="Rectangle 37">
                <a:extLst>
                  <a:ext uri="{FF2B5EF4-FFF2-40B4-BE49-F238E27FC236}">
                    <a16:creationId xmlns="" xmlns:a16="http://schemas.microsoft.com/office/drawing/2014/main" id="{7BEC9068-1B83-83A9-6783-93173FD771B4}"/>
                  </a:ext>
                </a:extLst>
              </p:cNvPr>
              <p:cNvSpPr/>
              <p:nvPr/>
            </p:nvSpPr>
            <p:spPr>
              <a:xfrm>
                <a:off x="297102" y="-431728"/>
                <a:ext cx="1801979"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التعاون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والفريق</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39" name="Rectangle 38">
                <a:extLst>
                  <a:ext uri="{FF2B5EF4-FFF2-40B4-BE49-F238E27FC236}">
                    <a16:creationId xmlns="" xmlns:a16="http://schemas.microsoft.com/office/drawing/2014/main" id="{98060C4D-8F25-B9C0-BF65-3E7B1D504739}"/>
                  </a:ext>
                </a:extLst>
              </p:cNvPr>
              <p:cNvSpPr/>
              <p:nvPr/>
            </p:nvSpPr>
            <p:spPr>
              <a:xfrm>
                <a:off x="1811247" y="1487904"/>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0" name="Group 39">
            <a:extLst>
              <a:ext uri="{FF2B5EF4-FFF2-40B4-BE49-F238E27FC236}">
                <a16:creationId xmlns="" xmlns:a16="http://schemas.microsoft.com/office/drawing/2014/main" id="{278A5215-66CA-E699-A2D4-1A80F483A9AE}"/>
              </a:ext>
            </a:extLst>
          </p:cNvPr>
          <p:cNvGrpSpPr/>
          <p:nvPr/>
        </p:nvGrpSpPr>
        <p:grpSpPr>
          <a:xfrm>
            <a:off x="4198384" y="1370681"/>
            <a:ext cx="2814883" cy="2684922"/>
            <a:chOff x="3827123" y="1355975"/>
            <a:chExt cx="2814883" cy="2684922"/>
          </a:xfrm>
        </p:grpSpPr>
        <p:pic>
          <p:nvPicPr>
            <p:cNvPr id="41" name="Picture 40">
              <a:extLst>
                <a:ext uri="{FF2B5EF4-FFF2-40B4-BE49-F238E27FC236}">
                  <a16:creationId xmlns="" xmlns:a16="http://schemas.microsoft.com/office/drawing/2014/main" id="{4338A7F8-7600-1FFF-1773-8BD48D2B528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18706" y="1355975"/>
              <a:ext cx="1523300" cy="2684922"/>
            </a:xfrm>
            <a:prstGeom prst="rect">
              <a:avLst/>
            </a:prstGeom>
          </p:spPr>
        </p:pic>
        <p:grpSp>
          <p:nvGrpSpPr>
            <p:cNvPr id="42" name="Group 41">
              <a:extLst>
                <a:ext uri="{FF2B5EF4-FFF2-40B4-BE49-F238E27FC236}">
                  <a16:creationId xmlns="" xmlns:a16="http://schemas.microsoft.com/office/drawing/2014/main" id="{EAC22119-59DB-07CE-02EA-42C13F4DC689}"/>
                </a:ext>
              </a:extLst>
            </p:cNvPr>
            <p:cNvGrpSpPr/>
            <p:nvPr/>
          </p:nvGrpSpPr>
          <p:grpSpPr>
            <a:xfrm>
              <a:off x="3827123" y="1496279"/>
              <a:ext cx="2246334" cy="2250137"/>
              <a:chOff x="11024" y="-402291"/>
              <a:chExt cx="2246501" cy="2250429"/>
            </a:xfrm>
          </p:grpSpPr>
          <p:sp>
            <p:nvSpPr>
              <p:cNvPr id="43" name="Rectangle 42">
                <a:extLst>
                  <a:ext uri="{FF2B5EF4-FFF2-40B4-BE49-F238E27FC236}">
                    <a16:creationId xmlns="" xmlns:a16="http://schemas.microsoft.com/office/drawing/2014/main" id="{FF633520-E478-C8D9-9565-4A8DA438DD83}"/>
                  </a:ext>
                </a:extLst>
              </p:cNvPr>
              <p:cNvSpPr/>
              <p:nvPr/>
            </p:nvSpPr>
            <p:spPr>
              <a:xfrm>
                <a:off x="11024" y="-402291"/>
                <a:ext cx="1998237"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المسؤولية الاجتماعية</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44" name="Rectangle 43">
                <a:extLst>
                  <a:ext uri="{FF2B5EF4-FFF2-40B4-BE49-F238E27FC236}">
                    <a16:creationId xmlns="" xmlns:a16="http://schemas.microsoft.com/office/drawing/2014/main" id="{CC4599E5-8562-E0B3-EC0E-29409A13966E}"/>
                  </a:ext>
                </a:extLst>
              </p:cNvPr>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5" name="Group 44">
            <a:extLst>
              <a:ext uri="{FF2B5EF4-FFF2-40B4-BE49-F238E27FC236}">
                <a16:creationId xmlns="" xmlns:a16="http://schemas.microsoft.com/office/drawing/2014/main" id="{8FC6D376-A03C-A997-61DD-271FE3ED8D61}"/>
              </a:ext>
            </a:extLst>
          </p:cNvPr>
          <p:cNvGrpSpPr/>
          <p:nvPr/>
        </p:nvGrpSpPr>
        <p:grpSpPr>
          <a:xfrm>
            <a:off x="2625178" y="1367980"/>
            <a:ext cx="2432899" cy="2684922"/>
            <a:chOff x="2253917" y="1353274"/>
            <a:chExt cx="2432899" cy="2684922"/>
          </a:xfrm>
        </p:grpSpPr>
        <p:pic>
          <p:nvPicPr>
            <p:cNvPr id="46" name="Picture 45">
              <a:extLst>
                <a:ext uri="{FF2B5EF4-FFF2-40B4-BE49-F238E27FC236}">
                  <a16:creationId xmlns="" xmlns:a16="http://schemas.microsoft.com/office/drawing/2014/main" id="{7C9D6CA4-B6BE-E42E-0766-AB627F89135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89818" y="1353274"/>
              <a:ext cx="1496998" cy="2684922"/>
            </a:xfrm>
            <a:prstGeom prst="rect">
              <a:avLst/>
            </a:prstGeom>
          </p:spPr>
        </p:pic>
        <p:grpSp>
          <p:nvGrpSpPr>
            <p:cNvPr id="47" name="Group 46">
              <a:extLst>
                <a:ext uri="{FF2B5EF4-FFF2-40B4-BE49-F238E27FC236}">
                  <a16:creationId xmlns="" xmlns:a16="http://schemas.microsoft.com/office/drawing/2014/main" id="{F28AA714-F11F-B79A-511B-0892A8124744}"/>
                </a:ext>
              </a:extLst>
            </p:cNvPr>
            <p:cNvGrpSpPr/>
            <p:nvPr/>
          </p:nvGrpSpPr>
          <p:grpSpPr>
            <a:xfrm>
              <a:off x="2253917" y="1389140"/>
              <a:ext cx="1904268" cy="2354495"/>
              <a:chOff x="353115" y="-506662"/>
              <a:chExt cx="1904410" cy="2354800"/>
            </a:xfrm>
          </p:grpSpPr>
          <p:sp>
            <p:nvSpPr>
              <p:cNvPr id="48" name="Rectangle 47">
                <a:extLst>
                  <a:ext uri="{FF2B5EF4-FFF2-40B4-BE49-F238E27FC236}">
                    <a16:creationId xmlns="" xmlns:a16="http://schemas.microsoft.com/office/drawing/2014/main" id="{70B0BA28-6DD1-3ED1-824F-DB8A8D4A50E3}"/>
                  </a:ext>
                </a:extLst>
              </p:cNvPr>
              <p:cNvSpPr/>
              <p:nvPr/>
            </p:nvSpPr>
            <p:spPr>
              <a:xfrm>
                <a:off x="353115" y="-506662"/>
                <a:ext cx="1735671"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المرونة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والتكيف</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49" name="Rectangle 48">
                <a:extLst>
                  <a:ext uri="{FF2B5EF4-FFF2-40B4-BE49-F238E27FC236}">
                    <a16:creationId xmlns="" xmlns:a16="http://schemas.microsoft.com/office/drawing/2014/main" id="{59A13044-B3AA-096C-6A52-A600C9D6CAD8}"/>
                  </a:ext>
                </a:extLst>
              </p:cNvPr>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50" name="Group 49">
            <a:extLst>
              <a:ext uri="{FF2B5EF4-FFF2-40B4-BE49-F238E27FC236}">
                <a16:creationId xmlns="" xmlns:a16="http://schemas.microsoft.com/office/drawing/2014/main" id="{F2FD5A1B-B627-91A4-30E1-231481A1BF94}"/>
              </a:ext>
            </a:extLst>
          </p:cNvPr>
          <p:cNvGrpSpPr/>
          <p:nvPr/>
        </p:nvGrpSpPr>
        <p:grpSpPr>
          <a:xfrm>
            <a:off x="709906" y="1367980"/>
            <a:ext cx="2447195" cy="2684922"/>
            <a:chOff x="338645" y="1353274"/>
            <a:chExt cx="2447195" cy="2684922"/>
          </a:xfrm>
        </p:grpSpPr>
        <p:pic>
          <p:nvPicPr>
            <p:cNvPr id="51" name="Picture 50">
              <a:extLst>
                <a:ext uri="{FF2B5EF4-FFF2-40B4-BE49-F238E27FC236}">
                  <a16:creationId xmlns="" xmlns:a16="http://schemas.microsoft.com/office/drawing/2014/main" id="{78F19066-365C-5D94-C092-E8367E6EEED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82534" y="1353274"/>
              <a:ext cx="1503306" cy="2684922"/>
            </a:xfrm>
            <a:prstGeom prst="rect">
              <a:avLst/>
            </a:prstGeom>
          </p:spPr>
        </p:pic>
        <p:grpSp>
          <p:nvGrpSpPr>
            <p:cNvPr id="52" name="Group 51">
              <a:extLst>
                <a:ext uri="{FF2B5EF4-FFF2-40B4-BE49-F238E27FC236}">
                  <a16:creationId xmlns="" xmlns:a16="http://schemas.microsoft.com/office/drawing/2014/main" id="{7C6F0687-9F64-A3E5-1F07-C5A4FC4D03D3}"/>
                </a:ext>
              </a:extLst>
            </p:cNvPr>
            <p:cNvGrpSpPr/>
            <p:nvPr/>
          </p:nvGrpSpPr>
          <p:grpSpPr>
            <a:xfrm>
              <a:off x="338645" y="1386359"/>
              <a:ext cx="1904268" cy="2354495"/>
              <a:chOff x="353115" y="-506662"/>
              <a:chExt cx="1904410" cy="2354800"/>
            </a:xfrm>
          </p:grpSpPr>
          <p:sp>
            <p:nvSpPr>
              <p:cNvPr id="53" name="Rectangle 52">
                <a:extLst>
                  <a:ext uri="{FF2B5EF4-FFF2-40B4-BE49-F238E27FC236}">
                    <a16:creationId xmlns="" xmlns:a16="http://schemas.microsoft.com/office/drawing/2014/main" id="{28CAC1C8-48A1-7703-43C7-1DC998073133}"/>
                  </a:ext>
                </a:extLst>
              </p:cNvPr>
              <p:cNvSpPr/>
              <p:nvPr/>
            </p:nvSpPr>
            <p:spPr>
              <a:xfrm>
                <a:off x="353115" y="-506662"/>
                <a:ext cx="1735671"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التوجيه</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والتفوق</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54" name="Rectangle 53">
                <a:extLst>
                  <a:ext uri="{FF2B5EF4-FFF2-40B4-BE49-F238E27FC236}">
                    <a16:creationId xmlns="" xmlns:a16="http://schemas.microsoft.com/office/drawing/2014/main" id="{8DDA4063-9C10-D115-BD22-C6874B2F32EA}"/>
                  </a:ext>
                </a:extLst>
              </p:cNvPr>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55" name="Picture 54">
            <a:extLst>
              <a:ext uri="{FF2B5EF4-FFF2-40B4-BE49-F238E27FC236}">
                <a16:creationId xmlns="" xmlns:a16="http://schemas.microsoft.com/office/drawing/2014/main" id="{D662FAC5-0BC5-3A42-B5EC-06C23DD29F9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168684" y="1243591"/>
            <a:ext cx="1951990" cy="1466850"/>
          </a:xfrm>
          <a:custGeom>
            <a:avLst/>
            <a:gdLst>
              <a:gd name="connsiteX0" fmla="*/ 1130405 w 5979492"/>
              <a:gd name="connsiteY0" fmla="*/ 1793782 h 5913566"/>
              <a:gd name="connsiteX1" fmla="*/ 1128704 w 5979492"/>
              <a:gd name="connsiteY1" fmla="*/ 1797067 h 5913566"/>
              <a:gd name="connsiteX2" fmla="*/ 1127570 w 5979492"/>
              <a:gd name="connsiteY2" fmla="*/ 1800353 h 5913566"/>
              <a:gd name="connsiteX3" fmla="*/ 1126719 w 5979492"/>
              <a:gd name="connsiteY3" fmla="*/ 1803091 h 5913566"/>
              <a:gd name="connsiteX4" fmla="*/ 1127570 w 5979492"/>
              <a:gd name="connsiteY4" fmla="*/ 1801995 h 5913566"/>
              <a:gd name="connsiteX5" fmla="*/ 1128420 w 5979492"/>
              <a:gd name="connsiteY5" fmla="*/ 1800627 h 5913566"/>
              <a:gd name="connsiteX6" fmla="*/ 1129271 w 5979492"/>
              <a:gd name="connsiteY6" fmla="*/ 1799258 h 5913566"/>
              <a:gd name="connsiteX7" fmla="*/ 1130405 w 5979492"/>
              <a:gd name="connsiteY7" fmla="*/ 1797889 h 5913566"/>
              <a:gd name="connsiteX8" fmla="*/ 1131822 w 5979492"/>
              <a:gd name="connsiteY8" fmla="*/ 1796794 h 5913566"/>
              <a:gd name="connsiteX9" fmla="*/ 1133241 w 5979492"/>
              <a:gd name="connsiteY9" fmla="*/ 1795972 h 5913566"/>
              <a:gd name="connsiteX10" fmla="*/ 1130405 w 5979492"/>
              <a:gd name="connsiteY10" fmla="*/ 1794056 h 5913566"/>
              <a:gd name="connsiteX11" fmla="*/ 2703956 w 5979492"/>
              <a:gd name="connsiteY11" fmla="*/ 0 h 5913566"/>
              <a:gd name="connsiteX12" fmla="*/ 2713879 w 5979492"/>
              <a:gd name="connsiteY12" fmla="*/ 0 h 5913566"/>
              <a:gd name="connsiteX13" fmla="*/ 2723802 w 5979492"/>
              <a:gd name="connsiteY13" fmla="*/ 0 h 5913566"/>
              <a:gd name="connsiteX14" fmla="*/ 2733442 w 5979492"/>
              <a:gd name="connsiteY14" fmla="*/ 0 h 5913566"/>
              <a:gd name="connsiteX15" fmla="*/ 2743365 w 5979492"/>
              <a:gd name="connsiteY15" fmla="*/ 548 h 5913566"/>
              <a:gd name="connsiteX16" fmla="*/ 2763211 w 5979492"/>
              <a:gd name="connsiteY16" fmla="*/ 1643 h 5913566"/>
              <a:gd name="connsiteX17" fmla="*/ 2782775 w 5979492"/>
              <a:gd name="connsiteY17" fmla="*/ 3560 h 5913566"/>
              <a:gd name="connsiteX18" fmla="*/ 2802621 w 5979492"/>
              <a:gd name="connsiteY18" fmla="*/ 5476 h 5913566"/>
              <a:gd name="connsiteX19" fmla="*/ 2822468 w 5979492"/>
              <a:gd name="connsiteY19" fmla="*/ 8213 h 5913566"/>
              <a:gd name="connsiteX20" fmla="*/ 2842315 w 5979492"/>
              <a:gd name="connsiteY20" fmla="*/ 11225 h 5913566"/>
              <a:gd name="connsiteX21" fmla="*/ 2862161 w 5979492"/>
              <a:gd name="connsiteY21" fmla="*/ 14511 h 5913566"/>
              <a:gd name="connsiteX22" fmla="*/ 2902137 w 5979492"/>
              <a:gd name="connsiteY22" fmla="*/ 21629 h 5913566"/>
              <a:gd name="connsiteX23" fmla="*/ 2916031 w 5979492"/>
              <a:gd name="connsiteY23" fmla="*/ 24640 h 5913566"/>
              <a:gd name="connsiteX24" fmla="*/ 2929923 w 5979492"/>
              <a:gd name="connsiteY24" fmla="*/ 27652 h 5913566"/>
              <a:gd name="connsiteX25" fmla="*/ 2943532 w 5979492"/>
              <a:gd name="connsiteY25" fmla="*/ 31211 h 5913566"/>
              <a:gd name="connsiteX26" fmla="*/ 2956858 w 5979492"/>
              <a:gd name="connsiteY26" fmla="*/ 35318 h 5913566"/>
              <a:gd name="connsiteX27" fmla="*/ 2969900 w 5979492"/>
              <a:gd name="connsiteY27" fmla="*/ 39424 h 5913566"/>
              <a:gd name="connsiteX28" fmla="*/ 2982942 w 5979492"/>
              <a:gd name="connsiteY28" fmla="*/ 43804 h 5913566"/>
              <a:gd name="connsiteX29" fmla="*/ 2995700 w 5979492"/>
              <a:gd name="connsiteY29" fmla="*/ 48732 h 5913566"/>
              <a:gd name="connsiteX30" fmla="*/ 3008459 w 5979492"/>
              <a:gd name="connsiteY30" fmla="*/ 53660 h 5913566"/>
              <a:gd name="connsiteX31" fmla="*/ 3020934 w 5979492"/>
              <a:gd name="connsiteY31" fmla="*/ 58862 h 5913566"/>
              <a:gd name="connsiteX32" fmla="*/ 3033125 w 5979492"/>
              <a:gd name="connsiteY32" fmla="*/ 64338 h 5913566"/>
              <a:gd name="connsiteX33" fmla="*/ 3045317 w 5979492"/>
              <a:gd name="connsiteY33" fmla="*/ 70361 h 5913566"/>
              <a:gd name="connsiteX34" fmla="*/ 3057225 w 5979492"/>
              <a:gd name="connsiteY34" fmla="*/ 76110 h 5913566"/>
              <a:gd name="connsiteX35" fmla="*/ 3069133 w 5979492"/>
              <a:gd name="connsiteY35" fmla="*/ 82407 h 5913566"/>
              <a:gd name="connsiteX36" fmla="*/ 3080757 w 5979492"/>
              <a:gd name="connsiteY36" fmla="*/ 88704 h 5913566"/>
              <a:gd name="connsiteX37" fmla="*/ 3092382 w 5979492"/>
              <a:gd name="connsiteY37" fmla="*/ 95274 h 5913566"/>
              <a:gd name="connsiteX38" fmla="*/ 3104005 w 5979492"/>
              <a:gd name="connsiteY38" fmla="*/ 101845 h 5913566"/>
              <a:gd name="connsiteX39" fmla="*/ 3126687 w 5979492"/>
              <a:gd name="connsiteY39" fmla="*/ 115534 h 5913566"/>
              <a:gd name="connsiteX40" fmla="*/ 3149369 w 5979492"/>
              <a:gd name="connsiteY40" fmla="*/ 129497 h 5913566"/>
              <a:gd name="connsiteX41" fmla="*/ 3171768 w 5979492"/>
              <a:gd name="connsiteY41" fmla="*/ 144006 h 5913566"/>
              <a:gd name="connsiteX42" fmla="*/ 3193883 w 5979492"/>
              <a:gd name="connsiteY42" fmla="*/ 158243 h 5913566"/>
              <a:gd name="connsiteX43" fmla="*/ 3237828 w 5979492"/>
              <a:gd name="connsiteY43" fmla="*/ 186990 h 5913566"/>
              <a:gd name="connsiteX44" fmla="*/ 3260227 w 5979492"/>
              <a:gd name="connsiteY44" fmla="*/ 201499 h 5913566"/>
              <a:gd name="connsiteX45" fmla="*/ 3282342 w 5979492"/>
              <a:gd name="connsiteY45" fmla="*/ 215188 h 5913566"/>
              <a:gd name="connsiteX46" fmla="*/ 3317215 w 5979492"/>
              <a:gd name="connsiteY46" fmla="*/ 235722 h 5913566"/>
              <a:gd name="connsiteX47" fmla="*/ 3334226 w 5979492"/>
              <a:gd name="connsiteY47" fmla="*/ 245851 h 5913566"/>
              <a:gd name="connsiteX48" fmla="*/ 3351521 w 5979492"/>
              <a:gd name="connsiteY48" fmla="*/ 255434 h 5913566"/>
              <a:gd name="connsiteX49" fmla="*/ 3369100 w 5979492"/>
              <a:gd name="connsiteY49" fmla="*/ 265016 h 5913566"/>
              <a:gd name="connsiteX50" fmla="*/ 3386111 w 5979492"/>
              <a:gd name="connsiteY50" fmla="*/ 274324 h 5913566"/>
              <a:gd name="connsiteX51" fmla="*/ 3403689 w 5979492"/>
              <a:gd name="connsiteY51" fmla="*/ 283359 h 5913566"/>
              <a:gd name="connsiteX52" fmla="*/ 3421551 w 5979492"/>
              <a:gd name="connsiteY52" fmla="*/ 291846 h 5913566"/>
              <a:gd name="connsiteX53" fmla="*/ 3439129 w 5979492"/>
              <a:gd name="connsiteY53" fmla="*/ 300059 h 5913566"/>
              <a:gd name="connsiteX54" fmla="*/ 3456992 w 5979492"/>
              <a:gd name="connsiteY54" fmla="*/ 308272 h 5913566"/>
              <a:gd name="connsiteX55" fmla="*/ 3475420 w 5979492"/>
              <a:gd name="connsiteY55" fmla="*/ 315938 h 5913566"/>
              <a:gd name="connsiteX56" fmla="*/ 3493850 w 5979492"/>
              <a:gd name="connsiteY56" fmla="*/ 323056 h 5913566"/>
              <a:gd name="connsiteX57" fmla="*/ 3511995 w 5979492"/>
              <a:gd name="connsiteY57" fmla="*/ 329901 h 5913566"/>
              <a:gd name="connsiteX58" fmla="*/ 3530991 w 5979492"/>
              <a:gd name="connsiteY58" fmla="*/ 336472 h 5913566"/>
              <a:gd name="connsiteX59" fmla="*/ 3549987 w 5979492"/>
              <a:gd name="connsiteY59" fmla="*/ 342495 h 5913566"/>
              <a:gd name="connsiteX60" fmla="*/ 3569550 w 5979492"/>
              <a:gd name="connsiteY60" fmla="*/ 348244 h 5913566"/>
              <a:gd name="connsiteX61" fmla="*/ 3588829 w 5979492"/>
              <a:gd name="connsiteY61" fmla="*/ 353719 h 5913566"/>
              <a:gd name="connsiteX62" fmla="*/ 3607542 w 5979492"/>
              <a:gd name="connsiteY62" fmla="*/ 359469 h 5913566"/>
              <a:gd name="connsiteX63" fmla="*/ 3626538 w 5979492"/>
              <a:gd name="connsiteY63" fmla="*/ 365765 h 5913566"/>
              <a:gd name="connsiteX64" fmla="*/ 3644967 w 5979492"/>
              <a:gd name="connsiteY64" fmla="*/ 372336 h 5913566"/>
              <a:gd name="connsiteX65" fmla="*/ 3663396 w 5979492"/>
              <a:gd name="connsiteY65" fmla="*/ 379181 h 5913566"/>
              <a:gd name="connsiteX66" fmla="*/ 3681258 w 5979492"/>
              <a:gd name="connsiteY66" fmla="*/ 386299 h 5913566"/>
              <a:gd name="connsiteX67" fmla="*/ 3699120 w 5979492"/>
              <a:gd name="connsiteY67" fmla="*/ 393965 h 5913566"/>
              <a:gd name="connsiteX68" fmla="*/ 3716981 w 5979492"/>
              <a:gd name="connsiteY68" fmla="*/ 402178 h 5913566"/>
              <a:gd name="connsiteX69" fmla="*/ 3733993 w 5979492"/>
              <a:gd name="connsiteY69" fmla="*/ 410939 h 5913566"/>
              <a:gd name="connsiteX70" fmla="*/ 3751288 w 5979492"/>
              <a:gd name="connsiteY70" fmla="*/ 419700 h 5913566"/>
              <a:gd name="connsiteX71" fmla="*/ 3768015 w 5979492"/>
              <a:gd name="connsiteY71" fmla="*/ 429555 h 5913566"/>
              <a:gd name="connsiteX72" fmla="*/ 3784460 w 5979492"/>
              <a:gd name="connsiteY72" fmla="*/ 439411 h 5913566"/>
              <a:gd name="connsiteX73" fmla="*/ 3800621 w 5979492"/>
              <a:gd name="connsiteY73" fmla="*/ 450088 h 5913566"/>
              <a:gd name="connsiteX74" fmla="*/ 3816215 w 5979492"/>
              <a:gd name="connsiteY74" fmla="*/ 461313 h 5913566"/>
              <a:gd name="connsiteX75" fmla="*/ 3831525 w 5979492"/>
              <a:gd name="connsiteY75" fmla="*/ 473085 h 5913566"/>
              <a:gd name="connsiteX76" fmla="*/ 3839463 w 5979492"/>
              <a:gd name="connsiteY76" fmla="*/ 479383 h 5913566"/>
              <a:gd name="connsiteX77" fmla="*/ 3846835 w 5979492"/>
              <a:gd name="connsiteY77" fmla="*/ 485679 h 5913566"/>
              <a:gd name="connsiteX78" fmla="*/ 3850804 w 5979492"/>
              <a:gd name="connsiteY78" fmla="*/ 483763 h 5913566"/>
              <a:gd name="connsiteX79" fmla="*/ 3854491 w 5979492"/>
              <a:gd name="connsiteY79" fmla="*/ 482941 h 5913566"/>
              <a:gd name="connsiteX80" fmla="*/ 3857893 w 5979492"/>
              <a:gd name="connsiteY80" fmla="*/ 482668 h 5913566"/>
              <a:gd name="connsiteX81" fmla="*/ 3861295 w 5979492"/>
              <a:gd name="connsiteY81" fmla="*/ 482941 h 5913566"/>
              <a:gd name="connsiteX82" fmla="*/ 3864413 w 5979492"/>
              <a:gd name="connsiteY82" fmla="*/ 483489 h 5913566"/>
              <a:gd name="connsiteX83" fmla="*/ 3867533 w 5979492"/>
              <a:gd name="connsiteY83" fmla="*/ 484584 h 5913566"/>
              <a:gd name="connsiteX84" fmla="*/ 3870084 w 5979492"/>
              <a:gd name="connsiteY84" fmla="*/ 485953 h 5913566"/>
              <a:gd name="connsiteX85" fmla="*/ 3873203 w 5979492"/>
              <a:gd name="connsiteY85" fmla="*/ 487596 h 5913566"/>
              <a:gd name="connsiteX86" fmla="*/ 3878022 w 5979492"/>
              <a:gd name="connsiteY86" fmla="*/ 491155 h 5913566"/>
              <a:gd name="connsiteX87" fmla="*/ 3883410 w 5979492"/>
              <a:gd name="connsiteY87" fmla="*/ 494988 h 5913566"/>
              <a:gd name="connsiteX88" fmla="*/ 3888513 w 5979492"/>
              <a:gd name="connsiteY88" fmla="*/ 498820 h 5913566"/>
              <a:gd name="connsiteX89" fmla="*/ 3891348 w 5979492"/>
              <a:gd name="connsiteY89" fmla="*/ 500190 h 5913566"/>
              <a:gd name="connsiteX90" fmla="*/ 3894183 w 5979492"/>
              <a:gd name="connsiteY90" fmla="*/ 501558 h 5913566"/>
              <a:gd name="connsiteX91" fmla="*/ 3901271 w 5979492"/>
              <a:gd name="connsiteY91" fmla="*/ 503475 h 5913566"/>
              <a:gd name="connsiteX92" fmla="*/ 3908076 w 5979492"/>
              <a:gd name="connsiteY92" fmla="*/ 505665 h 5913566"/>
              <a:gd name="connsiteX93" fmla="*/ 3914597 w 5979492"/>
              <a:gd name="connsiteY93" fmla="*/ 507856 h 5913566"/>
              <a:gd name="connsiteX94" fmla="*/ 3921402 w 5979492"/>
              <a:gd name="connsiteY94" fmla="*/ 510319 h 5913566"/>
              <a:gd name="connsiteX95" fmla="*/ 3934444 w 5979492"/>
              <a:gd name="connsiteY95" fmla="*/ 515521 h 5913566"/>
              <a:gd name="connsiteX96" fmla="*/ 3947202 w 5979492"/>
              <a:gd name="connsiteY96" fmla="*/ 521270 h 5913566"/>
              <a:gd name="connsiteX97" fmla="*/ 3959677 w 5979492"/>
              <a:gd name="connsiteY97" fmla="*/ 527567 h 5913566"/>
              <a:gd name="connsiteX98" fmla="*/ 3971869 w 5979492"/>
              <a:gd name="connsiteY98" fmla="*/ 534138 h 5913566"/>
              <a:gd name="connsiteX99" fmla="*/ 3984060 w 5979492"/>
              <a:gd name="connsiteY99" fmla="*/ 540982 h 5913566"/>
              <a:gd name="connsiteX100" fmla="*/ 3995685 w 5979492"/>
              <a:gd name="connsiteY100" fmla="*/ 548100 h 5913566"/>
              <a:gd name="connsiteX101" fmla="*/ 4019501 w 5979492"/>
              <a:gd name="connsiteY101" fmla="*/ 562611 h 5913566"/>
              <a:gd name="connsiteX102" fmla="*/ 4043599 w 5979492"/>
              <a:gd name="connsiteY102" fmla="*/ 576847 h 5913566"/>
              <a:gd name="connsiteX103" fmla="*/ 4055507 w 5979492"/>
              <a:gd name="connsiteY103" fmla="*/ 583691 h 5913566"/>
              <a:gd name="connsiteX104" fmla="*/ 4067699 w 5979492"/>
              <a:gd name="connsiteY104" fmla="*/ 590536 h 5913566"/>
              <a:gd name="connsiteX105" fmla="*/ 4079891 w 5979492"/>
              <a:gd name="connsiteY105" fmla="*/ 596832 h 5913566"/>
              <a:gd name="connsiteX106" fmla="*/ 4092649 w 5979492"/>
              <a:gd name="connsiteY106" fmla="*/ 602582 h 5913566"/>
              <a:gd name="connsiteX107" fmla="*/ 4134894 w 5979492"/>
              <a:gd name="connsiteY107" fmla="*/ 629412 h 5913566"/>
              <a:gd name="connsiteX108" fmla="*/ 4177139 w 5979492"/>
              <a:gd name="connsiteY108" fmla="*/ 655968 h 5913566"/>
              <a:gd name="connsiteX109" fmla="*/ 4219383 w 5979492"/>
              <a:gd name="connsiteY109" fmla="*/ 683072 h 5913566"/>
              <a:gd name="connsiteX110" fmla="*/ 4261062 w 5979492"/>
              <a:gd name="connsiteY110" fmla="*/ 710176 h 5913566"/>
              <a:gd name="connsiteX111" fmla="*/ 4281759 w 5979492"/>
              <a:gd name="connsiteY111" fmla="*/ 724139 h 5913566"/>
              <a:gd name="connsiteX112" fmla="*/ 4302172 w 5979492"/>
              <a:gd name="connsiteY112" fmla="*/ 738101 h 5913566"/>
              <a:gd name="connsiteX113" fmla="*/ 4322586 w 5979492"/>
              <a:gd name="connsiteY113" fmla="*/ 752337 h 5913566"/>
              <a:gd name="connsiteX114" fmla="*/ 4342999 w 5979492"/>
              <a:gd name="connsiteY114" fmla="*/ 766848 h 5913566"/>
              <a:gd name="connsiteX115" fmla="*/ 4363130 w 5979492"/>
              <a:gd name="connsiteY115" fmla="*/ 781358 h 5913566"/>
              <a:gd name="connsiteX116" fmla="*/ 4382977 w 5979492"/>
              <a:gd name="connsiteY116" fmla="*/ 796141 h 5913566"/>
              <a:gd name="connsiteX117" fmla="*/ 4402539 w 5979492"/>
              <a:gd name="connsiteY117" fmla="*/ 811473 h 5913566"/>
              <a:gd name="connsiteX118" fmla="*/ 4421819 w 5979492"/>
              <a:gd name="connsiteY118" fmla="*/ 827079 h 5913566"/>
              <a:gd name="connsiteX119" fmla="*/ 4431459 w 5979492"/>
              <a:gd name="connsiteY119" fmla="*/ 835018 h 5913566"/>
              <a:gd name="connsiteX120" fmla="*/ 4441382 w 5979492"/>
              <a:gd name="connsiteY120" fmla="*/ 842958 h 5913566"/>
              <a:gd name="connsiteX121" fmla="*/ 4460662 w 5979492"/>
              <a:gd name="connsiteY121" fmla="*/ 858837 h 5913566"/>
              <a:gd name="connsiteX122" fmla="*/ 4479941 w 5979492"/>
              <a:gd name="connsiteY122" fmla="*/ 875263 h 5913566"/>
              <a:gd name="connsiteX123" fmla="*/ 4499504 w 5979492"/>
              <a:gd name="connsiteY123" fmla="*/ 891142 h 5913566"/>
              <a:gd name="connsiteX124" fmla="*/ 4509143 w 5979492"/>
              <a:gd name="connsiteY124" fmla="*/ 899081 h 5913566"/>
              <a:gd name="connsiteX125" fmla="*/ 4518783 w 5979492"/>
              <a:gd name="connsiteY125" fmla="*/ 906747 h 5913566"/>
              <a:gd name="connsiteX126" fmla="*/ 4528991 w 5979492"/>
              <a:gd name="connsiteY126" fmla="*/ 914413 h 5913566"/>
              <a:gd name="connsiteX127" fmla="*/ 4539481 w 5979492"/>
              <a:gd name="connsiteY127" fmla="*/ 921531 h 5913566"/>
              <a:gd name="connsiteX128" fmla="*/ 4549971 w 5979492"/>
              <a:gd name="connsiteY128" fmla="*/ 928649 h 5913566"/>
              <a:gd name="connsiteX129" fmla="*/ 4560745 w 5979492"/>
              <a:gd name="connsiteY129" fmla="*/ 935494 h 5913566"/>
              <a:gd name="connsiteX130" fmla="*/ 4572085 w 5979492"/>
              <a:gd name="connsiteY130" fmla="*/ 942065 h 5913566"/>
              <a:gd name="connsiteX131" fmla="*/ 4583143 w 5979492"/>
              <a:gd name="connsiteY131" fmla="*/ 948088 h 5913566"/>
              <a:gd name="connsiteX132" fmla="*/ 4588247 w 5979492"/>
              <a:gd name="connsiteY132" fmla="*/ 954384 h 5913566"/>
              <a:gd name="connsiteX133" fmla="*/ 4593633 w 5979492"/>
              <a:gd name="connsiteY133" fmla="*/ 960681 h 5913566"/>
              <a:gd name="connsiteX134" fmla="*/ 4599021 w 5979492"/>
              <a:gd name="connsiteY134" fmla="*/ 966704 h 5913566"/>
              <a:gd name="connsiteX135" fmla="*/ 4604691 w 5979492"/>
              <a:gd name="connsiteY135" fmla="*/ 972728 h 5913566"/>
              <a:gd name="connsiteX136" fmla="*/ 4610078 w 5979492"/>
              <a:gd name="connsiteY136" fmla="*/ 978476 h 5913566"/>
              <a:gd name="connsiteX137" fmla="*/ 4616032 w 5979492"/>
              <a:gd name="connsiteY137" fmla="*/ 984226 h 5913566"/>
              <a:gd name="connsiteX138" fmla="*/ 4627940 w 5979492"/>
              <a:gd name="connsiteY138" fmla="*/ 995451 h 5913566"/>
              <a:gd name="connsiteX139" fmla="*/ 4640415 w 5979492"/>
              <a:gd name="connsiteY139" fmla="*/ 1006128 h 5913566"/>
              <a:gd name="connsiteX140" fmla="*/ 4653173 w 5979492"/>
              <a:gd name="connsiteY140" fmla="*/ 1016258 h 5913566"/>
              <a:gd name="connsiteX141" fmla="*/ 4666215 w 5979492"/>
              <a:gd name="connsiteY141" fmla="*/ 1026388 h 5913566"/>
              <a:gd name="connsiteX142" fmla="*/ 4679257 w 5979492"/>
              <a:gd name="connsiteY142" fmla="*/ 1035969 h 5913566"/>
              <a:gd name="connsiteX143" fmla="*/ 4705909 w 5979492"/>
              <a:gd name="connsiteY143" fmla="*/ 1055134 h 5913566"/>
              <a:gd name="connsiteX144" fmla="*/ 4732843 w 5979492"/>
              <a:gd name="connsiteY144" fmla="*/ 1074298 h 5913566"/>
              <a:gd name="connsiteX145" fmla="*/ 4745885 w 5979492"/>
              <a:gd name="connsiteY145" fmla="*/ 1084154 h 5913566"/>
              <a:gd name="connsiteX146" fmla="*/ 4758927 w 5979492"/>
              <a:gd name="connsiteY146" fmla="*/ 1094010 h 5913566"/>
              <a:gd name="connsiteX147" fmla="*/ 4771969 w 5979492"/>
              <a:gd name="connsiteY147" fmla="*/ 1104414 h 5913566"/>
              <a:gd name="connsiteX148" fmla="*/ 4784445 w 5979492"/>
              <a:gd name="connsiteY148" fmla="*/ 1114817 h 5913566"/>
              <a:gd name="connsiteX149" fmla="*/ 4792383 w 5979492"/>
              <a:gd name="connsiteY149" fmla="*/ 1121662 h 5913566"/>
              <a:gd name="connsiteX150" fmla="*/ 4801172 w 5979492"/>
              <a:gd name="connsiteY150" fmla="*/ 1128233 h 5913566"/>
              <a:gd name="connsiteX151" fmla="*/ 4809395 w 5979492"/>
              <a:gd name="connsiteY151" fmla="*/ 1134803 h 5913566"/>
              <a:gd name="connsiteX152" fmla="*/ 4817333 w 5979492"/>
              <a:gd name="connsiteY152" fmla="*/ 1141647 h 5913566"/>
              <a:gd name="connsiteX153" fmla="*/ 4824988 w 5979492"/>
              <a:gd name="connsiteY153" fmla="*/ 1148492 h 5913566"/>
              <a:gd name="connsiteX154" fmla="*/ 4828957 w 5979492"/>
              <a:gd name="connsiteY154" fmla="*/ 1152325 h 5913566"/>
              <a:gd name="connsiteX155" fmla="*/ 4832359 w 5979492"/>
              <a:gd name="connsiteY155" fmla="*/ 1155883 h 5913566"/>
              <a:gd name="connsiteX156" fmla="*/ 4835762 w 5979492"/>
              <a:gd name="connsiteY156" fmla="*/ 1159991 h 5913566"/>
              <a:gd name="connsiteX157" fmla="*/ 4838881 w 5979492"/>
              <a:gd name="connsiteY157" fmla="*/ 1163823 h 5913566"/>
              <a:gd name="connsiteX158" fmla="*/ 4841999 w 5979492"/>
              <a:gd name="connsiteY158" fmla="*/ 1168204 h 5913566"/>
              <a:gd name="connsiteX159" fmla="*/ 4844835 w 5979492"/>
              <a:gd name="connsiteY159" fmla="*/ 1172858 h 5913566"/>
              <a:gd name="connsiteX160" fmla="*/ 4946619 w 5979492"/>
              <a:gd name="connsiteY160" fmla="*/ 1258276 h 5913566"/>
              <a:gd name="connsiteX161" fmla="*/ 5026289 w 5979492"/>
              <a:gd name="connsiteY161" fmla="*/ 1327815 h 5913566"/>
              <a:gd name="connsiteX162" fmla="*/ 5105675 w 5979492"/>
              <a:gd name="connsiteY162" fmla="*/ 1397902 h 5913566"/>
              <a:gd name="connsiteX163" fmla="*/ 5123821 w 5979492"/>
              <a:gd name="connsiteY163" fmla="*/ 1426649 h 5913566"/>
              <a:gd name="connsiteX164" fmla="*/ 5132327 w 5979492"/>
              <a:gd name="connsiteY164" fmla="*/ 1431029 h 5913566"/>
              <a:gd name="connsiteX165" fmla="*/ 5140832 w 5979492"/>
              <a:gd name="connsiteY165" fmla="*/ 1435409 h 5913566"/>
              <a:gd name="connsiteX166" fmla="*/ 5149054 w 5979492"/>
              <a:gd name="connsiteY166" fmla="*/ 1440063 h 5913566"/>
              <a:gd name="connsiteX167" fmla="*/ 5156993 w 5979492"/>
              <a:gd name="connsiteY167" fmla="*/ 1444991 h 5913566"/>
              <a:gd name="connsiteX168" fmla="*/ 5164648 w 5979492"/>
              <a:gd name="connsiteY168" fmla="*/ 1450193 h 5913566"/>
              <a:gd name="connsiteX169" fmla="*/ 5172587 w 5979492"/>
              <a:gd name="connsiteY169" fmla="*/ 1455121 h 5913566"/>
              <a:gd name="connsiteX170" fmla="*/ 5179958 w 5979492"/>
              <a:gd name="connsiteY170" fmla="*/ 1460597 h 5913566"/>
              <a:gd name="connsiteX171" fmla="*/ 5187330 w 5979492"/>
              <a:gd name="connsiteY171" fmla="*/ 1466072 h 5913566"/>
              <a:gd name="connsiteX172" fmla="*/ 5194701 w 5979492"/>
              <a:gd name="connsiteY172" fmla="*/ 1471548 h 5913566"/>
              <a:gd name="connsiteX173" fmla="*/ 5201790 w 5979492"/>
              <a:gd name="connsiteY173" fmla="*/ 1477297 h 5913566"/>
              <a:gd name="connsiteX174" fmla="*/ 5215399 w 5979492"/>
              <a:gd name="connsiteY174" fmla="*/ 1489070 h 5913566"/>
              <a:gd name="connsiteX175" fmla="*/ 5228724 w 5979492"/>
              <a:gd name="connsiteY175" fmla="*/ 1501389 h 5913566"/>
              <a:gd name="connsiteX176" fmla="*/ 5241766 w 5979492"/>
              <a:gd name="connsiteY176" fmla="*/ 1513709 h 5913566"/>
              <a:gd name="connsiteX177" fmla="*/ 5254524 w 5979492"/>
              <a:gd name="connsiteY177" fmla="*/ 1526577 h 5913566"/>
              <a:gd name="connsiteX178" fmla="*/ 5266716 w 5979492"/>
              <a:gd name="connsiteY178" fmla="*/ 1539718 h 5913566"/>
              <a:gd name="connsiteX179" fmla="*/ 5279191 w 5979492"/>
              <a:gd name="connsiteY179" fmla="*/ 1552859 h 5913566"/>
              <a:gd name="connsiteX180" fmla="*/ 5291099 w 5979492"/>
              <a:gd name="connsiteY180" fmla="*/ 1566275 h 5913566"/>
              <a:gd name="connsiteX181" fmla="*/ 5314631 w 5979492"/>
              <a:gd name="connsiteY181" fmla="*/ 1593378 h 5913566"/>
              <a:gd name="connsiteX182" fmla="*/ 5338731 w 5979492"/>
              <a:gd name="connsiteY182" fmla="*/ 1620208 h 5913566"/>
              <a:gd name="connsiteX183" fmla="*/ 5350922 w 5979492"/>
              <a:gd name="connsiteY183" fmla="*/ 1627326 h 5913566"/>
              <a:gd name="connsiteX184" fmla="*/ 5362831 w 5979492"/>
              <a:gd name="connsiteY184" fmla="*/ 1635266 h 5913566"/>
              <a:gd name="connsiteX185" fmla="*/ 5368785 w 5979492"/>
              <a:gd name="connsiteY185" fmla="*/ 1639099 h 5913566"/>
              <a:gd name="connsiteX186" fmla="*/ 5373887 w 5979492"/>
              <a:gd name="connsiteY186" fmla="*/ 1643479 h 5913566"/>
              <a:gd name="connsiteX187" fmla="*/ 5379558 w 5979492"/>
              <a:gd name="connsiteY187" fmla="*/ 1647860 h 5913566"/>
              <a:gd name="connsiteX188" fmla="*/ 5384661 w 5979492"/>
              <a:gd name="connsiteY188" fmla="*/ 1651966 h 5913566"/>
              <a:gd name="connsiteX189" fmla="*/ 5389765 w 5979492"/>
              <a:gd name="connsiteY189" fmla="*/ 1656621 h 5913566"/>
              <a:gd name="connsiteX190" fmla="*/ 5394869 w 5979492"/>
              <a:gd name="connsiteY190" fmla="*/ 1661549 h 5913566"/>
              <a:gd name="connsiteX191" fmla="*/ 5399405 w 5979492"/>
              <a:gd name="connsiteY191" fmla="*/ 1666477 h 5913566"/>
              <a:gd name="connsiteX192" fmla="*/ 5403941 w 5979492"/>
              <a:gd name="connsiteY192" fmla="*/ 1671405 h 5913566"/>
              <a:gd name="connsiteX193" fmla="*/ 5408477 w 5979492"/>
              <a:gd name="connsiteY193" fmla="*/ 1676606 h 5913566"/>
              <a:gd name="connsiteX194" fmla="*/ 5412447 w 5979492"/>
              <a:gd name="connsiteY194" fmla="*/ 1682081 h 5913566"/>
              <a:gd name="connsiteX195" fmla="*/ 5416416 w 5979492"/>
              <a:gd name="connsiteY195" fmla="*/ 1687831 h 5913566"/>
              <a:gd name="connsiteX196" fmla="*/ 5420101 w 5979492"/>
              <a:gd name="connsiteY196" fmla="*/ 1693854 h 5913566"/>
              <a:gd name="connsiteX197" fmla="*/ 5429174 w 5979492"/>
              <a:gd name="connsiteY197" fmla="*/ 1699877 h 5913566"/>
              <a:gd name="connsiteX198" fmla="*/ 5437964 w 5979492"/>
              <a:gd name="connsiteY198" fmla="*/ 1706174 h 5913566"/>
              <a:gd name="connsiteX199" fmla="*/ 5446469 w 5979492"/>
              <a:gd name="connsiteY199" fmla="*/ 1712471 h 5913566"/>
              <a:gd name="connsiteX200" fmla="*/ 5455258 w 5979492"/>
              <a:gd name="connsiteY200" fmla="*/ 1718767 h 5913566"/>
              <a:gd name="connsiteX201" fmla="*/ 5463197 w 5979492"/>
              <a:gd name="connsiteY201" fmla="*/ 1725338 h 5913566"/>
              <a:gd name="connsiteX202" fmla="*/ 5471419 w 5979492"/>
              <a:gd name="connsiteY202" fmla="*/ 1732183 h 5913566"/>
              <a:gd name="connsiteX203" fmla="*/ 5479074 w 5979492"/>
              <a:gd name="connsiteY203" fmla="*/ 1739027 h 5913566"/>
              <a:gd name="connsiteX204" fmla="*/ 5486729 w 5979492"/>
              <a:gd name="connsiteY204" fmla="*/ 1746419 h 5913566"/>
              <a:gd name="connsiteX205" fmla="*/ 5494101 w 5979492"/>
              <a:gd name="connsiteY205" fmla="*/ 1753811 h 5913566"/>
              <a:gd name="connsiteX206" fmla="*/ 5500906 w 5979492"/>
              <a:gd name="connsiteY206" fmla="*/ 1761477 h 5913566"/>
              <a:gd name="connsiteX207" fmla="*/ 5507427 w 5979492"/>
              <a:gd name="connsiteY207" fmla="*/ 1769416 h 5913566"/>
              <a:gd name="connsiteX208" fmla="*/ 5513948 w 5979492"/>
              <a:gd name="connsiteY208" fmla="*/ 1777630 h 5913566"/>
              <a:gd name="connsiteX209" fmla="*/ 5519619 w 5979492"/>
              <a:gd name="connsiteY209" fmla="*/ 1786391 h 5913566"/>
              <a:gd name="connsiteX210" fmla="*/ 5525005 w 5979492"/>
              <a:gd name="connsiteY210" fmla="*/ 1795151 h 5913566"/>
              <a:gd name="connsiteX211" fmla="*/ 5530108 w 5979492"/>
              <a:gd name="connsiteY211" fmla="*/ 1804186 h 5913566"/>
              <a:gd name="connsiteX212" fmla="*/ 5534929 w 5979492"/>
              <a:gd name="connsiteY212" fmla="*/ 1813768 h 5913566"/>
              <a:gd name="connsiteX213" fmla="*/ 5553641 w 5979492"/>
              <a:gd name="connsiteY213" fmla="*/ 1829921 h 5913566"/>
              <a:gd name="connsiteX214" fmla="*/ 5562997 w 5979492"/>
              <a:gd name="connsiteY214" fmla="*/ 1833206 h 5913566"/>
              <a:gd name="connsiteX215" fmla="*/ 5572353 w 5979492"/>
              <a:gd name="connsiteY215" fmla="*/ 1837039 h 5913566"/>
              <a:gd name="connsiteX216" fmla="*/ 5580859 w 5979492"/>
              <a:gd name="connsiteY216" fmla="*/ 1840872 h 5913566"/>
              <a:gd name="connsiteX217" fmla="*/ 5588798 w 5979492"/>
              <a:gd name="connsiteY217" fmla="*/ 1845526 h 5913566"/>
              <a:gd name="connsiteX218" fmla="*/ 5596453 w 5979492"/>
              <a:gd name="connsiteY218" fmla="*/ 1850728 h 5913566"/>
              <a:gd name="connsiteX219" fmla="*/ 5604108 w 5979492"/>
              <a:gd name="connsiteY219" fmla="*/ 1855656 h 5913566"/>
              <a:gd name="connsiteX220" fmla="*/ 5610913 w 5979492"/>
              <a:gd name="connsiteY220" fmla="*/ 1861405 h 5913566"/>
              <a:gd name="connsiteX221" fmla="*/ 5617433 w 5979492"/>
              <a:gd name="connsiteY221" fmla="*/ 1867702 h 5913566"/>
              <a:gd name="connsiteX222" fmla="*/ 5623671 w 5979492"/>
              <a:gd name="connsiteY222" fmla="*/ 1873999 h 5913566"/>
              <a:gd name="connsiteX223" fmla="*/ 5629342 w 5979492"/>
              <a:gd name="connsiteY223" fmla="*/ 1880570 h 5913566"/>
              <a:gd name="connsiteX224" fmla="*/ 5635013 w 5979492"/>
              <a:gd name="connsiteY224" fmla="*/ 1887414 h 5913566"/>
              <a:gd name="connsiteX225" fmla="*/ 5640399 w 5979492"/>
              <a:gd name="connsiteY225" fmla="*/ 1894806 h 5913566"/>
              <a:gd name="connsiteX226" fmla="*/ 5645785 w 5979492"/>
              <a:gd name="connsiteY226" fmla="*/ 1902198 h 5913566"/>
              <a:gd name="connsiteX227" fmla="*/ 5650889 w 5979492"/>
              <a:gd name="connsiteY227" fmla="*/ 1909590 h 5913566"/>
              <a:gd name="connsiteX228" fmla="*/ 5655426 w 5979492"/>
              <a:gd name="connsiteY228" fmla="*/ 1917256 h 5913566"/>
              <a:gd name="connsiteX229" fmla="*/ 5659963 w 5979492"/>
              <a:gd name="connsiteY229" fmla="*/ 1925195 h 5913566"/>
              <a:gd name="connsiteX230" fmla="*/ 5744735 w 5979492"/>
              <a:gd name="connsiteY230" fmla="*/ 2026766 h 5913566"/>
              <a:gd name="connsiteX231" fmla="*/ 5839432 w 5979492"/>
              <a:gd name="connsiteY231" fmla="*/ 2139288 h 5913566"/>
              <a:gd name="connsiteX232" fmla="*/ 5886497 w 5979492"/>
              <a:gd name="connsiteY232" fmla="*/ 2195686 h 5913566"/>
              <a:gd name="connsiteX233" fmla="*/ 5909463 w 5979492"/>
              <a:gd name="connsiteY233" fmla="*/ 2224158 h 5913566"/>
              <a:gd name="connsiteX234" fmla="*/ 5932711 w 5979492"/>
              <a:gd name="connsiteY234" fmla="*/ 2252631 h 5913566"/>
              <a:gd name="connsiteX235" fmla="*/ 5937815 w 5979492"/>
              <a:gd name="connsiteY235" fmla="*/ 2258928 h 5913566"/>
              <a:gd name="connsiteX236" fmla="*/ 5942917 w 5979492"/>
              <a:gd name="connsiteY236" fmla="*/ 2265225 h 5913566"/>
              <a:gd name="connsiteX237" fmla="*/ 5948021 w 5979492"/>
              <a:gd name="connsiteY237" fmla="*/ 2272070 h 5913566"/>
              <a:gd name="connsiteX238" fmla="*/ 5950289 w 5979492"/>
              <a:gd name="connsiteY238" fmla="*/ 2275628 h 5913566"/>
              <a:gd name="connsiteX239" fmla="*/ 5952274 w 5979492"/>
              <a:gd name="connsiteY239" fmla="*/ 2279188 h 5913566"/>
              <a:gd name="connsiteX240" fmla="*/ 5953975 w 5979492"/>
              <a:gd name="connsiteY240" fmla="*/ 2283021 h 5913566"/>
              <a:gd name="connsiteX241" fmla="*/ 5955392 w 5979492"/>
              <a:gd name="connsiteY241" fmla="*/ 2286579 h 5913566"/>
              <a:gd name="connsiteX242" fmla="*/ 5956810 w 5979492"/>
              <a:gd name="connsiteY242" fmla="*/ 2290686 h 5913566"/>
              <a:gd name="connsiteX243" fmla="*/ 5957661 w 5979492"/>
              <a:gd name="connsiteY243" fmla="*/ 2294793 h 5913566"/>
              <a:gd name="connsiteX244" fmla="*/ 5958229 w 5979492"/>
              <a:gd name="connsiteY244" fmla="*/ 2298900 h 5913566"/>
              <a:gd name="connsiteX245" fmla="*/ 5957945 w 5979492"/>
              <a:gd name="connsiteY245" fmla="*/ 2303280 h 5913566"/>
              <a:gd name="connsiteX246" fmla="*/ 5957661 w 5979492"/>
              <a:gd name="connsiteY246" fmla="*/ 2307661 h 5913566"/>
              <a:gd name="connsiteX247" fmla="*/ 5956243 w 5979492"/>
              <a:gd name="connsiteY247" fmla="*/ 2312041 h 5913566"/>
              <a:gd name="connsiteX248" fmla="*/ 5959363 w 5979492"/>
              <a:gd name="connsiteY248" fmla="*/ 2317516 h 5913566"/>
              <a:gd name="connsiteX249" fmla="*/ 5961913 w 5979492"/>
              <a:gd name="connsiteY249" fmla="*/ 2322992 h 5913566"/>
              <a:gd name="connsiteX250" fmla="*/ 5964465 w 5979492"/>
              <a:gd name="connsiteY250" fmla="*/ 2328193 h 5913566"/>
              <a:gd name="connsiteX251" fmla="*/ 5966733 w 5979492"/>
              <a:gd name="connsiteY251" fmla="*/ 2333669 h 5913566"/>
              <a:gd name="connsiteX252" fmla="*/ 5968435 w 5979492"/>
              <a:gd name="connsiteY252" fmla="*/ 2339144 h 5913566"/>
              <a:gd name="connsiteX253" fmla="*/ 5970419 w 5979492"/>
              <a:gd name="connsiteY253" fmla="*/ 2344347 h 5913566"/>
              <a:gd name="connsiteX254" fmla="*/ 5971553 w 5979492"/>
              <a:gd name="connsiteY254" fmla="*/ 2349822 h 5913566"/>
              <a:gd name="connsiteX255" fmla="*/ 5972687 w 5979492"/>
              <a:gd name="connsiteY255" fmla="*/ 2355298 h 5913566"/>
              <a:gd name="connsiteX256" fmla="*/ 5973821 w 5979492"/>
              <a:gd name="connsiteY256" fmla="*/ 2361046 h 5913566"/>
              <a:gd name="connsiteX257" fmla="*/ 5974389 w 5979492"/>
              <a:gd name="connsiteY257" fmla="*/ 2366522 h 5913566"/>
              <a:gd name="connsiteX258" fmla="*/ 5975523 w 5979492"/>
              <a:gd name="connsiteY258" fmla="*/ 2377473 h 5913566"/>
              <a:gd name="connsiteX259" fmla="*/ 5976373 w 5979492"/>
              <a:gd name="connsiteY259" fmla="*/ 2388424 h 5913566"/>
              <a:gd name="connsiteX260" fmla="*/ 5976373 w 5979492"/>
              <a:gd name="connsiteY260" fmla="*/ 2399649 h 5913566"/>
              <a:gd name="connsiteX261" fmla="*/ 5975806 w 5979492"/>
              <a:gd name="connsiteY261" fmla="*/ 2410874 h 5913566"/>
              <a:gd name="connsiteX262" fmla="*/ 5975523 w 5979492"/>
              <a:gd name="connsiteY262" fmla="*/ 2422099 h 5913566"/>
              <a:gd name="connsiteX263" fmla="*/ 5974389 w 5979492"/>
              <a:gd name="connsiteY263" fmla="*/ 2444274 h 5913566"/>
              <a:gd name="connsiteX264" fmla="*/ 5974105 w 5979492"/>
              <a:gd name="connsiteY264" fmla="*/ 2455773 h 5913566"/>
              <a:gd name="connsiteX265" fmla="*/ 5973821 w 5979492"/>
              <a:gd name="connsiteY265" fmla="*/ 2466724 h 5913566"/>
              <a:gd name="connsiteX266" fmla="*/ 5974105 w 5979492"/>
              <a:gd name="connsiteY266" fmla="*/ 2477949 h 5913566"/>
              <a:gd name="connsiteX267" fmla="*/ 5974671 w 5979492"/>
              <a:gd name="connsiteY267" fmla="*/ 2488900 h 5913566"/>
              <a:gd name="connsiteX268" fmla="*/ 5976940 w 5979492"/>
              <a:gd name="connsiteY268" fmla="*/ 2503684 h 5913566"/>
              <a:gd name="connsiteX269" fmla="*/ 5978642 w 5979492"/>
              <a:gd name="connsiteY269" fmla="*/ 2518468 h 5913566"/>
              <a:gd name="connsiteX270" fmla="*/ 5979208 w 5979492"/>
              <a:gd name="connsiteY270" fmla="*/ 2525586 h 5913566"/>
              <a:gd name="connsiteX271" fmla="*/ 5979492 w 5979492"/>
              <a:gd name="connsiteY271" fmla="*/ 2532705 h 5913566"/>
              <a:gd name="connsiteX272" fmla="*/ 5979492 w 5979492"/>
              <a:gd name="connsiteY272" fmla="*/ 2539823 h 5913566"/>
              <a:gd name="connsiteX273" fmla="*/ 5978925 w 5979492"/>
              <a:gd name="connsiteY273" fmla="*/ 2546667 h 5913566"/>
              <a:gd name="connsiteX274" fmla="*/ 5978358 w 5979492"/>
              <a:gd name="connsiteY274" fmla="*/ 2550226 h 5913566"/>
              <a:gd name="connsiteX275" fmla="*/ 5977791 w 5979492"/>
              <a:gd name="connsiteY275" fmla="*/ 2553237 h 5913566"/>
              <a:gd name="connsiteX276" fmla="*/ 5976657 w 5979492"/>
              <a:gd name="connsiteY276" fmla="*/ 2556797 h 5913566"/>
              <a:gd name="connsiteX277" fmla="*/ 5975523 w 5979492"/>
              <a:gd name="connsiteY277" fmla="*/ 2559808 h 5913566"/>
              <a:gd name="connsiteX278" fmla="*/ 5974105 w 5979492"/>
              <a:gd name="connsiteY278" fmla="*/ 2563368 h 5913566"/>
              <a:gd name="connsiteX279" fmla="*/ 5972687 w 5979492"/>
              <a:gd name="connsiteY279" fmla="*/ 2566379 h 5913566"/>
              <a:gd name="connsiteX280" fmla="*/ 5970987 w 5979492"/>
              <a:gd name="connsiteY280" fmla="*/ 2569391 h 5913566"/>
              <a:gd name="connsiteX281" fmla="*/ 5968718 w 5979492"/>
              <a:gd name="connsiteY281" fmla="*/ 2572402 h 5913566"/>
              <a:gd name="connsiteX282" fmla="*/ 5966450 w 5979492"/>
              <a:gd name="connsiteY282" fmla="*/ 2575414 h 5913566"/>
              <a:gd name="connsiteX283" fmla="*/ 5964182 w 5979492"/>
              <a:gd name="connsiteY283" fmla="*/ 2578151 h 5913566"/>
              <a:gd name="connsiteX284" fmla="*/ 5961063 w 5979492"/>
              <a:gd name="connsiteY284" fmla="*/ 2581163 h 5913566"/>
              <a:gd name="connsiteX285" fmla="*/ 5957945 w 5979492"/>
              <a:gd name="connsiteY285" fmla="*/ 2583900 h 5913566"/>
              <a:gd name="connsiteX286" fmla="*/ 5954258 w 5979492"/>
              <a:gd name="connsiteY286" fmla="*/ 2586638 h 5913566"/>
              <a:gd name="connsiteX287" fmla="*/ 5950856 w 5979492"/>
              <a:gd name="connsiteY287" fmla="*/ 2589102 h 5913566"/>
              <a:gd name="connsiteX288" fmla="*/ 5946603 w 5979492"/>
              <a:gd name="connsiteY288" fmla="*/ 2591293 h 5913566"/>
              <a:gd name="connsiteX289" fmla="*/ 5942067 w 5979492"/>
              <a:gd name="connsiteY289" fmla="*/ 2594030 h 5913566"/>
              <a:gd name="connsiteX290" fmla="*/ 5940933 w 5979492"/>
              <a:gd name="connsiteY290" fmla="*/ 2588007 h 5913566"/>
              <a:gd name="connsiteX291" fmla="*/ 5940649 w 5979492"/>
              <a:gd name="connsiteY291" fmla="*/ 2584995 h 5913566"/>
              <a:gd name="connsiteX292" fmla="*/ 5939799 w 5979492"/>
              <a:gd name="connsiteY292" fmla="*/ 2582532 h 5913566"/>
              <a:gd name="connsiteX293" fmla="*/ 5940649 w 5979492"/>
              <a:gd name="connsiteY293" fmla="*/ 2588281 h 5913566"/>
              <a:gd name="connsiteX294" fmla="*/ 5942067 w 5979492"/>
              <a:gd name="connsiteY294" fmla="*/ 2594030 h 5913566"/>
              <a:gd name="connsiteX295" fmla="*/ 5939515 w 5979492"/>
              <a:gd name="connsiteY295" fmla="*/ 2593209 h 5913566"/>
              <a:gd name="connsiteX296" fmla="*/ 5931576 w 5979492"/>
              <a:gd name="connsiteY296" fmla="*/ 2596768 h 5913566"/>
              <a:gd name="connsiteX297" fmla="*/ 5923355 w 5979492"/>
              <a:gd name="connsiteY297" fmla="*/ 2600874 h 5913566"/>
              <a:gd name="connsiteX298" fmla="*/ 5925623 w 5979492"/>
              <a:gd name="connsiteY298" fmla="*/ 2600874 h 5913566"/>
              <a:gd name="connsiteX299" fmla="*/ 5927608 w 5979492"/>
              <a:gd name="connsiteY299" fmla="*/ 2600601 h 5913566"/>
              <a:gd name="connsiteX300" fmla="*/ 5929592 w 5979492"/>
              <a:gd name="connsiteY300" fmla="*/ 2600054 h 5913566"/>
              <a:gd name="connsiteX301" fmla="*/ 5931576 w 5979492"/>
              <a:gd name="connsiteY301" fmla="*/ 2599232 h 5913566"/>
              <a:gd name="connsiteX302" fmla="*/ 5933561 w 5979492"/>
              <a:gd name="connsiteY302" fmla="*/ 2597863 h 5913566"/>
              <a:gd name="connsiteX303" fmla="*/ 5935547 w 5979492"/>
              <a:gd name="connsiteY303" fmla="*/ 2596494 h 5913566"/>
              <a:gd name="connsiteX304" fmla="*/ 5937531 w 5979492"/>
              <a:gd name="connsiteY304" fmla="*/ 2594851 h 5913566"/>
              <a:gd name="connsiteX305" fmla="*/ 5939515 w 5979492"/>
              <a:gd name="connsiteY305" fmla="*/ 2593209 h 5913566"/>
              <a:gd name="connsiteX306" fmla="*/ 5937531 w 5979492"/>
              <a:gd name="connsiteY306" fmla="*/ 2599232 h 5913566"/>
              <a:gd name="connsiteX307" fmla="*/ 5934979 w 5979492"/>
              <a:gd name="connsiteY307" fmla="*/ 2605529 h 5913566"/>
              <a:gd name="connsiteX308" fmla="*/ 5932711 w 5979492"/>
              <a:gd name="connsiteY308" fmla="*/ 2611825 h 5913566"/>
              <a:gd name="connsiteX309" fmla="*/ 5929592 w 5979492"/>
              <a:gd name="connsiteY309" fmla="*/ 2617849 h 5913566"/>
              <a:gd name="connsiteX310" fmla="*/ 5926473 w 5979492"/>
              <a:gd name="connsiteY310" fmla="*/ 2623872 h 5913566"/>
              <a:gd name="connsiteX311" fmla="*/ 5923071 w 5979492"/>
              <a:gd name="connsiteY311" fmla="*/ 2629622 h 5913566"/>
              <a:gd name="connsiteX312" fmla="*/ 5919385 w 5979492"/>
              <a:gd name="connsiteY312" fmla="*/ 2635644 h 5913566"/>
              <a:gd name="connsiteX313" fmla="*/ 5915416 w 5979492"/>
              <a:gd name="connsiteY313" fmla="*/ 2641668 h 5913566"/>
              <a:gd name="connsiteX314" fmla="*/ 5911447 w 5979492"/>
              <a:gd name="connsiteY314" fmla="*/ 2647416 h 5913566"/>
              <a:gd name="connsiteX315" fmla="*/ 5906910 w 5979492"/>
              <a:gd name="connsiteY315" fmla="*/ 2652892 h 5913566"/>
              <a:gd name="connsiteX316" fmla="*/ 5902090 w 5979492"/>
              <a:gd name="connsiteY316" fmla="*/ 2658367 h 5913566"/>
              <a:gd name="connsiteX317" fmla="*/ 5897271 w 5979492"/>
              <a:gd name="connsiteY317" fmla="*/ 2663843 h 5913566"/>
              <a:gd name="connsiteX318" fmla="*/ 5892167 w 5979492"/>
              <a:gd name="connsiteY318" fmla="*/ 2669045 h 5913566"/>
              <a:gd name="connsiteX319" fmla="*/ 5887063 w 5979492"/>
              <a:gd name="connsiteY319" fmla="*/ 2673973 h 5913566"/>
              <a:gd name="connsiteX320" fmla="*/ 5881393 w 5979492"/>
              <a:gd name="connsiteY320" fmla="*/ 2678901 h 5913566"/>
              <a:gd name="connsiteX321" fmla="*/ 5876006 w 5979492"/>
              <a:gd name="connsiteY321" fmla="*/ 2683555 h 5913566"/>
              <a:gd name="connsiteX322" fmla="*/ 5870053 w 5979492"/>
              <a:gd name="connsiteY322" fmla="*/ 2688210 h 5913566"/>
              <a:gd name="connsiteX323" fmla="*/ 5864099 w 5979492"/>
              <a:gd name="connsiteY323" fmla="*/ 2692316 h 5913566"/>
              <a:gd name="connsiteX324" fmla="*/ 5858145 w 5979492"/>
              <a:gd name="connsiteY324" fmla="*/ 2696423 h 5913566"/>
              <a:gd name="connsiteX325" fmla="*/ 5852474 w 5979492"/>
              <a:gd name="connsiteY325" fmla="*/ 2700256 h 5913566"/>
              <a:gd name="connsiteX326" fmla="*/ 5846237 w 5979492"/>
              <a:gd name="connsiteY326" fmla="*/ 2703814 h 5913566"/>
              <a:gd name="connsiteX327" fmla="*/ 5839715 w 5979492"/>
              <a:gd name="connsiteY327" fmla="*/ 2707374 h 5913566"/>
              <a:gd name="connsiteX328" fmla="*/ 5833479 w 5979492"/>
              <a:gd name="connsiteY328" fmla="*/ 2710385 h 5913566"/>
              <a:gd name="connsiteX329" fmla="*/ 5826957 w 5979492"/>
              <a:gd name="connsiteY329" fmla="*/ 2713123 h 5913566"/>
              <a:gd name="connsiteX330" fmla="*/ 5820435 w 5979492"/>
              <a:gd name="connsiteY330" fmla="*/ 2715587 h 5913566"/>
              <a:gd name="connsiteX331" fmla="*/ 5813915 w 5979492"/>
              <a:gd name="connsiteY331" fmla="*/ 2717777 h 5913566"/>
              <a:gd name="connsiteX332" fmla="*/ 5807110 w 5979492"/>
              <a:gd name="connsiteY332" fmla="*/ 2719968 h 5913566"/>
              <a:gd name="connsiteX333" fmla="*/ 5800589 w 5979492"/>
              <a:gd name="connsiteY333" fmla="*/ 2721610 h 5913566"/>
              <a:gd name="connsiteX334" fmla="*/ 5793785 w 5979492"/>
              <a:gd name="connsiteY334" fmla="*/ 2722705 h 5913566"/>
              <a:gd name="connsiteX335" fmla="*/ 5787263 w 5979492"/>
              <a:gd name="connsiteY335" fmla="*/ 2723800 h 5913566"/>
              <a:gd name="connsiteX336" fmla="*/ 5780742 w 5979492"/>
              <a:gd name="connsiteY336" fmla="*/ 2724348 h 5913566"/>
              <a:gd name="connsiteX337" fmla="*/ 5773937 w 5979492"/>
              <a:gd name="connsiteY337" fmla="*/ 2724622 h 5913566"/>
              <a:gd name="connsiteX338" fmla="*/ 5755226 w 5979492"/>
              <a:gd name="connsiteY338" fmla="*/ 2724896 h 5913566"/>
              <a:gd name="connsiteX339" fmla="*/ 5736513 w 5979492"/>
              <a:gd name="connsiteY339" fmla="*/ 2725991 h 5913566"/>
              <a:gd name="connsiteX340" fmla="*/ 5698521 w 5979492"/>
              <a:gd name="connsiteY340" fmla="*/ 2728454 h 5913566"/>
              <a:gd name="connsiteX341" fmla="*/ 5679808 w 5979492"/>
              <a:gd name="connsiteY341" fmla="*/ 2729549 h 5913566"/>
              <a:gd name="connsiteX342" fmla="*/ 5660813 w 5979492"/>
              <a:gd name="connsiteY342" fmla="*/ 2730644 h 5913566"/>
              <a:gd name="connsiteX343" fmla="*/ 5641817 w 5979492"/>
              <a:gd name="connsiteY343" fmla="*/ 2730919 h 5913566"/>
              <a:gd name="connsiteX344" fmla="*/ 5632745 w 5979492"/>
              <a:gd name="connsiteY344" fmla="*/ 2730919 h 5913566"/>
              <a:gd name="connsiteX345" fmla="*/ 5623103 w 5979492"/>
              <a:gd name="connsiteY345" fmla="*/ 2730919 h 5913566"/>
              <a:gd name="connsiteX346" fmla="*/ 5614031 w 5979492"/>
              <a:gd name="connsiteY346" fmla="*/ 2730644 h 5913566"/>
              <a:gd name="connsiteX347" fmla="*/ 5604958 w 5979492"/>
              <a:gd name="connsiteY347" fmla="*/ 2730097 h 5913566"/>
              <a:gd name="connsiteX348" fmla="*/ 5595319 w 5979492"/>
              <a:gd name="connsiteY348" fmla="*/ 2729276 h 5913566"/>
              <a:gd name="connsiteX349" fmla="*/ 5586247 w 5979492"/>
              <a:gd name="connsiteY349" fmla="*/ 2728181 h 5913566"/>
              <a:gd name="connsiteX350" fmla="*/ 5576890 w 5979492"/>
              <a:gd name="connsiteY350" fmla="*/ 2726812 h 5913566"/>
              <a:gd name="connsiteX351" fmla="*/ 5568101 w 5979492"/>
              <a:gd name="connsiteY351" fmla="*/ 2724896 h 5913566"/>
              <a:gd name="connsiteX352" fmla="*/ 5559029 w 5979492"/>
              <a:gd name="connsiteY352" fmla="*/ 2722979 h 5913566"/>
              <a:gd name="connsiteX353" fmla="*/ 5549955 w 5979492"/>
              <a:gd name="connsiteY353" fmla="*/ 2720788 h 5913566"/>
              <a:gd name="connsiteX354" fmla="*/ 5541166 w 5979492"/>
              <a:gd name="connsiteY354" fmla="*/ 2717777 h 5913566"/>
              <a:gd name="connsiteX355" fmla="*/ 5532377 w 5979492"/>
              <a:gd name="connsiteY355" fmla="*/ 2714765 h 5913566"/>
              <a:gd name="connsiteX356" fmla="*/ 5523303 w 5979492"/>
              <a:gd name="connsiteY356" fmla="*/ 2711207 h 5913566"/>
              <a:gd name="connsiteX357" fmla="*/ 5514799 w 5979492"/>
              <a:gd name="connsiteY357" fmla="*/ 2707374 h 5913566"/>
              <a:gd name="connsiteX358" fmla="*/ 5506009 w 5979492"/>
              <a:gd name="connsiteY358" fmla="*/ 2702719 h 5913566"/>
              <a:gd name="connsiteX359" fmla="*/ 5497219 w 5979492"/>
              <a:gd name="connsiteY359" fmla="*/ 2697518 h 5913566"/>
              <a:gd name="connsiteX360" fmla="*/ 5488998 w 5979492"/>
              <a:gd name="connsiteY360" fmla="*/ 2692042 h 5913566"/>
              <a:gd name="connsiteX361" fmla="*/ 5480776 w 5979492"/>
              <a:gd name="connsiteY361" fmla="*/ 2686019 h 5913566"/>
              <a:gd name="connsiteX362" fmla="*/ 5472269 w 5979492"/>
              <a:gd name="connsiteY362" fmla="*/ 2683829 h 5913566"/>
              <a:gd name="connsiteX363" fmla="*/ 5464331 w 5979492"/>
              <a:gd name="connsiteY363" fmla="*/ 2681639 h 5913566"/>
              <a:gd name="connsiteX364" fmla="*/ 5456961 w 5979492"/>
              <a:gd name="connsiteY364" fmla="*/ 2678354 h 5913566"/>
              <a:gd name="connsiteX365" fmla="*/ 5449305 w 5979492"/>
              <a:gd name="connsiteY365" fmla="*/ 2675342 h 5913566"/>
              <a:gd name="connsiteX366" fmla="*/ 5442217 w 5979492"/>
              <a:gd name="connsiteY366" fmla="*/ 2671783 h 5913566"/>
              <a:gd name="connsiteX367" fmla="*/ 5435129 w 5979492"/>
              <a:gd name="connsiteY367" fmla="*/ 2668223 h 5913566"/>
              <a:gd name="connsiteX368" fmla="*/ 5428324 w 5979492"/>
              <a:gd name="connsiteY368" fmla="*/ 2664117 h 5913566"/>
              <a:gd name="connsiteX369" fmla="*/ 5421519 w 5979492"/>
              <a:gd name="connsiteY369" fmla="*/ 2659737 h 5913566"/>
              <a:gd name="connsiteX370" fmla="*/ 5408195 w 5979492"/>
              <a:gd name="connsiteY370" fmla="*/ 2650976 h 5913566"/>
              <a:gd name="connsiteX371" fmla="*/ 5395151 w 5979492"/>
              <a:gd name="connsiteY371" fmla="*/ 2641941 h 5913566"/>
              <a:gd name="connsiteX372" fmla="*/ 5382111 w 5979492"/>
              <a:gd name="connsiteY372" fmla="*/ 2632907 h 5913566"/>
              <a:gd name="connsiteX373" fmla="*/ 5368785 w 5979492"/>
              <a:gd name="connsiteY373" fmla="*/ 2624146 h 5913566"/>
              <a:gd name="connsiteX374" fmla="*/ 5321435 w 5979492"/>
              <a:gd name="connsiteY374" fmla="*/ 2591566 h 5913566"/>
              <a:gd name="connsiteX375" fmla="*/ 5251406 w 5979492"/>
              <a:gd name="connsiteY375" fmla="*/ 2551047 h 5913566"/>
              <a:gd name="connsiteX376" fmla="*/ 5218801 w 5979492"/>
              <a:gd name="connsiteY376" fmla="*/ 2523122 h 5913566"/>
              <a:gd name="connsiteX377" fmla="*/ 5207743 w 5979492"/>
              <a:gd name="connsiteY377" fmla="*/ 2518468 h 5913566"/>
              <a:gd name="connsiteX378" fmla="*/ 5196685 w 5979492"/>
              <a:gd name="connsiteY378" fmla="*/ 2513814 h 5913566"/>
              <a:gd name="connsiteX379" fmla="*/ 5185913 w 5979492"/>
              <a:gd name="connsiteY379" fmla="*/ 2508886 h 5913566"/>
              <a:gd name="connsiteX380" fmla="*/ 5175422 w 5979492"/>
              <a:gd name="connsiteY380" fmla="*/ 2504232 h 5913566"/>
              <a:gd name="connsiteX381" fmla="*/ 5170035 w 5979492"/>
              <a:gd name="connsiteY381" fmla="*/ 2501220 h 5913566"/>
              <a:gd name="connsiteX382" fmla="*/ 5164931 w 5979492"/>
              <a:gd name="connsiteY382" fmla="*/ 2498482 h 5913566"/>
              <a:gd name="connsiteX383" fmla="*/ 5160111 w 5979492"/>
              <a:gd name="connsiteY383" fmla="*/ 2495197 h 5913566"/>
              <a:gd name="connsiteX384" fmla="*/ 5155292 w 5979492"/>
              <a:gd name="connsiteY384" fmla="*/ 2491911 h 5913566"/>
              <a:gd name="connsiteX385" fmla="*/ 5150756 w 5979492"/>
              <a:gd name="connsiteY385" fmla="*/ 2488353 h 5913566"/>
              <a:gd name="connsiteX386" fmla="*/ 5146503 w 5979492"/>
              <a:gd name="connsiteY386" fmla="*/ 2484520 h 5913566"/>
              <a:gd name="connsiteX387" fmla="*/ 5142249 w 5979492"/>
              <a:gd name="connsiteY387" fmla="*/ 2480413 h 5913566"/>
              <a:gd name="connsiteX388" fmla="*/ 5138281 w 5979492"/>
              <a:gd name="connsiteY388" fmla="*/ 2475759 h 5913566"/>
              <a:gd name="connsiteX389" fmla="*/ 5131759 w 5979492"/>
              <a:gd name="connsiteY389" fmla="*/ 2468914 h 5913566"/>
              <a:gd name="connsiteX390" fmla="*/ 5125522 w 5979492"/>
              <a:gd name="connsiteY390" fmla="*/ 2461796 h 5913566"/>
              <a:gd name="connsiteX391" fmla="*/ 5119285 w 5979492"/>
              <a:gd name="connsiteY391" fmla="*/ 2454678 h 5913566"/>
              <a:gd name="connsiteX392" fmla="*/ 5113047 w 5979492"/>
              <a:gd name="connsiteY392" fmla="*/ 2447560 h 5913566"/>
              <a:gd name="connsiteX393" fmla="*/ 5106527 w 5979492"/>
              <a:gd name="connsiteY393" fmla="*/ 2440716 h 5913566"/>
              <a:gd name="connsiteX394" fmla="*/ 5099722 w 5979492"/>
              <a:gd name="connsiteY394" fmla="*/ 2434145 h 5913566"/>
              <a:gd name="connsiteX395" fmla="*/ 5096319 w 5979492"/>
              <a:gd name="connsiteY395" fmla="*/ 2431133 h 5913566"/>
              <a:gd name="connsiteX396" fmla="*/ 5092633 w 5979492"/>
              <a:gd name="connsiteY396" fmla="*/ 2428395 h 5913566"/>
              <a:gd name="connsiteX397" fmla="*/ 5088947 w 5979492"/>
              <a:gd name="connsiteY397" fmla="*/ 2425658 h 5913566"/>
              <a:gd name="connsiteX398" fmla="*/ 5084695 w 5979492"/>
              <a:gd name="connsiteY398" fmla="*/ 2423194 h 5913566"/>
              <a:gd name="connsiteX399" fmla="*/ 5080725 w 5979492"/>
              <a:gd name="connsiteY399" fmla="*/ 2421004 h 5913566"/>
              <a:gd name="connsiteX400" fmla="*/ 5076756 w 5979492"/>
              <a:gd name="connsiteY400" fmla="*/ 2418266 h 5913566"/>
              <a:gd name="connsiteX401" fmla="*/ 5068533 w 5979492"/>
              <a:gd name="connsiteY401" fmla="*/ 2412516 h 5913566"/>
              <a:gd name="connsiteX402" fmla="*/ 5063997 w 5979492"/>
              <a:gd name="connsiteY402" fmla="*/ 2410053 h 5913566"/>
              <a:gd name="connsiteX403" fmla="*/ 5059461 w 5979492"/>
              <a:gd name="connsiteY403" fmla="*/ 2407315 h 5913566"/>
              <a:gd name="connsiteX404" fmla="*/ 5055209 w 5979492"/>
              <a:gd name="connsiteY404" fmla="*/ 2405125 h 5913566"/>
              <a:gd name="connsiteX405" fmla="*/ 5050388 w 5979492"/>
              <a:gd name="connsiteY405" fmla="*/ 2403482 h 5913566"/>
              <a:gd name="connsiteX406" fmla="*/ 5045569 w 5979492"/>
              <a:gd name="connsiteY406" fmla="*/ 2402387 h 5913566"/>
              <a:gd name="connsiteX407" fmla="*/ 5043301 w 5979492"/>
              <a:gd name="connsiteY407" fmla="*/ 2401840 h 5913566"/>
              <a:gd name="connsiteX408" fmla="*/ 5040749 w 5979492"/>
              <a:gd name="connsiteY408" fmla="*/ 2401840 h 5913566"/>
              <a:gd name="connsiteX409" fmla="*/ 5038481 w 5979492"/>
              <a:gd name="connsiteY409" fmla="*/ 2401840 h 5913566"/>
              <a:gd name="connsiteX410" fmla="*/ 5036213 w 5979492"/>
              <a:gd name="connsiteY410" fmla="*/ 2401840 h 5913566"/>
              <a:gd name="connsiteX411" fmla="*/ 5033377 w 5979492"/>
              <a:gd name="connsiteY411" fmla="*/ 2402387 h 5913566"/>
              <a:gd name="connsiteX412" fmla="*/ 5031109 w 5979492"/>
              <a:gd name="connsiteY412" fmla="*/ 2402935 h 5913566"/>
              <a:gd name="connsiteX413" fmla="*/ 5028841 w 5979492"/>
              <a:gd name="connsiteY413" fmla="*/ 2403756 h 5913566"/>
              <a:gd name="connsiteX414" fmla="*/ 5026006 w 5979492"/>
              <a:gd name="connsiteY414" fmla="*/ 2404851 h 5913566"/>
              <a:gd name="connsiteX415" fmla="*/ 5023737 w 5979492"/>
              <a:gd name="connsiteY415" fmla="*/ 2406220 h 5913566"/>
              <a:gd name="connsiteX416" fmla="*/ 5020903 w 5979492"/>
              <a:gd name="connsiteY416" fmla="*/ 2408136 h 5913566"/>
              <a:gd name="connsiteX417" fmla="*/ 5018635 w 5979492"/>
              <a:gd name="connsiteY417" fmla="*/ 2410326 h 5913566"/>
              <a:gd name="connsiteX418" fmla="*/ 5016082 w 5979492"/>
              <a:gd name="connsiteY418" fmla="*/ 2412516 h 5913566"/>
              <a:gd name="connsiteX419" fmla="*/ 5013531 w 5979492"/>
              <a:gd name="connsiteY419" fmla="*/ 2415254 h 5913566"/>
              <a:gd name="connsiteX420" fmla="*/ 5010979 w 5979492"/>
              <a:gd name="connsiteY420" fmla="*/ 2418266 h 5913566"/>
              <a:gd name="connsiteX421" fmla="*/ 5012113 w 5979492"/>
              <a:gd name="connsiteY421" fmla="*/ 2419635 h 5913566"/>
              <a:gd name="connsiteX422" fmla="*/ 5012680 w 5979492"/>
              <a:gd name="connsiteY422" fmla="*/ 2421551 h 5913566"/>
              <a:gd name="connsiteX423" fmla="*/ 5012964 w 5979492"/>
              <a:gd name="connsiteY423" fmla="*/ 2422920 h 5913566"/>
              <a:gd name="connsiteX424" fmla="*/ 5012964 w 5979492"/>
              <a:gd name="connsiteY424" fmla="*/ 2424289 h 5913566"/>
              <a:gd name="connsiteX425" fmla="*/ 5012964 w 5979492"/>
              <a:gd name="connsiteY425" fmla="*/ 2425658 h 5913566"/>
              <a:gd name="connsiteX426" fmla="*/ 5012397 w 5979492"/>
              <a:gd name="connsiteY426" fmla="*/ 2427300 h 5913566"/>
              <a:gd name="connsiteX427" fmla="*/ 5011546 w 5979492"/>
              <a:gd name="connsiteY427" fmla="*/ 2428943 h 5913566"/>
              <a:gd name="connsiteX428" fmla="*/ 5010411 w 5979492"/>
              <a:gd name="connsiteY428" fmla="*/ 2430312 h 5913566"/>
              <a:gd name="connsiteX429" fmla="*/ 5012680 w 5979492"/>
              <a:gd name="connsiteY429" fmla="*/ 2435788 h 5913566"/>
              <a:gd name="connsiteX430" fmla="*/ 5013247 w 5979492"/>
              <a:gd name="connsiteY430" fmla="*/ 2438526 h 5913566"/>
              <a:gd name="connsiteX431" fmla="*/ 5014098 w 5979492"/>
              <a:gd name="connsiteY431" fmla="*/ 2441263 h 5913566"/>
              <a:gd name="connsiteX432" fmla="*/ 5014381 w 5979492"/>
              <a:gd name="connsiteY432" fmla="*/ 2444001 h 5913566"/>
              <a:gd name="connsiteX433" fmla="*/ 5014665 w 5979492"/>
              <a:gd name="connsiteY433" fmla="*/ 2447012 h 5913566"/>
              <a:gd name="connsiteX434" fmla="*/ 5014665 w 5979492"/>
              <a:gd name="connsiteY434" fmla="*/ 2452214 h 5913566"/>
              <a:gd name="connsiteX435" fmla="*/ 5014098 w 5979492"/>
              <a:gd name="connsiteY435" fmla="*/ 2457690 h 5913566"/>
              <a:gd name="connsiteX436" fmla="*/ 5012964 w 5979492"/>
              <a:gd name="connsiteY436" fmla="*/ 2463166 h 5913566"/>
              <a:gd name="connsiteX437" fmla="*/ 5010979 w 5979492"/>
              <a:gd name="connsiteY437" fmla="*/ 2468641 h 5913566"/>
              <a:gd name="connsiteX438" fmla="*/ 5008427 w 5979492"/>
              <a:gd name="connsiteY438" fmla="*/ 2473842 h 5913566"/>
              <a:gd name="connsiteX439" fmla="*/ 5007293 w 5979492"/>
              <a:gd name="connsiteY439" fmla="*/ 2478223 h 5913566"/>
              <a:gd name="connsiteX440" fmla="*/ 5005593 w 5979492"/>
              <a:gd name="connsiteY440" fmla="*/ 2482056 h 5913566"/>
              <a:gd name="connsiteX441" fmla="*/ 5003607 w 5979492"/>
              <a:gd name="connsiteY441" fmla="*/ 2485888 h 5913566"/>
              <a:gd name="connsiteX442" fmla="*/ 5000772 w 5979492"/>
              <a:gd name="connsiteY442" fmla="*/ 2489174 h 5913566"/>
              <a:gd name="connsiteX443" fmla="*/ 4998221 w 5979492"/>
              <a:gd name="connsiteY443" fmla="*/ 2492733 h 5913566"/>
              <a:gd name="connsiteX444" fmla="*/ 4994819 w 5979492"/>
              <a:gd name="connsiteY444" fmla="*/ 2496019 h 5913566"/>
              <a:gd name="connsiteX445" fmla="*/ 4988581 w 5979492"/>
              <a:gd name="connsiteY445" fmla="*/ 2502589 h 5913566"/>
              <a:gd name="connsiteX446" fmla="*/ 4985745 w 5979492"/>
              <a:gd name="connsiteY446" fmla="*/ 2505875 h 5913566"/>
              <a:gd name="connsiteX447" fmla="*/ 4982627 w 5979492"/>
              <a:gd name="connsiteY447" fmla="*/ 2509160 h 5913566"/>
              <a:gd name="connsiteX448" fmla="*/ 4980359 w 5979492"/>
              <a:gd name="connsiteY448" fmla="*/ 2512993 h 5913566"/>
              <a:gd name="connsiteX449" fmla="*/ 4978090 w 5979492"/>
              <a:gd name="connsiteY449" fmla="*/ 2516826 h 5913566"/>
              <a:gd name="connsiteX450" fmla="*/ 4976106 w 5979492"/>
              <a:gd name="connsiteY450" fmla="*/ 2520384 h 5913566"/>
              <a:gd name="connsiteX451" fmla="*/ 4974972 w 5979492"/>
              <a:gd name="connsiteY451" fmla="*/ 2524765 h 5913566"/>
              <a:gd name="connsiteX452" fmla="*/ 4974688 w 5979492"/>
              <a:gd name="connsiteY452" fmla="*/ 2526955 h 5913566"/>
              <a:gd name="connsiteX453" fmla="*/ 4974405 w 5979492"/>
              <a:gd name="connsiteY453" fmla="*/ 2529145 h 5913566"/>
              <a:gd name="connsiteX454" fmla="*/ 4974405 w 5979492"/>
              <a:gd name="connsiteY454" fmla="*/ 2531609 h 5913566"/>
              <a:gd name="connsiteX455" fmla="*/ 4974405 w 5979492"/>
              <a:gd name="connsiteY455" fmla="*/ 2533800 h 5913566"/>
              <a:gd name="connsiteX456" fmla="*/ 4982059 w 5979492"/>
              <a:gd name="connsiteY456" fmla="*/ 2537358 h 5913566"/>
              <a:gd name="connsiteX457" fmla="*/ 4988297 w 5979492"/>
              <a:gd name="connsiteY457" fmla="*/ 2540644 h 5913566"/>
              <a:gd name="connsiteX458" fmla="*/ 4990849 w 5979492"/>
              <a:gd name="connsiteY458" fmla="*/ 2542561 h 5913566"/>
              <a:gd name="connsiteX459" fmla="*/ 4993117 w 5979492"/>
              <a:gd name="connsiteY459" fmla="*/ 2544203 h 5913566"/>
              <a:gd name="connsiteX460" fmla="*/ 4994819 w 5979492"/>
              <a:gd name="connsiteY460" fmla="*/ 2545846 h 5913566"/>
              <a:gd name="connsiteX461" fmla="*/ 4996519 w 5979492"/>
              <a:gd name="connsiteY461" fmla="*/ 2547214 h 5913566"/>
              <a:gd name="connsiteX462" fmla="*/ 4997937 w 5979492"/>
              <a:gd name="connsiteY462" fmla="*/ 2549131 h 5913566"/>
              <a:gd name="connsiteX463" fmla="*/ 4998787 w 5979492"/>
              <a:gd name="connsiteY463" fmla="*/ 2550774 h 5913566"/>
              <a:gd name="connsiteX464" fmla="*/ 4999355 w 5979492"/>
              <a:gd name="connsiteY464" fmla="*/ 2552416 h 5913566"/>
              <a:gd name="connsiteX465" fmla="*/ 4999922 w 5979492"/>
              <a:gd name="connsiteY465" fmla="*/ 2554332 h 5913566"/>
              <a:gd name="connsiteX466" fmla="*/ 4999922 w 5979492"/>
              <a:gd name="connsiteY466" fmla="*/ 2555702 h 5913566"/>
              <a:gd name="connsiteX467" fmla="*/ 4999922 w 5979492"/>
              <a:gd name="connsiteY467" fmla="*/ 2557344 h 5913566"/>
              <a:gd name="connsiteX468" fmla="*/ 4999638 w 5979492"/>
              <a:gd name="connsiteY468" fmla="*/ 2558987 h 5913566"/>
              <a:gd name="connsiteX469" fmla="*/ 4999355 w 5979492"/>
              <a:gd name="connsiteY469" fmla="*/ 2560903 h 5913566"/>
              <a:gd name="connsiteX470" fmla="*/ 4997937 w 5979492"/>
              <a:gd name="connsiteY470" fmla="*/ 2563915 h 5913566"/>
              <a:gd name="connsiteX471" fmla="*/ 4995669 w 5979492"/>
              <a:gd name="connsiteY471" fmla="*/ 2567474 h 5913566"/>
              <a:gd name="connsiteX472" fmla="*/ 4992833 w 5979492"/>
              <a:gd name="connsiteY472" fmla="*/ 2570486 h 5913566"/>
              <a:gd name="connsiteX473" fmla="*/ 4989715 w 5979492"/>
              <a:gd name="connsiteY473" fmla="*/ 2574045 h 5913566"/>
              <a:gd name="connsiteX474" fmla="*/ 4986029 w 5979492"/>
              <a:gd name="connsiteY474" fmla="*/ 2577330 h 5913566"/>
              <a:gd name="connsiteX475" fmla="*/ 4982059 w 5979492"/>
              <a:gd name="connsiteY475" fmla="*/ 2580615 h 5913566"/>
              <a:gd name="connsiteX476" fmla="*/ 4973837 w 5979492"/>
              <a:gd name="connsiteY476" fmla="*/ 2587460 h 5913566"/>
              <a:gd name="connsiteX477" fmla="*/ 4964765 w 5979492"/>
              <a:gd name="connsiteY477" fmla="*/ 2594851 h 5913566"/>
              <a:gd name="connsiteX478" fmla="*/ 4955409 w 5979492"/>
              <a:gd name="connsiteY478" fmla="*/ 2601696 h 5913566"/>
              <a:gd name="connsiteX479" fmla="*/ 4946335 w 5979492"/>
              <a:gd name="connsiteY479" fmla="*/ 2608267 h 5913566"/>
              <a:gd name="connsiteX480" fmla="*/ 4936696 w 5979492"/>
              <a:gd name="connsiteY480" fmla="*/ 2614290 h 5913566"/>
              <a:gd name="connsiteX481" fmla="*/ 4927340 w 5979492"/>
              <a:gd name="connsiteY481" fmla="*/ 2619765 h 5913566"/>
              <a:gd name="connsiteX482" fmla="*/ 4917983 w 5979492"/>
              <a:gd name="connsiteY482" fmla="*/ 2624967 h 5913566"/>
              <a:gd name="connsiteX483" fmla="*/ 4908061 w 5979492"/>
              <a:gd name="connsiteY483" fmla="*/ 2629622 h 5913566"/>
              <a:gd name="connsiteX484" fmla="*/ 4898704 w 5979492"/>
              <a:gd name="connsiteY484" fmla="*/ 2634002 h 5913566"/>
              <a:gd name="connsiteX485" fmla="*/ 4888781 w 5979492"/>
              <a:gd name="connsiteY485" fmla="*/ 2638108 h 5913566"/>
              <a:gd name="connsiteX486" fmla="*/ 4878857 w 5979492"/>
              <a:gd name="connsiteY486" fmla="*/ 2641394 h 5913566"/>
              <a:gd name="connsiteX487" fmla="*/ 4868935 w 5979492"/>
              <a:gd name="connsiteY487" fmla="*/ 2644679 h 5913566"/>
              <a:gd name="connsiteX488" fmla="*/ 4859011 w 5979492"/>
              <a:gd name="connsiteY488" fmla="*/ 2647416 h 5913566"/>
              <a:gd name="connsiteX489" fmla="*/ 4848804 w 5979492"/>
              <a:gd name="connsiteY489" fmla="*/ 2650154 h 5913566"/>
              <a:gd name="connsiteX490" fmla="*/ 4838597 w 5979492"/>
              <a:gd name="connsiteY490" fmla="*/ 2652071 h 5913566"/>
              <a:gd name="connsiteX491" fmla="*/ 4828674 w 5979492"/>
              <a:gd name="connsiteY491" fmla="*/ 2653714 h 5913566"/>
              <a:gd name="connsiteX492" fmla="*/ 4818183 w 5979492"/>
              <a:gd name="connsiteY492" fmla="*/ 2655082 h 5913566"/>
              <a:gd name="connsiteX493" fmla="*/ 4808261 w 5979492"/>
              <a:gd name="connsiteY493" fmla="*/ 2656177 h 5913566"/>
              <a:gd name="connsiteX494" fmla="*/ 4797769 w 5979492"/>
              <a:gd name="connsiteY494" fmla="*/ 2656999 h 5913566"/>
              <a:gd name="connsiteX495" fmla="*/ 4787280 w 5979492"/>
              <a:gd name="connsiteY495" fmla="*/ 2657273 h 5913566"/>
              <a:gd name="connsiteX496" fmla="*/ 4776789 w 5979492"/>
              <a:gd name="connsiteY496" fmla="*/ 2657547 h 5913566"/>
              <a:gd name="connsiteX497" fmla="*/ 4766299 w 5979492"/>
              <a:gd name="connsiteY497" fmla="*/ 2657273 h 5913566"/>
              <a:gd name="connsiteX498" fmla="*/ 4755809 w 5979492"/>
              <a:gd name="connsiteY498" fmla="*/ 2656725 h 5913566"/>
              <a:gd name="connsiteX499" fmla="*/ 4745035 w 5979492"/>
              <a:gd name="connsiteY499" fmla="*/ 2656177 h 5913566"/>
              <a:gd name="connsiteX500" fmla="*/ 4734261 w 5979492"/>
              <a:gd name="connsiteY500" fmla="*/ 2654809 h 5913566"/>
              <a:gd name="connsiteX501" fmla="*/ 4723771 w 5979492"/>
              <a:gd name="connsiteY501" fmla="*/ 2653439 h 5913566"/>
              <a:gd name="connsiteX502" fmla="*/ 4712713 w 5979492"/>
              <a:gd name="connsiteY502" fmla="*/ 2652071 h 5913566"/>
              <a:gd name="connsiteX503" fmla="*/ 4702223 w 5979492"/>
              <a:gd name="connsiteY503" fmla="*/ 2650154 h 5913566"/>
              <a:gd name="connsiteX504" fmla="*/ 4691165 w 5979492"/>
              <a:gd name="connsiteY504" fmla="*/ 2647964 h 5913566"/>
              <a:gd name="connsiteX505" fmla="*/ 4680109 w 5979492"/>
              <a:gd name="connsiteY505" fmla="*/ 2645774 h 5913566"/>
              <a:gd name="connsiteX506" fmla="*/ 4669051 w 5979492"/>
              <a:gd name="connsiteY506" fmla="*/ 2643310 h 5913566"/>
              <a:gd name="connsiteX507" fmla="*/ 4658277 w 5979492"/>
              <a:gd name="connsiteY507" fmla="*/ 2640298 h 5913566"/>
              <a:gd name="connsiteX508" fmla="*/ 4647219 w 5979492"/>
              <a:gd name="connsiteY508" fmla="*/ 2637560 h 5913566"/>
              <a:gd name="connsiteX509" fmla="*/ 4647787 w 5979492"/>
              <a:gd name="connsiteY509" fmla="*/ 2670414 h 5913566"/>
              <a:gd name="connsiteX510" fmla="*/ 4761479 w 5979492"/>
              <a:gd name="connsiteY510" fmla="*/ 2774449 h 5913566"/>
              <a:gd name="connsiteX511" fmla="*/ 4770551 w 5979492"/>
              <a:gd name="connsiteY511" fmla="*/ 2784305 h 5913566"/>
              <a:gd name="connsiteX512" fmla="*/ 4779625 w 5979492"/>
              <a:gd name="connsiteY512" fmla="*/ 2793340 h 5913566"/>
              <a:gd name="connsiteX513" fmla="*/ 4789548 w 5979492"/>
              <a:gd name="connsiteY513" fmla="*/ 2802648 h 5913566"/>
              <a:gd name="connsiteX514" fmla="*/ 4799188 w 5979492"/>
              <a:gd name="connsiteY514" fmla="*/ 2811409 h 5913566"/>
              <a:gd name="connsiteX515" fmla="*/ 4819035 w 5979492"/>
              <a:gd name="connsiteY515" fmla="*/ 2829204 h 5913566"/>
              <a:gd name="connsiteX516" fmla="*/ 4838881 w 5979492"/>
              <a:gd name="connsiteY516" fmla="*/ 2847000 h 5913566"/>
              <a:gd name="connsiteX517" fmla="*/ 4848804 w 5979492"/>
              <a:gd name="connsiteY517" fmla="*/ 2855761 h 5913566"/>
              <a:gd name="connsiteX518" fmla="*/ 4858161 w 5979492"/>
              <a:gd name="connsiteY518" fmla="*/ 2864521 h 5913566"/>
              <a:gd name="connsiteX519" fmla="*/ 4867801 w 5979492"/>
              <a:gd name="connsiteY519" fmla="*/ 2874103 h 5913566"/>
              <a:gd name="connsiteX520" fmla="*/ 4876873 w 5979492"/>
              <a:gd name="connsiteY520" fmla="*/ 2883412 h 5913566"/>
              <a:gd name="connsiteX521" fmla="*/ 4885945 w 5979492"/>
              <a:gd name="connsiteY521" fmla="*/ 2893267 h 5913566"/>
              <a:gd name="connsiteX522" fmla="*/ 4894167 w 5979492"/>
              <a:gd name="connsiteY522" fmla="*/ 2903398 h 5913566"/>
              <a:gd name="connsiteX523" fmla="*/ 4902106 w 5979492"/>
              <a:gd name="connsiteY523" fmla="*/ 2913527 h 5913566"/>
              <a:gd name="connsiteX524" fmla="*/ 4906075 w 5979492"/>
              <a:gd name="connsiteY524" fmla="*/ 2919002 h 5913566"/>
              <a:gd name="connsiteX525" fmla="*/ 4909477 w 5979492"/>
              <a:gd name="connsiteY525" fmla="*/ 2924478 h 5913566"/>
              <a:gd name="connsiteX526" fmla="*/ 4912597 w 5979492"/>
              <a:gd name="connsiteY526" fmla="*/ 2926121 h 5913566"/>
              <a:gd name="connsiteX527" fmla="*/ 4914865 w 5979492"/>
              <a:gd name="connsiteY527" fmla="*/ 2927763 h 5913566"/>
              <a:gd name="connsiteX528" fmla="*/ 4916849 w 5979492"/>
              <a:gd name="connsiteY528" fmla="*/ 2929953 h 5913566"/>
              <a:gd name="connsiteX529" fmla="*/ 4918835 w 5979492"/>
              <a:gd name="connsiteY529" fmla="*/ 2931870 h 5913566"/>
              <a:gd name="connsiteX530" fmla="*/ 4920251 w 5979492"/>
              <a:gd name="connsiteY530" fmla="*/ 2934061 h 5913566"/>
              <a:gd name="connsiteX531" fmla="*/ 4921385 w 5979492"/>
              <a:gd name="connsiteY531" fmla="*/ 2936524 h 5913566"/>
              <a:gd name="connsiteX532" fmla="*/ 4922237 w 5979492"/>
              <a:gd name="connsiteY532" fmla="*/ 2938714 h 5913566"/>
              <a:gd name="connsiteX533" fmla="*/ 4922803 w 5979492"/>
              <a:gd name="connsiteY533" fmla="*/ 2941452 h 5913566"/>
              <a:gd name="connsiteX534" fmla="*/ 4923371 w 5979492"/>
              <a:gd name="connsiteY534" fmla="*/ 2943917 h 5913566"/>
              <a:gd name="connsiteX535" fmla="*/ 4923654 w 5979492"/>
              <a:gd name="connsiteY535" fmla="*/ 2946380 h 5913566"/>
              <a:gd name="connsiteX536" fmla="*/ 4923937 w 5979492"/>
              <a:gd name="connsiteY536" fmla="*/ 2951582 h 5913566"/>
              <a:gd name="connsiteX537" fmla="*/ 4923937 w 5979492"/>
              <a:gd name="connsiteY537" fmla="*/ 2957058 h 5913566"/>
              <a:gd name="connsiteX538" fmla="*/ 4923654 w 5979492"/>
              <a:gd name="connsiteY538" fmla="*/ 2962533 h 5913566"/>
              <a:gd name="connsiteX539" fmla="*/ 4923371 w 5979492"/>
              <a:gd name="connsiteY539" fmla="*/ 2968009 h 5913566"/>
              <a:gd name="connsiteX540" fmla="*/ 4923371 w 5979492"/>
              <a:gd name="connsiteY540" fmla="*/ 2973484 h 5913566"/>
              <a:gd name="connsiteX541" fmla="*/ 4923937 w 5979492"/>
              <a:gd name="connsiteY541" fmla="*/ 2978412 h 5913566"/>
              <a:gd name="connsiteX542" fmla="*/ 4924505 w 5979492"/>
              <a:gd name="connsiteY542" fmla="*/ 2981150 h 5913566"/>
              <a:gd name="connsiteX543" fmla="*/ 4925355 w 5979492"/>
              <a:gd name="connsiteY543" fmla="*/ 2983340 h 5913566"/>
              <a:gd name="connsiteX544" fmla="*/ 4926206 w 5979492"/>
              <a:gd name="connsiteY544" fmla="*/ 2986078 h 5913566"/>
              <a:gd name="connsiteX545" fmla="*/ 4927340 w 5979492"/>
              <a:gd name="connsiteY545" fmla="*/ 2988268 h 5913566"/>
              <a:gd name="connsiteX546" fmla="*/ 4928757 w 5979492"/>
              <a:gd name="connsiteY546" fmla="*/ 2990184 h 5913566"/>
              <a:gd name="connsiteX547" fmla="*/ 4930459 w 5979492"/>
              <a:gd name="connsiteY547" fmla="*/ 2992374 h 5913566"/>
              <a:gd name="connsiteX548" fmla="*/ 4933011 w 5979492"/>
              <a:gd name="connsiteY548" fmla="*/ 2994291 h 5913566"/>
              <a:gd name="connsiteX549" fmla="*/ 4935279 w 5979492"/>
              <a:gd name="connsiteY549" fmla="*/ 2995934 h 5913566"/>
              <a:gd name="connsiteX550" fmla="*/ 4938397 w 5979492"/>
              <a:gd name="connsiteY550" fmla="*/ 2997577 h 5913566"/>
              <a:gd name="connsiteX551" fmla="*/ 4941516 w 5979492"/>
              <a:gd name="connsiteY551" fmla="*/ 2999219 h 5913566"/>
              <a:gd name="connsiteX552" fmla="*/ 4946053 w 5979492"/>
              <a:gd name="connsiteY552" fmla="*/ 2999219 h 5913566"/>
              <a:gd name="connsiteX553" fmla="*/ 4950589 w 5979492"/>
              <a:gd name="connsiteY553" fmla="*/ 2999219 h 5913566"/>
              <a:gd name="connsiteX554" fmla="*/ 4959377 w 5979492"/>
              <a:gd name="connsiteY554" fmla="*/ 2998672 h 5913566"/>
              <a:gd name="connsiteX555" fmla="*/ 4967883 w 5979492"/>
              <a:gd name="connsiteY555" fmla="*/ 2997850 h 5913566"/>
              <a:gd name="connsiteX556" fmla="*/ 4972419 w 5979492"/>
              <a:gd name="connsiteY556" fmla="*/ 2997850 h 5913566"/>
              <a:gd name="connsiteX557" fmla="*/ 4976956 w 5979492"/>
              <a:gd name="connsiteY557" fmla="*/ 2997850 h 5913566"/>
              <a:gd name="connsiteX558" fmla="*/ 4980925 w 5979492"/>
              <a:gd name="connsiteY558" fmla="*/ 2998398 h 5913566"/>
              <a:gd name="connsiteX559" fmla="*/ 4985461 w 5979492"/>
              <a:gd name="connsiteY559" fmla="*/ 2998945 h 5913566"/>
              <a:gd name="connsiteX560" fmla="*/ 4989715 w 5979492"/>
              <a:gd name="connsiteY560" fmla="*/ 3000040 h 5913566"/>
              <a:gd name="connsiteX561" fmla="*/ 4993401 w 5979492"/>
              <a:gd name="connsiteY561" fmla="*/ 3001410 h 5913566"/>
              <a:gd name="connsiteX562" fmla="*/ 4997653 w 5979492"/>
              <a:gd name="connsiteY562" fmla="*/ 3003052 h 5913566"/>
              <a:gd name="connsiteX563" fmla="*/ 5001339 w 5979492"/>
              <a:gd name="connsiteY563" fmla="*/ 3005790 h 5913566"/>
              <a:gd name="connsiteX564" fmla="*/ 5005025 w 5979492"/>
              <a:gd name="connsiteY564" fmla="*/ 3008801 h 5913566"/>
              <a:gd name="connsiteX565" fmla="*/ 5008427 w 5979492"/>
              <a:gd name="connsiteY565" fmla="*/ 3012634 h 5913566"/>
              <a:gd name="connsiteX566" fmla="*/ 5018635 w 5979492"/>
              <a:gd name="connsiteY566" fmla="*/ 3024133 h 5913566"/>
              <a:gd name="connsiteX567" fmla="*/ 5028841 w 5979492"/>
              <a:gd name="connsiteY567" fmla="*/ 3035084 h 5913566"/>
              <a:gd name="connsiteX568" fmla="*/ 5039331 w 5979492"/>
              <a:gd name="connsiteY568" fmla="*/ 3046035 h 5913566"/>
              <a:gd name="connsiteX569" fmla="*/ 5050388 w 5979492"/>
              <a:gd name="connsiteY569" fmla="*/ 3056986 h 5913566"/>
              <a:gd name="connsiteX570" fmla="*/ 5072503 w 5979492"/>
              <a:gd name="connsiteY570" fmla="*/ 3078067 h 5913566"/>
              <a:gd name="connsiteX571" fmla="*/ 5094901 w 5979492"/>
              <a:gd name="connsiteY571" fmla="*/ 3099147 h 5913566"/>
              <a:gd name="connsiteX572" fmla="*/ 5105675 w 5979492"/>
              <a:gd name="connsiteY572" fmla="*/ 3109825 h 5913566"/>
              <a:gd name="connsiteX573" fmla="*/ 5116449 w 5979492"/>
              <a:gd name="connsiteY573" fmla="*/ 3120776 h 5913566"/>
              <a:gd name="connsiteX574" fmla="*/ 5126940 w 5979492"/>
              <a:gd name="connsiteY574" fmla="*/ 3132000 h 5913566"/>
              <a:gd name="connsiteX575" fmla="*/ 5136579 w 5979492"/>
              <a:gd name="connsiteY575" fmla="*/ 3143226 h 5913566"/>
              <a:gd name="connsiteX576" fmla="*/ 5146503 w 5979492"/>
              <a:gd name="connsiteY576" fmla="*/ 3154998 h 5913566"/>
              <a:gd name="connsiteX577" fmla="*/ 5150756 w 5979492"/>
              <a:gd name="connsiteY577" fmla="*/ 3161021 h 5913566"/>
              <a:gd name="connsiteX578" fmla="*/ 5155292 w 5979492"/>
              <a:gd name="connsiteY578" fmla="*/ 3167044 h 5913566"/>
              <a:gd name="connsiteX579" fmla="*/ 5159829 w 5979492"/>
              <a:gd name="connsiteY579" fmla="*/ 3173341 h 5913566"/>
              <a:gd name="connsiteX580" fmla="*/ 5163797 w 5979492"/>
              <a:gd name="connsiteY580" fmla="*/ 3179637 h 5913566"/>
              <a:gd name="connsiteX581" fmla="*/ 5167767 w 5979492"/>
              <a:gd name="connsiteY581" fmla="*/ 3186208 h 5913566"/>
              <a:gd name="connsiteX582" fmla="*/ 5171453 w 5979492"/>
              <a:gd name="connsiteY582" fmla="*/ 3192779 h 5913566"/>
              <a:gd name="connsiteX583" fmla="*/ 5177974 w 5979492"/>
              <a:gd name="connsiteY583" fmla="*/ 3199897 h 5913566"/>
              <a:gd name="connsiteX584" fmla="*/ 5184495 w 5979492"/>
              <a:gd name="connsiteY584" fmla="*/ 3206742 h 5913566"/>
              <a:gd name="connsiteX585" fmla="*/ 5191299 w 5979492"/>
              <a:gd name="connsiteY585" fmla="*/ 3213586 h 5913566"/>
              <a:gd name="connsiteX586" fmla="*/ 5194985 w 5979492"/>
              <a:gd name="connsiteY586" fmla="*/ 3217145 h 5913566"/>
              <a:gd name="connsiteX587" fmla="*/ 5198954 w 5979492"/>
              <a:gd name="connsiteY587" fmla="*/ 3219883 h 5913566"/>
              <a:gd name="connsiteX588" fmla="*/ 5208311 w 5979492"/>
              <a:gd name="connsiteY588" fmla="*/ 3227822 h 5913566"/>
              <a:gd name="connsiteX589" fmla="*/ 5217383 w 5979492"/>
              <a:gd name="connsiteY589" fmla="*/ 3235214 h 5913566"/>
              <a:gd name="connsiteX590" fmla="*/ 5226456 w 5979492"/>
              <a:gd name="connsiteY590" fmla="*/ 3242880 h 5913566"/>
              <a:gd name="connsiteX591" fmla="*/ 5234961 w 5979492"/>
              <a:gd name="connsiteY591" fmla="*/ 3250819 h 5913566"/>
              <a:gd name="connsiteX592" fmla="*/ 5243183 w 5979492"/>
              <a:gd name="connsiteY592" fmla="*/ 3258759 h 5913566"/>
              <a:gd name="connsiteX593" fmla="*/ 5251122 w 5979492"/>
              <a:gd name="connsiteY593" fmla="*/ 3266972 h 5913566"/>
              <a:gd name="connsiteX594" fmla="*/ 5258495 w 5979492"/>
              <a:gd name="connsiteY594" fmla="*/ 3274912 h 5913566"/>
              <a:gd name="connsiteX595" fmla="*/ 5265582 w 5979492"/>
              <a:gd name="connsiteY595" fmla="*/ 3283125 h 5913566"/>
              <a:gd name="connsiteX596" fmla="*/ 5272387 w 5979492"/>
              <a:gd name="connsiteY596" fmla="*/ 3291886 h 5913566"/>
              <a:gd name="connsiteX597" fmla="*/ 5278624 w 5979492"/>
              <a:gd name="connsiteY597" fmla="*/ 3300373 h 5913566"/>
              <a:gd name="connsiteX598" fmla="*/ 5284579 w 5979492"/>
              <a:gd name="connsiteY598" fmla="*/ 3309134 h 5913566"/>
              <a:gd name="connsiteX599" fmla="*/ 5290249 w 5979492"/>
              <a:gd name="connsiteY599" fmla="*/ 3317895 h 5913566"/>
              <a:gd name="connsiteX600" fmla="*/ 5295351 w 5979492"/>
              <a:gd name="connsiteY600" fmla="*/ 3326656 h 5913566"/>
              <a:gd name="connsiteX601" fmla="*/ 5300172 w 5979492"/>
              <a:gd name="connsiteY601" fmla="*/ 3335964 h 5913566"/>
              <a:gd name="connsiteX602" fmla="*/ 5304708 w 5979492"/>
              <a:gd name="connsiteY602" fmla="*/ 3344998 h 5913566"/>
              <a:gd name="connsiteX603" fmla="*/ 5308677 w 5979492"/>
              <a:gd name="connsiteY603" fmla="*/ 3354581 h 5913566"/>
              <a:gd name="connsiteX604" fmla="*/ 5312363 w 5979492"/>
              <a:gd name="connsiteY604" fmla="*/ 3363889 h 5913566"/>
              <a:gd name="connsiteX605" fmla="*/ 5315482 w 5979492"/>
              <a:gd name="connsiteY605" fmla="*/ 3373471 h 5913566"/>
              <a:gd name="connsiteX606" fmla="*/ 5318601 w 5979492"/>
              <a:gd name="connsiteY606" fmla="*/ 3383054 h 5913566"/>
              <a:gd name="connsiteX607" fmla="*/ 5320869 w 5979492"/>
              <a:gd name="connsiteY607" fmla="*/ 3392910 h 5913566"/>
              <a:gd name="connsiteX608" fmla="*/ 5323137 w 5979492"/>
              <a:gd name="connsiteY608" fmla="*/ 3402765 h 5913566"/>
              <a:gd name="connsiteX609" fmla="*/ 5324838 w 5979492"/>
              <a:gd name="connsiteY609" fmla="*/ 3413169 h 5913566"/>
              <a:gd name="connsiteX610" fmla="*/ 5325972 w 5979492"/>
              <a:gd name="connsiteY610" fmla="*/ 3423298 h 5913566"/>
              <a:gd name="connsiteX611" fmla="*/ 5326823 w 5979492"/>
              <a:gd name="connsiteY611" fmla="*/ 3433702 h 5913566"/>
              <a:gd name="connsiteX612" fmla="*/ 5327106 w 5979492"/>
              <a:gd name="connsiteY612" fmla="*/ 3444105 h 5913566"/>
              <a:gd name="connsiteX613" fmla="*/ 5327106 w 5979492"/>
              <a:gd name="connsiteY613" fmla="*/ 3455056 h 5913566"/>
              <a:gd name="connsiteX614" fmla="*/ 5326823 w 5979492"/>
              <a:gd name="connsiteY614" fmla="*/ 3465460 h 5913566"/>
              <a:gd name="connsiteX615" fmla="*/ 5325972 w 5979492"/>
              <a:gd name="connsiteY615" fmla="*/ 3476685 h 5913566"/>
              <a:gd name="connsiteX616" fmla="*/ 5324838 w 5979492"/>
              <a:gd name="connsiteY616" fmla="*/ 3487636 h 5913566"/>
              <a:gd name="connsiteX617" fmla="*/ 5323137 w 5979492"/>
              <a:gd name="connsiteY617" fmla="*/ 3498861 h 5913566"/>
              <a:gd name="connsiteX618" fmla="*/ 5320869 w 5979492"/>
              <a:gd name="connsiteY618" fmla="*/ 3510086 h 5913566"/>
              <a:gd name="connsiteX619" fmla="*/ 5318317 w 5979492"/>
              <a:gd name="connsiteY619" fmla="*/ 3521858 h 5913566"/>
              <a:gd name="connsiteX620" fmla="*/ 5318601 w 5979492"/>
              <a:gd name="connsiteY620" fmla="*/ 3565936 h 5913566"/>
              <a:gd name="connsiteX621" fmla="*/ 5318033 w 5979492"/>
              <a:gd name="connsiteY621" fmla="*/ 3569221 h 5913566"/>
              <a:gd name="connsiteX622" fmla="*/ 5316899 w 5979492"/>
              <a:gd name="connsiteY622" fmla="*/ 3572507 h 5913566"/>
              <a:gd name="connsiteX623" fmla="*/ 5315199 w 5979492"/>
              <a:gd name="connsiteY623" fmla="*/ 3575792 h 5913566"/>
              <a:gd name="connsiteX624" fmla="*/ 5313781 w 5979492"/>
              <a:gd name="connsiteY624" fmla="*/ 3578803 h 5913566"/>
              <a:gd name="connsiteX625" fmla="*/ 5312080 w 5979492"/>
              <a:gd name="connsiteY625" fmla="*/ 3582088 h 5913566"/>
              <a:gd name="connsiteX626" fmla="*/ 5310095 w 5979492"/>
              <a:gd name="connsiteY626" fmla="*/ 3584826 h 5913566"/>
              <a:gd name="connsiteX627" fmla="*/ 5305559 w 5979492"/>
              <a:gd name="connsiteY627" fmla="*/ 3590849 h 5913566"/>
              <a:gd name="connsiteX628" fmla="*/ 5300456 w 5979492"/>
              <a:gd name="connsiteY628" fmla="*/ 3596599 h 5913566"/>
              <a:gd name="connsiteX629" fmla="*/ 5295351 w 5979492"/>
              <a:gd name="connsiteY629" fmla="*/ 3602348 h 5913566"/>
              <a:gd name="connsiteX630" fmla="*/ 5290532 w 5979492"/>
              <a:gd name="connsiteY630" fmla="*/ 3608098 h 5913566"/>
              <a:gd name="connsiteX631" fmla="*/ 5285429 w 5979492"/>
              <a:gd name="connsiteY631" fmla="*/ 3614121 h 5913566"/>
              <a:gd name="connsiteX632" fmla="*/ 5281176 w 5979492"/>
              <a:gd name="connsiteY632" fmla="*/ 3619596 h 5913566"/>
              <a:gd name="connsiteX633" fmla="*/ 5279191 w 5979492"/>
              <a:gd name="connsiteY633" fmla="*/ 3622882 h 5913566"/>
              <a:gd name="connsiteX634" fmla="*/ 5277490 w 5979492"/>
              <a:gd name="connsiteY634" fmla="*/ 3625893 h 5913566"/>
              <a:gd name="connsiteX635" fmla="*/ 5275789 w 5979492"/>
              <a:gd name="connsiteY635" fmla="*/ 3629178 h 5913566"/>
              <a:gd name="connsiteX636" fmla="*/ 5274655 w 5979492"/>
              <a:gd name="connsiteY636" fmla="*/ 3632190 h 5913566"/>
              <a:gd name="connsiteX637" fmla="*/ 5273804 w 5979492"/>
              <a:gd name="connsiteY637" fmla="*/ 3635749 h 5913566"/>
              <a:gd name="connsiteX638" fmla="*/ 5273237 w 5979492"/>
              <a:gd name="connsiteY638" fmla="*/ 3639308 h 5913566"/>
              <a:gd name="connsiteX639" fmla="*/ 5272953 w 5979492"/>
              <a:gd name="connsiteY639" fmla="*/ 3642593 h 5913566"/>
              <a:gd name="connsiteX640" fmla="*/ 5272953 w 5979492"/>
              <a:gd name="connsiteY640" fmla="*/ 3646426 h 5913566"/>
              <a:gd name="connsiteX641" fmla="*/ 5273521 w 5979492"/>
              <a:gd name="connsiteY641" fmla="*/ 3649985 h 5913566"/>
              <a:gd name="connsiteX642" fmla="*/ 5274655 w 5979492"/>
              <a:gd name="connsiteY642" fmla="*/ 3654092 h 5913566"/>
              <a:gd name="connsiteX643" fmla="*/ 5275789 w 5979492"/>
              <a:gd name="connsiteY643" fmla="*/ 3658198 h 5913566"/>
              <a:gd name="connsiteX644" fmla="*/ 5278057 w 5979492"/>
              <a:gd name="connsiteY644" fmla="*/ 3662031 h 5913566"/>
              <a:gd name="connsiteX645" fmla="*/ 5280325 w 5979492"/>
              <a:gd name="connsiteY645" fmla="*/ 3666412 h 5913566"/>
              <a:gd name="connsiteX646" fmla="*/ 5283161 w 5979492"/>
              <a:gd name="connsiteY646" fmla="*/ 3671066 h 5913566"/>
              <a:gd name="connsiteX647" fmla="*/ 5283161 w 5979492"/>
              <a:gd name="connsiteY647" fmla="*/ 3671887 h 5913566"/>
              <a:gd name="connsiteX648" fmla="*/ 5282311 w 5979492"/>
              <a:gd name="connsiteY648" fmla="*/ 3672982 h 5913566"/>
              <a:gd name="connsiteX649" fmla="*/ 5279758 w 5979492"/>
              <a:gd name="connsiteY649" fmla="*/ 3676268 h 5913566"/>
              <a:gd name="connsiteX650" fmla="*/ 5276640 w 5979492"/>
              <a:gd name="connsiteY650" fmla="*/ 3679279 h 5913566"/>
              <a:gd name="connsiteX651" fmla="*/ 5275222 w 5979492"/>
              <a:gd name="connsiteY651" fmla="*/ 3680100 h 5913566"/>
              <a:gd name="connsiteX652" fmla="*/ 5274371 w 5979492"/>
              <a:gd name="connsiteY652" fmla="*/ 3680375 h 5913566"/>
              <a:gd name="connsiteX653" fmla="*/ 5265865 w 5979492"/>
              <a:gd name="connsiteY653" fmla="*/ 3678184 h 5913566"/>
              <a:gd name="connsiteX654" fmla="*/ 5257927 w 5979492"/>
              <a:gd name="connsiteY654" fmla="*/ 3676542 h 5913566"/>
              <a:gd name="connsiteX655" fmla="*/ 5254241 w 5979492"/>
              <a:gd name="connsiteY655" fmla="*/ 3675994 h 5913566"/>
              <a:gd name="connsiteX656" fmla="*/ 5250556 w 5979492"/>
              <a:gd name="connsiteY656" fmla="*/ 3675720 h 5913566"/>
              <a:gd name="connsiteX657" fmla="*/ 5247437 w 5979492"/>
              <a:gd name="connsiteY657" fmla="*/ 3675720 h 5913566"/>
              <a:gd name="connsiteX658" fmla="*/ 5244035 w 5979492"/>
              <a:gd name="connsiteY658" fmla="*/ 3675994 h 5913566"/>
              <a:gd name="connsiteX659" fmla="*/ 5241199 w 5979492"/>
              <a:gd name="connsiteY659" fmla="*/ 3676268 h 5913566"/>
              <a:gd name="connsiteX660" fmla="*/ 5238364 w 5979492"/>
              <a:gd name="connsiteY660" fmla="*/ 3676542 h 5913566"/>
              <a:gd name="connsiteX661" fmla="*/ 5235529 w 5979492"/>
              <a:gd name="connsiteY661" fmla="*/ 3677637 h 5913566"/>
              <a:gd name="connsiteX662" fmla="*/ 5232977 w 5979492"/>
              <a:gd name="connsiteY662" fmla="*/ 3678458 h 5913566"/>
              <a:gd name="connsiteX663" fmla="*/ 5230425 w 5979492"/>
              <a:gd name="connsiteY663" fmla="*/ 3679279 h 5913566"/>
              <a:gd name="connsiteX664" fmla="*/ 5228440 w 5979492"/>
              <a:gd name="connsiteY664" fmla="*/ 3680648 h 5913566"/>
              <a:gd name="connsiteX665" fmla="*/ 5226172 w 5979492"/>
              <a:gd name="connsiteY665" fmla="*/ 3681743 h 5913566"/>
              <a:gd name="connsiteX666" fmla="*/ 5224187 w 5979492"/>
              <a:gd name="connsiteY666" fmla="*/ 3683660 h 5913566"/>
              <a:gd name="connsiteX667" fmla="*/ 5222487 w 5979492"/>
              <a:gd name="connsiteY667" fmla="*/ 3685303 h 5913566"/>
              <a:gd name="connsiteX668" fmla="*/ 5220785 w 5979492"/>
              <a:gd name="connsiteY668" fmla="*/ 3686945 h 5913566"/>
              <a:gd name="connsiteX669" fmla="*/ 5219367 w 5979492"/>
              <a:gd name="connsiteY669" fmla="*/ 3688861 h 5913566"/>
              <a:gd name="connsiteX670" fmla="*/ 5217667 w 5979492"/>
              <a:gd name="connsiteY670" fmla="*/ 3691051 h 5913566"/>
              <a:gd name="connsiteX671" fmla="*/ 5215115 w 5979492"/>
              <a:gd name="connsiteY671" fmla="*/ 3695706 h 5913566"/>
              <a:gd name="connsiteX672" fmla="*/ 5213131 w 5979492"/>
              <a:gd name="connsiteY672" fmla="*/ 3700907 h 5913566"/>
              <a:gd name="connsiteX673" fmla="*/ 5211145 w 5979492"/>
              <a:gd name="connsiteY673" fmla="*/ 3706930 h 5913566"/>
              <a:gd name="connsiteX674" fmla="*/ 5210011 w 5979492"/>
              <a:gd name="connsiteY674" fmla="*/ 3713228 h 5913566"/>
              <a:gd name="connsiteX675" fmla="*/ 5209161 w 5979492"/>
              <a:gd name="connsiteY675" fmla="*/ 3720072 h 5913566"/>
              <a:gd name="connsiteX676" fmla="*/ 5208595 w 5979492"/>
              <a:gd name="connsiteY676" fmla="*/ 3727190 h 5913566"/>
              <a:gd name="connsiteX677" fmla="*/ 5207743 w 5979492"/>
              <a:gd name="connsiteY677" fmla="*/ 3727464 h 5913566"/>
              <a:gd name="connsiteX678" fmla="*/ 5204624 w 5979492"/>
              <a:gd name="connsiteY678" fmla="*/ 3728012 h 5913566"/>
              <a:gd name="connsiteX679" fmla="*/ 5194985 w 5979492"/>
              <a:gd name="connsiteY679" fmla="*/ 3728559 h 5913566"/>
              <a:gd name="connsiteX680" fmla="*/ 5171169 w 5979492"/>
              <a:gd name="connsiteY680" fmla="*/ 3729107 h 5913566"/>
              <a:gd name="connsiteX681" fmla="*/ 5165215 w 5979492"/>
              <a:gd name="connsiteY681" fmla="*/ 3728559 h 5913566"/>
              <a:gd name="connsiteX682" fmla="*/ 5158977 w 5979492"/>
              <a:gd name="connsiteY682" fmla="*/ 3728285 h 5913566"/>
              <a:gd name="connsiteX683" fmla="*/ 5153024 w 5979492"/>
              <a:gd name="connsiteY683" fmla="*/ 3728285 h 5913566"/>
              <a:gd name="connsiteX684" fmla="*/ 5146785 w 5979492"/>
              <a:gd name="connsiteY684" fmla="*/ 3728559 h 5913566"/>
              <a:gd name="connsiteX685" fmla="*/ 5134027 w 5979492"/>
              <a:gd name="connsiteY685" fmla="*/ 3729380 h 5913566"/>
              <a:gd name="connsiteX686" fmla="*/ 5121553 w 5979492"/>
              <a:gd name="connsiteY686" fmla="*/ 3730749 h 5913566"/>
              <a:gd name="connsiteX687" fmla="*/ 5109077 w 5979492"/>
              <a:gd name="connsiteY687" fmla="*/ 3732392 h 5913566"/>
              <a:gd name="connsiteX688" fmla="*/ 5096319 w 5979492"/>
              <a:gd name="connsiteY688" fmla="*/ 3734308 h 5913566"/>
              <a:gd name="connsiteX689" fmla="*/ 5083845 w 5979492"/>
              <a:gd name="connsiteY689" fmla="*/ 3736225 h 5913566"/>
              <a:gd name="connsiteX690" fmla="*/ 5071369 w 5979492"/>
              <a:gd name="connsiteY690" fmla="*/ 3737593 h 5913566"/>
              <a:gd name="connsiteX691" fmla="*/ 5058611 w 5979492"/>
              <a:gd name="connsiteY691" fmla="*/ 3738689 h 5913566"/>
              <a:gd name="connsiteX692" fmla="*/ 5052373 w 5979492"/>
              <a:gd name="connsiteY692" fmla="*/ 3738963 h 5913566"/>
              <a:gd name="connsiteX693" fmla="*/ 5046135 w 5979492"/>
              <a:gd name="connsiteY693" fmla="*/ 3739236 h 5913566"/>
              <a:gd name="connsiteX694" fmla="*/ 5039898 w 5979492"/>
              <a:gd name="connsiteY694" fmla="*/ 3739236 h 5913566"/>
              <a:gd name="connsiteX695" fmla="*/ 5033661 w 5979492"/>
              <a:gd name="connsiteY695" fmla="*/ 3738963 h 5913566"/>
              <a:gd name="connsiteX696" fmla="*/ 5027707 w 5979492"/>
              <a:gd name="connsiteY696" fmla="*/ 3738415 h 5913566"/>
              <a:gd name="connsiteX697" fmla="*/ 5021469 w 5979492"/>
              <a:gd name="connsiteY697" fmla="*/ 3737593 h 5913566"/>
              <a:gd name="connsiteX698" fmla="*/ 5015232 w 5979492"/>
              <a:gd name="connsiteY698" fmla="*/ 3736498 h 5913566"/>
              <a:gd name="connsiteX699" fmla="*/ 5009277 w 5979492"/>
              <a:gd name="connsiteY699" fmla="*/ 3735130 h 5913566"/>
              <a:gd name="connsiteX700" fmla="*/ 5003324 w 5979492"/>
              <a:gd name="connsiteY700" fmla="*/ 3732940 h 5913566"/>
              <a:gd name="connsiteX701" fmla="*/ 4997087 w 5979492"/>
              <a:gd name="connsiteY701" fmla="*/ 3731023 h 5913566"/>
              <a:gd name="connsiteX702" fmla="*/ 4991132 w 5979492"/>
              <a:gd name="connsiteY702" fmla="*/ 3728559 h 5913566"/>
              <a:gd name="connsiteX703" fmla="*/ 4984895 w 5979492"/>
              <a:gd name="connsiteY703" fmla="*/ 3725274 h 5913566"/>
              <a:gd name="connsiteX704" fmla="*/ 4978941 w 5979492"/>
              <a:gd name="connsiteY704" fmla="*/ 3721989 h 5913566"/>
              <a:gd name="connsiteX705" fmla="*/ 4972987 w 5979492"/>
              <a:gd name="connsiteY705" fmla="*/ 3718156 h 5913566"/>
              <a:gd name="connsiteX706" fmla="*/ 4910329 w 5979492"/>
              <a:gd name="connsiteY706" fmla="*/ 3704193 h 5913566"/>
              <a:gd name="connsiteX707" fmla="*/ 4908627 w 5979492"/>
              <a:gd name="connsiteY707" fmla="*/ 3707752 h 5913566"/>
              <a:gd name="connsiteX708" fmla="*/ 4906927 w 5979492"/>
              <a:gd name="connsiteY708" fmla="*/ 3711311 h 5913566"/>
              <a:gd name="connsiteX709" fmla="*/ 4905225 w 5979492"/>
              <a:gd name="connsiteY709" fmla="*/ 3714323 h 5913566"/>
              <a:gd name="connsiteX710" fmla="*/ 4902673 w 5979492"/>
              <a:gd name="connsiteY710" fmla="*/ 3717334 h 5913566"/>
              <a:gd name="connsiteX711" fmla="*/ 4900689 w 5979492"/>
              <a:gd name="connsiteY711" fmla="*/ 3719798 h 5913566"/>
              <a:gd name="connsiteX712" fmla="*/ 4898137 w 5979492"/>
              <a:gd name="connsiteY712" fmla="*/ 3722262 h 5913566"/>
              <a:gd name="connsiteX713" fmla="*/ 4895585 w 5979492"/>
              <a:gd name="connsiteY713" fmla="*/ 3723905 h 5913566"/>
              <a:gd name="connsiteX714" fmla="*/ 4892751 w 5979492"/>
              <a:gd name="connsiteY714" fmla="*/ 3725274 h 5913566"/>
              <a:gd name="connsiteX715" fmla="*/ 4889915 w 5979492"/>
              <a:gd name="connsiteY715" fmla="*/ 3726369 h 5913566"/>
              <a:gd name="connsiteX716" fmla="*/ 4887080 w 5979492"/>
              <a:gd name="connsiteY716" fmla="*/ 3726917 h 5913566"/>
              <a:gd name="connsiteX717" fmla="*/ 4883961 w 5979492"/>
              <a:gd name="connsiteY717" fmla="*/ 3727190 h 5913566"/>
              <a:gd name="connsiteX718" fmla="*/ 4880843 w 5979492"/>
              <a:gd name="connsiteY718" fmla="*/ 3726917 h 5913566"/>
              <a:gd name="connsiteX719" fmla="*/ 4877440 w 5979492"/>
              <a:gd name="connsiteY719" fmla="*/ 3726095 h 5913566"/>
              <a:gd name="connsiteX720" fmla="*/ 4874321 w 5979492"/>
              <a:gd name="connsiteY720" fmla="*/ 3724726 h 5913566"/>
              <a:gd name="connsiteX721" fmla="*/ 4870635 w 5979492"/>
              <a:gd name="connsiteY721" fmla="*/ 3722809 h 5913566"/>
              <a:gd name="connsiteX722" fmla="*/ 4867517 w 5979492"/>
              <a:gd name="connsiteY722" fmla="*/ 3720072 h 5913566"/>
              <a:gd name="connsiteX723" fmla="*/ 4854758 w 5979492"/>
              <a:gd name="connsiteY723" fmla="*/ 3709942 h 5913566"/>
              <a:gd name="connsiteX724" fmla="*/ 4841716 w 5979492"/>
              <a:gd name="connsiteY724" fmla="*/ 3699539 h 5913566"/>
              <a:gd name="connsiteX725" fmla="*/ 4815632 w 5979492"/>
              <a:gd name="connsiteY725" fmla="*/ 3679279 h 5913566"/>
              <a:gd name="connsiteX726" fmla="*/ 4789264 w 5979492"/>
              <a:gd name="connsiteY726" fmla="*/ 3659293 h 5913566"/>
              <a:gd name="connsiteX727" fmla="*/ 4763180 w 5979492"/>
              <a:gd name="connsiteY727" fmla="*/ 3639034 h 5913566"/>
              <a:gd name="connsiteX728" fmla="*/ 4750422 w 5979492"/>
              <a:gd name="connsiteY728" fmla="*/ 3628630 h 5913566"/>
              <a:gd name="connsiteX729" fmla="*/ 4737380 w 5979492"/>
              <a:gd name="connsiteY729" fmla="*/ 3618227 h 5913566"/>
              <a:gd name="connsiteX730" fmla="*/ 4724905 w 5979492"/>
              <a:gd name="connsiteY730" fmla="*/ 3607823 h 5913566"/>
              <a:gd name="connsiteX731" fmla="*/ 4712430 w 5979492"/>
              <a:gd name="connsiteY731" fmla="*/ 3596872 h 5913566"/>
              <a:gd name="connsiteX732" fmla="*/ 4700238 w 5979492"/>
              <a:gd name="connsiteY732" fmla="*/ 3585921 h 5913566"/>
              <a:gd name="connsiteX733" fmla="*/ 4688614 w 5979492"/>
              <a:gd name="connsiteY733" fmla="*/ 3574423 h 5913566"/>
              <a:gd name="connsiteX734" fmla="*/ 4677273 w 5979492"/>
              <a:gd name="connsiteY734" fmla="*/ 3562924 h 5913566"/>
              <a:gd name="connsiteX735" fmla="*/ 4666215 w 5979492"/>
              <a:gd name="connsiteY735" fmla="*/ 3550878 h 5913566"/>
              <a:gd name="connsiteX736" fmla="*/ 4657143 w 5979492"/>
              <a:gd name="connsiteY736" fmla="*/ 3542939 h 5913566"/>
              <a:gd name="connsiteX737" fmla="*/ 4647787 w 5979492"/>
              <a:gd name="connsiteY737" fmla="*/ 3535547 h 5913566"/>
              <a:gd name="connsiteX738" fmla="*/ 4638147 w 5979492"/>
              <a:gd name="connsiteY738" fmla="*/ 3528703 h 5913566"/>
              <a:gd name="connsiteX739" fmla="*/ 4628223 w 5979492"/>
              <a:gd name="connsiteY739" fmla="*/ 3521858 h 5913566"/>
              <a:gd name="connsiteX740" fmla="*/ 4608377 w 5979492"/>
              <a:gd name="connsiteY740" fmla="*/ 3508716 h 5913566"/>
              <a:gd name="connsiteX741" fmla="*/ 4588247 w 5979492"/>
              <a:gd name="connsiteY741" fmla="*/ 3495575 h 5913566"/>
              <a:gd name="connsiteX742" fmla="*/ 4578607 w 5979492"/>
              <a:gd name="connsiteY742" fmla="*/ 3489005 h 5913566"/>
              <a:gd name="connsiteX743" fmla="*/ 4568401 w 5979492"/>
              <a:gd name="connsiteY743" fmla="*/ 3482161 h 5913566"/>
              <a:gd name="connsiteX744" fmla="*/ 4559043 w 5979492"/>
              <a:gd name="connsiteY744" fmla="*/ 3475042 h 5913566"/>
              <a:gd name="connsiteX745" fmla="*/ 4549688 w 5979492"/>
              <a:gd name="connsiteY745" fmla="*/ 3467377 h 5913566"/>
              <a:gd name="connsiteX746" fmla="*/ 4540615 w 5979492"/>
              <a:gd name="connsiteY746" fmla="*/ 3459711 h 5913566"/>
              <a:gd name="connsiteX747" fmla="*/ 4531825 w 5979492"/>
              <a:gd name="connsiteY747" fmla="*/ 3451771 h 5913566"/>
              <a:gd name="connsiteX748" fmla="*/ 4527856 w 5979492"/>
              <a:gd name="connsiteY748" fmla="*/ 3447391 h 5913566"/>
              <a:gd name="connsiteX749" fmla="*/ 4523887 w 5979492"/>
              <a:gd name="connsiteY749" fmla="*/ 3443284 h 5913566"/>
              <a:gd name="connsiteX750" fmla="*/ 4520201 w 5979492"/>
              <a:gd name="connsiteY750" fmla="*/ 3438630 h 5913566"/>
              <a:gd name="connsiteX751" fmla="*/ 4516232 w 5979492"/>
              <a:gd name="connsiteY751" fmla="*/ 3433976 h 5913566"/>
              <a:gd name="connsiteX752" fmla="*/ 4506309 w 5979492"/>
              <a:gd name="connsiteY752" fmla="*/ 3429321 h 5913566"/>
              <a:gd name="connsiteX753" fmla="*/ 4496669 w 5979492"/>
              <a:gd name="connsiteY753" fmla="*/ 3424668 h 5913566"/>
              <a:gd name="connsiteX754" fmla="*/ 4487313 w 5979492"/>
              <a:gd name="connsiteY754" fmla="*/ 3419465 h 5913566"/>
              <a:gd name="connsiteX755" fmla="*/ 4477956 w 5979492"/>
              <a:gd name="connsiteY755" fmla="*/ 3413717 h 5913566"/>
              <a:gd name="connsiteX756" fmla="*/ 4469451 w 5979492"/>
              <a:gd name="connsiteY756" fmla="*/ 3407693 h 5913566"/>
              <a:gd name="connsiteX757" fmla="*/ 4460945 w 5979492"/>
              <a:gd name="connsiteY757" fmla="*/ 3401670 h 5913566"/>
              <a:gd name="connsiteX758" fmla="*/ 4452439 w 5979492"/>
              <a:gd name="connsiteY758" fmla="*/ 3395100 h 5913566"/>
              <a:gd name="connsiteX759" fmla="*/ 4444501 w 5979492"/>
              <a:gd name="connsiteY759" fmla="*/ 3388529 h 5913566"/>
              <a:gd name="connsiteX760" fmla="*/ 4436562 w 5979492"/>
              <a:gd name="connsiteY760" fmla="*/ 3381684 h 5913566"/>
              <a:gd name="connsiteX761" fmla="*/ 4428623 w 5979492"/>
              <a:gd name="connsiteY761" fmla="*/ 3374840 h 5913566"/>
              <a:gd name="connsiteX762" fmla="*/ 4413313 w 5979492"/>
              <a:gd name="connsiteY762" fmla="*/ 3360604 h 5913566"/>
              <a:gd name="connsiteX763" fmla="*/ 4383259 w 5979492"/>
              <a:gd name="connsiteY763" fmla="*/ 3331309 h 5913566"/>
              <a:gd name="connsiteX764" fmla="*/ 4319751 w 5979492"/>
              <a:gd name="connsiteY764" fmla="*/ 3283125 h 5913566"/>
              <a:gd name="connsiteX765" fmla="*/ 4255959 w 5979492"/>
              <a:gd name="connsiteY765" fmla="*/ 3222073 h 5913566"/>
              <a:gd name="connsiteX766" fmla="*/ 4170618 w 5979492"/>
              <a:gd name="connsiteY766" fmla="*/ 3149249 h 5913566"/>
              <a:gd name="connsiteX767" fmla="*/ 4076205 w 5979492"/>
              <a:gd name="connsiteY767" fmla="*/ 3057260 h 5913566"/>
              <a:gd name="connsiteX768" fmla="*/ 3927639 w 5979492"/>
              <a:gd name="connsiteY768" fmla="*/ 2908599 h 5913566"/>
              <a:gd name="connsiteX769" fmla="*/ 3852505 w 5979492"/>
              <a:gd name="connsiteY769" fmla="*/ 2827014 h 5913566"/>
              <a:gd name="connsiteX770" fmla="*/ 3777088 w 5979492"/>
              <a:gd name="connsiteY770" fmla="*/ 2745155 h 5913566"/>
              <a:gd name="connsiteX771" fmla="*/ 3689763 w 5979492"/>
              <a:gd name="connsiteY771" fmla="*/ 2668498 h 5913566"/>
              <a:gd name="connsiteX772" fmla="*/ 3602155 w 5979492"/>
              <a:gd name="connsiteY772" fmla="*/ 2591293 h 5913566"/>
              <a:gd name="connsiteX773" fmla="*/ 3596201 w 5979492"/>
              <a:gd name="connsiteY773" fmla="*/ 2590745 h 5913566"/>
              <a:gd name="connsiteX774" fmla="*/ 3590815 w 5979492"/>
              <a:gd name="connsiteY774" fmla="*/ 2589924 h 5913566"/>
              <a:gd name="connsiteX775" fmla="*/ 3585711 w 5979492"/>
              <a:gd name="connsiteY775" fmla="*/ 2588555 h 5913566"/>
              <a:gd name="connsiteX776" fmla="*/ 3580891 w 5979492"/>
              <a:gd name="connsiteY776" fmla="*/ 2586638 h 5913566"/>
              <a:gd name="connsiteX777" fmla="*/ 3576354 w 5979492"/>
              <a:gd name="connsiteY777" fmla="*/ 2584448 h 5913566"/>
              <a:gd name="connsiteX778" fmla="*/ 3572102 w 5979492"/>
              <a:gd name="connsiteY778" fmla="*/ 2581984 h 5913566"/>
              <a:gd name="connsiteX779" fmla="*/ 3567849 w 5979492"/>
              <a:gd name="connsiteY779" fmla="*/ 2579520 h 5913566"/>
              <a:gd name="connsiteX780" fmla="*/ 3563879 w 5979492"/>
              <a:gd name="connsiteY780" fmla="*/ 2576509 h 5913566"/>
              <a:gd name="connsiteX781" fmla="*/ 3560194 w 5979492"/>
              <a:gd name="connsiteY781" fmla="*/ 2573497 h 5913566"/>
              <a:gd name="connsiteX782" fmla="*/ 3556225 w 5979492"/>
              <a:gd name="connsiteY782" fmla="*/ 2569938 h 5913566"/>
              <a:gd name="connsiteX783" fmla="*/ 3549136 w 5979492"/>
              <a:gd name="connsiteY783" fmla="*/ 2563093 h 5913566"/>
              <a:gd name="connsiteX784" fmla="*/ 3542331 w 5979492"/>
              <a:gd name="connsiteY784" fmla="*/ 2556249 h 5913566"/>
              <a:gd name="connsiteX785" fmla="*/ 3535244 w 5979492"/>
              <a:gd name="connsiteY785" fmla="*/ 2549131 h 5913566"/>
              <a:gd name="connsiteX786" fmla="*/ 3483359 w 5979492"/>
              <a:gd name="connsiteY786" fmla="*/ 2513266 h 5913566"/>
              <a:gd name="connsiteX787" fmla="*/ 3457559 w 5979492"/>
              <a:gd name="connsiteY787" fmla="*/ 2495197 h 5913566"/>
              <a:gd name="connsiteX788" fmla="*/ 3431758 w 5979492"/>
              <a:gd name="connsiteY788" fmla="*/ 2476854 h 5913566"/>
              <a:gd name="connsiteX789" fmla="*/ 3428073 w 5979492"/>
              <a:gd name="connsiteY789" fmla="*/ 2474390 h 5913566"/>
              <a:gd name="connsiteX790" fmla="*/ 3424103 w 5979492"/>
              <a:gd name="connsiteY790" fmla="*/ 2472474 h 5913566"/>
              <a:gd name="connsiteX791" fmla="*/ 3420701 w 5979492"/>
              <a:gd name="connsiteY791" fmla="*/ 2470831 h 5913566"/>
              <a:gd name="connsiteX792" fmla="*/ 3418149 w 5979492"/>
              <a:gd name="connsiteY792" fmla="*/ 2470284 h 5913566"/>
              <a:gd name="connsiteX793" fmla="*/ 3415597 w 5979492"/>
              <a:gd name="connsiteY793" fmla="*/ 2470009 h 5913566"/>
              <a:gd name="connsiteX794" fmla="*/ 3413329 w 5979492"/>
              <a:gd name="connsiteY794" fmla="*/ 2470284 h 5913566"/>
              <a:gd name="connsiteX795" fmla="*/ 3411344 w 5979492"/>
              <a:gd name="connsiteY795" fmla="*/ 2471104 h 5913566"/>
              <a:gd name="connsiteX796" fmla="*/ 3409643 w 5979492"/>
              <a:gd name="connsiteY796" fmla="*/ 2472474 h 5913566"/>
              <a:gd name="connsiteX797" fmla="*/ 3408226 w 5979492"/>
              <a:gd name="connsiteY797" fmla="*/ 2474116 h 5913566"/>
              <a:gd name="connsiteX798" fmla="*/ 3406808 w 5979492"/>
              <a:gd name="connsiteY798" fmla="*/ 2475759 h 5913566"/>
              <a:gd name="connsiteX799" fmla="*/ 3405674 w 5979492"/>
              <a:gd name="connsiteY799" fmla="*/ 2478223 h 5913566"/>
              <a:gd name="connsiteX800" fmla="*/ 3404539 w 5979492"/>
              <a:gd name="connsiteY800" fmla="*/ 2480413 h 5913566"/>
              <a:gd name="connsiteX801" fmla="*/ 3402839 w 5979492"/>
              <a:gd name="connsiteY801" fmla="*/ 2485615 h 5913566"/>
              <a:gd name="connsiteX802" fmla="*/ 3400854 w 5979492"/>
              <a:gd name="connsiteY802" fmla="*/ 2491091 h 5913566"/>
              <a:gd name="connsiteX803" fmla="*/ 3405958 w 5979492"/>
              <a:gd name="connsiteY803" fmla="*/ 2492459 h 5913566"/>
              <a:gd name="connsiteX804" fmla="*/ 3410494 w 5979492"/>
              <a:gd name="connsiteY804" fmla="*/ 2494102 h 5913566"/>
              <a:gd name="connsiteX805" fmla="*/ 3415030 w 5979492"/>
              <a:gd name="connsiteY805" fmla="*/ 2495744 h 5913566"/>
              <a:gd name="connsiteX806" fmla="*/ 3419283 w 5979492"/>
              <a:gd name="connsiteY806" fmla="*/ 2497935 h 5913566"/>
              <a:gd name="connsiteX807" fmla="*/ 3423252 w 5979492"/>
              <a:gd name="connsiteY807" fmla="*/ 2500125 h 5913566"/>
              <a:gd name="connsiteX808" fmla="*/ 3426938 w 5979492"/>
              <a:gd name="connsiteY808" fmla="*/ 2502315 h 5913566"/>
              <a:gd name="connsiteX809" fmla="*/ 3430624 w 5979492"/>
              <a:gd name="connsiteY809" fmla="*/ 2505053 h 5913566"/>
              <a:gd name="connsiteX810" fmla="*/ 3433743 w 5979492"/>
              <a:gd name="connsiteY810" fmla="*/ 2507791 h 5913566"/>
              <a:gd name="connsiteX811" fmla="*/ 3436861 w 5979492"/>
              <a:gd name="connsiteY811" fmla="*/ 2511076 h 5913566"/>
              <a:gd name="connsiteX812" fmla="*/ 3439697 w 5979492"/>
              <a:gd name="connsiteY812" fmla="*/ 2514088 h 5913566"/>
              <a:gd name="connsiteX813" fmla="*/ 3442531 w 5979492"/>
              <a:gd name="connsiteY813" fmla="*/ 2517646 h 5913566"/>
              <a:gd name="connsiteX814" fmla="*/ 3444800 w 5979492"/>
              <a:gd name="connsiteY814" fmla="*/ 2521206 h 5913566"/>
              <a:gd name="connsiteX815" fmla="*/ 3446785 w 5979492"/>
              <a:gd name="connsiteY815" fmla="*/ 2525312 h 5913566"/>
              <a:gd name="connsiteX816" fmla="*/ 3448769 w 5979492"/>
              <a:gd name="connsiteY816" fmla="*/ 2529419 h 5913566"/>
              <a:gd name="connsiteX817" fmla="*/ 3450470 w 5979492"/>
              <a:gd name="connsiteY817" fmla="*/ 2533525 h 5913566"/>
              <a:gd name="connsiteX818" fmla="*/ 3451888 w 5979492"/>
              <a:gd name="connsiteY818" fmla="*/ 2538180 h 5913566"/>
              <a:gd name="connsiteX819" fmla="*/ 3465497 w 5979492"/>
              <a:gd name="connsiteY819" fmla="*/ 2550226 h 5913566"/>
              <a:gd name="connsiteX820" fmla="*/ 3475137 w 5979492"/>
              <a:gd name="connsiteY820" fmla="*/ 2557070 h 5913566"/>
              <a:gd name="connsiteX821" fmla="*/ 3484493 w 5979492"/>
              <a:gd name="connsiteY821" fmla="*/ 2563641 h 5913566"/>
              <a:gd name="connsiteX822" fmla="*/ 3494417 w 5979492"/>
              <a:gd name="connsiteY822" fmla="*/ 2570212 h 5913566"/>
              <a:gd name="connsiteX823" fmla="*/ 3504339 w 5979492"/>
              <a:gd name="connsiteY823" fmla="*/ 2576235 h 5913566"/>
              <a:gd name="connsiteX824" fmla="*/ 3524470 w 5979492"/>
              <a:gd name="connsiteY824" fmla="*/ 2588828 h 5913566"/>
              <a:gd name="connsiteX825" fmla="*/ 3534393 w 5979492"/>
              <a:gd name="connsiteY825" fmla="*/ 2595126 h 5913566"/>
              <a:gd name="connsiteX826" fmla="*/ 3543750 w 5979492"/>
              <a:gd name="connsiteY826" fmla="*/ 2601696 h 5913566"/>
              <a:gd name="connsiteX827" fmla="*/ 3553105 w 5979492"/>
              <a:gd name="connsiteY827" fmla="*/ 2608540 h 5913566"/>
              <a:gd name="connsiteX828" fmla="*/ 3557359 w 5979492"/>
              <a:gd name="connsiteY828" fmla="*/ 2612100 h 5913566"/>
              <a:gd name="connsiteX829" fmla="*/ 3561895 w 5979492"/>
              <a:gd name="connsiteY829" fmla="*/ 2615658 h 5913566"/>
              <a:gd name="connsiteX830" fmla="*/ 3566147 w 5979492"/>
              <a:gd name="connsiteY830" fmla="*/ 2619765 h 5913566"/>
              <a:gd name="connsiteX831" fmla="*/ 3569834 w 5979492"/>
              <a:gd name="connsiteY831" fmla="*/ 2623872 h 5913566"/>
              <a:gd name="connsiteX832" fmla="*/ 3573803 w 5979492"/>
              <a:gd name="connsiteY832" fmla="*/ 2627705 h 5913566"/>
              <a:gd name="connsiteX833" fmla="*/ 3577205 w 5979492"/>
              <a:gd name="connsiteY833" fmla="*/ 2632085 h 5913566"/>
              <a:gd name="connsiteX834" fmla="*/ 3580891 w 5979492"/>
              <a:gd name="connsiteY834" fmla="*/ 2636740 h 5913566"/>
              <a:gd name="connsiteX835" fmla="*/ 3584010 w 5979492"/>
              <a:gd name="connsiteY835" fmla="*/ 2641120 h 5913566"/>
              <a:gd name="connsiteX836" fmla="*/ 3587128 w 5979492"/>
              <a:gd name="connsiteY836" fmla="*/ 2646048 h 5913566"/>
              <a:gd name="connsiteX837" fmla="*/ 3589680 w 5979492"/>
              <a:gd name="connsiteY837" fmla="*/ 2651249 h 5913566"/>
              <a:gd name="connsiteX838" fmla="*/ 3592515 w 5979492"/>
              <a:gd name="connsiteY838" fmla="*/ 2656725 h 5913566"/>
              <a:gd name="connsiteX839" fmla="*/ 3594784 w 5979492"/>
              <a:gd name="connsiteY839" fmla="*/ 2662200 h 5913566"/>
              <a:gd name="connsiteX840" fmla="*/ 3596485 w 5979492"/>
              <a:gd name="connsiteY840" fmla="*/ 2667676 h 5913566"/>
              <a:gd name="connsiteX841" fmla="*/ 3598469 w 5979492"/>
              <a:gd name="connsiteY841" fmla="*/ 2673699 h 5913566"/>
              <a:gd name="connsiteX842" fmla="*/ 3605557 w 5979492"/>
              <a:gd name="connsiteY842" fmla="*/ 2684924 h 5913566"/>
              <a:gd name="connsiteX843" fmla="*/ 3613212 w 5979492"/>
              <a:gd name="connsiteY843" fmla="*/ 2695601 h 5913566"/>
              <a:gd name="connsiteX844" fmla="*/ 3621435 w 5979492"/>
              <a:gd name="connsiteY844" fmla="*/ 2705457 h 5913566"/>
              <a:gd name="connsiteX845" fmla="*/ 3629657 w 5979492"/>
              <a:gd name="connsiteY845" fmla="*/ 2715587 h 5913566"/>
              <a:gd name="connsiteX846" fmla="*/ 3638729 w 5979492"/>
              <a:gd name="connsiteY846" fmla="*/ 2724896 h 5913566"/>
              <a:gd name="connsiteX847" fmla="*/ 3647802 w 5979492"/>
              <a:gd name="connsiteY847" fmla="*/ 2734477 h 5913566"/>
              <a:gd name="connsiteX848" fmla="*/ 3657159 w 5979492"/>
              <a:gd name="connsiteY848" fmla="*/ 2743238 h 5913566"/>
              <a:gd name="connsiteX849" fmla="*/ 3666799 w 5979492"/>
              <a:gd name="connsiteY849" fmla="*/ 2752273 h 5913566"/>
              <a:gd name="connsiteX850" fmla="*/ 3676721 w 5979492"/>
              <a:gd name="connsiteY850" fmla="*/ 2761034 h 5913566"/>
              <a:gd name="connsiteX851" fmla="*/ 3686361 w 5979492"/>
              <a:gd name="connsiteY851" fmla="*/ 2769795 h 5913566"/>
              <a:gd name="connsiteX852" fmla="*/ 3706775 w 5979492"/>
              <a:gd name="connsiteY852" fmla="*/ 2786495 h 5913566"/>
              <a:gd name="connsiteX853" fmla="*/ 3726905 w 5979492"/>
              <a:gd name="connsiteY853" fmla="*/ 2803196 h 5913566"/>
              <a:gd name="connsiteX854" fmla="*/ 3747035 w 5979492"/>
              <a:gd name="connsiteY854" fmla="*/ 2820170 h 5913566"/>
              <a:gd name="connsiteX855" fmla="*/ 3749020 w 5979492"/>
              <a:gd name="connsiteY855" fmla="*/ 2821812 h 5913566"/>
              <a:gd name="connsiteX856" fmla="*/ 3750437 w 5979492"/>
              <a:gd name="connsiteY856" fmla="*/ 2823181 h 5913566"/>
              <a:gd name="connsiteX857" fmla="*/ 3751288 w 5979492"/>
              <a:gd name="connsiteY857" fmla="*/ 2824550 h 5913566"/>
              <a:gd name="connsiteX858" fmla="*/ 3751855 w 5979492"/>
              <a:gd name="connsiteY858" fmla="*/ 2825919 h 5913566"/>
              <a:gd name="connsiteX859" fmla="*/ 3756108 w 5979492"/>
              <a:gd name="connsiteY859" fmla="*/ 2831394 h 5913566"/>
              <a:gd name="connsiteX860" fmla="*/ 3760361 w 5979492"/>
              <a:gd name="connsiteY860" fmla="*/ 2836322 h 5913566"/>
              <a:gd name="connsiteX861" fmla="*/ 3769434 w 5979492"/>
              <a:gd name="connsiteY861" fmla="*/ 2846452 h 5913566"/>
              <a:gd name="connsiteX862" fmla="*/ 3778506 w 5979492"/>
              <a:gd name="connsiteY862" fmla="*/ 2855761 h 5913566"/>
              <a:gd name="connsiteX863" fmla="*/ 3788429 w 5979492"/>
              <a:gd name="connsiteY863" fmla="*/ 2865069 h 5913566"/>
              <a:gd name="connsiteX864" fmla="*/ 3798353 w 5979492"/>
              <a:gd name="connsiteY864" fmla="*/ 2873830 h 5913566"/>
              <a:gd name="connsiteX865" fmla="*/ 3808560 w 5979492"/>
              <a:gd name="connsiteY865" fmla="*/ 2882591 h 5913566"/>
              <a:gd name="connsiteX866" fmla="*/ 3829257 w 5979492"/>
              <a:gd name="connsiteY866" fmla="*/ 2900386 h 5913566"/>
              <a:gd name="connsiteX867" fmla="*/ 3839463 w 5979492"/>
              <a:gd name="connsiteY867" fmla="*/ 2909421 h 5913566"/>
              <a:gd name="connsiteX868" fmla="*/ 3849103 w 5979492"/>
              <a:gd name="connsiteY868" fmla="*/ 2918455 h 5913566"/>
              <a:gd name="connsiteX869" fmla="*/ 3858460 w 5979492"/>
              <a:gd name="connsiteY869" fmla="*/ 2927490 h 5913566"/>
              <a:gd name="connsiteX870" fmla="*/ 3867815 w 5979492"/>
              <a:gd name="connsiteY870" fmla="*/ 2937346 h 5913566"/>
              <a:gd name="connsiteX871" fmla="*/ 3872352 w 5979492"/>
              <a:gd name="connsiteY871" fmla="*/ 2942547 h 5913566"/>
              <a:gd name="connsiteX872" fmla="*/ 3876605 w 5979492"/>
              <a:gd name="connsiteY872" fmla="*/ 2947475 h 5913566"/>
              <a:gd name="connsiteX873" fmla="*/ 3880575 w 5979492"/>
              <a:gd name="connsiteY873" fmla="*/ 2952677 h 5913566"/>
              <a:gd name="connsiteX874" fmla="*/ 3884544 w 5979492"/>
              <a:gd name="connsiteY874" fmla="*/ 2957879 h 5913566"/>
              <a:gd name="connsiteX875" fmla="*/ 3888513 w 5979492"/>
              <a:gd name="connsiteY875" fmla="*/ 2963354 h 5913566"/>
              <a:gd name="connsiteX876" fmla="*/ 3892199 w 5979492"/>
              <a:gd name="connsiteY876" fmla="*/ 2969104 h 5913566"/>
              <a:gd name="connsiteX877" fmla="*/ 3895318 w 5979492"/>
              <a:gd name="connsiteY877" fmla="*/ 2974853 h 5913566"/>
              <a:gd name="connsiteX878" fmla="*/ 3898720 w 5979492"/>
              <a:gd name="connsiteY878" fmla="*/ 2980876 h 5913566"/>
              <a:gd name="connsiteX879" fmla="*/ 3905807 w 5979492"/>
              <a:gd name="connsiteY879" fmla="*/ 2990732 h 5913566"/>
              <a:gd name="connsiteX880" fmla="*/ 3913179 w 5979492"/>
              <a:gd name="connsiteY880" fmla="*/ 3000862 h 5913566"/>
              <a:gd name="connsiteX881" fmla="*/ 3920551 w 5979492"/>
              <a:gd name="connsiteY881" fmla="*/ 3010444 h 5913566"/>
              <a:gd name="connsiteX882" fmla="*/ 3928206 w 5979492"/>
              <a:gd name="connsiteY882" fmla="*/ 3020300 h 5913566"/>
              <a:gd name="connsiteX883" fmla="*/ 3936145 w 5979492"/>
              <a:gd name="connsiteY883" fmla="*/ 3029608 h 5913566"/>
              <a:gd name="connsiteX884" fmla="*/ 3944651 w 5979492"/>
              <a:gd name="connsiteY884" fmla="*/ 3039191 h 5913566"/>
              <a:gd name="connsiteX885" fmla="*/ 3952872 w 5979492"/>
              <a:gd name="connsiteY885" fmla="*/ 3048225 h 5913566"/>
              <a:gd name="connsiteX886" fmla="*/ 3961095 w 5979492"/>
              <a:gd name="connsiteY886" fmla="*/ 3057260 h 5913566"/>
              <a:gd name="connsiteX887" fmla="*/ 3978673 w 5979492"/>
              <a:gd name="connsiteY887" fmla="*/ 3075055 h 5913566"/>
              <a:gd name="connsiteX888" fmla="*/ 3996535 w 5979492"/>
              <a:gd name="connsiteY888" fmla="*/ 3092303 h 5913566"/>
              <a:gd name="connsiteX889" fmla="*/ 4014397 w 5979492"/>
              <a:gd name="connsiteY889" fmla="*/ 3109551 h 5913566"/>
              <a:gd name="connsiteX890" fmla="*/ 4033110 w 5979492"/>
              <a:gd name="connsiteY890" fmla="*/ 3126525 h 5913566"/>
              <a:gd name="connsiteX891" fmla="*/ 4070251 w 5979492"/>
              <a:gd name="connsiteY891" fmla="*/ 3160200 h 5913566"/>
              <a:gd name="connsiteX892" fmla="*/ 4088680 w 5979492"/>
              <a:gd name="connsiteY892" fmla="*/ 3177174 h 5913566"/>
              <a:gd name="connsiteX893" fmla="*/ 4106541 w 5979492"/>
              <a:gd name="connsiteY893" fmla="*/ 3194148 h 5913566"/>
              <a:gd name="connsiteX894" fmla="*/ 4124404 w 5979492"/>
              <a:gd name="connsiteY894" fmla="*/ 3211670 h 5913566"/>
              <a:gd name="connsiteX895" fmla="*/ 4141982 w 5979492"/>
              <a:gd name="connsiteY895" fmla="*/ 3229465 h 5913566"/>
              <a:gd name="connsiteX896" fmla="*/ 4150204 w 5979492"/>
              <a:gd name="connsiteY896" fmla="*/ 3238226 h 5913566"/>
              <a:gd name="connsiteX897" fmla="*/ 4158710 w 5979492"/>
              <a:gd name="connsiteY897" fmla="*/ 3247534 h 5913566"/>
              <a:gd name="connsiteX898" fmla="*/ 4166932 w 5979492"/>
              <a:gd name="connsiteY898" fmla="*/ 3256842 h 5913566"/>
              <a:gd name="connsiteX899" fmla="*/ 4174871 w 5979492"/>
              <a:gd name="connsiteY899" fmla="*/ 3266425 h 5913566"/>
              <a:gd name="connsiteX900" fmla="*/ 4184227 w 5979492"/>
              <a:gd name="connsiteY900" fmla="*/ 3274638 h 5913566"/>
              <a:gd name="connsiteX901" fmla="*/ 4194433 w 5979492"/>
              <a:gd name="connsiteY901" fmla="*/ 3282577 h 5913566"/>
              <a:gd name="connsiteX902" fmla="*/ 4204073 w 5979492"/>
              <a:gd name="connsiteY902" fmla="*/ 3291065 h 5913566"/>
              <a:gd name="connsiteX903" fmla="*/ 4208893 w 5979492"/>
              <a:gd name="connsiteY903" fmla="*/ 3294898 h 5913566"/>
              <a:gd name="connsiteX904" fmla="*/ 4213713 w 5979492"/>
              <a:gd name="connsiteY904" fmla="*/ 3299278 h 5913566"/>
              <a:gd name="connsiteX905" fmla="*/ 4217967 w 5979492"/>
              <a:gd name="connsiteY905" fmla="*/ 3303658 h 5913566"/>
              <a:gd name="connsiteX906" fmla="*/ 4222219 w 5979492"/>
              <a:gd name="connsiteY906" fmla="*/ 3308039 h 5913566"/>
              <a:gd name="connsiteX907" fmla="*/ 4226472 w 5979492"/>
              <a:gd name="connsiteY907" fmla="*/ 3312967 h 5913566"/>
              <a:gd name="connsiteX908" fmla="*/ 4229875 w 5979492"/>
              <a:gd name="connsiteY908" fmla="*/ 3317895 h 5913566"/>
              <a:gd name="connsiteX909" fmla="*/ 4233559 w 5979492"/>
              <a:gd name="connsiteY909" fmla="*/ 3323096 h 5913566"/>
              <a:gd name="connsiteX910" fmla="*/ 4236395 w 5979492"/>
              <a:gd name="connsiteY910" fmla="*/ 3328572 h 5913566"/>
              <a:gd name="connsiteX911" fmla="*/ 4238947 w 5979492"/>
              <a:gd name="connsiteY911" fmla="*/ 3334595 h 5913566"/>
              <a:gd name="connsiteX912" fmla="*/ 4240931 w 5979492"/>
              <a:gd name="connsiteY912" fmla="*/ 3340345 h 5913566"/>
              <a:gd name="connsiteX913" fmla="*/ 4257375 w 5979492"/>
              <a:gd name="connsiteY913" fmla="*/ 3355128 h 5913566"/>
              <a:gd name="connsiteX914" fmla="*/ 4274104 w 5979492"/>
              <a:gd name="connsiteY914" fmla="*/ 3369365 h 5913566"/>
              <a:gd name="connsiteX915" fmla="*/ 4283177 w 5979492"/>
              <a:gd name="connsiteY915" fmla="*/ 3376483 h 5913566"/>
              <a:gd name="connsiteX916" fmla="*/ 4291965 w 5979492"/>
              <a:gd name="connsiteY916" fmla="*/ 3383874 h 5913566"/>
              <a:gd name="connsiteX917" fmla="*/ 4300188 w 5979492"/>
              <a:gd name="connsiteY917" fmla="*/ 3391814 h 5913566"/>
              <a:gd name="connsiteX918" fmla="*/ 4307843 w 5979492"/>
              <a:gd name="connsiteY918" fmla="*/ 3399754 h 5913566"/>
              <a:gd name="connsiteX919" fmla="*/ 4315498 w 5979492"/>
              <a:gd name="connsiteY919" fmla="*/ 3407967 h 5913566"/>
              <a:gd name="connsiteX920" fmla="*/ 4322586 w 5979492"/>
              <a:gd name="connsiteY920" fmla="*/ 3416180 h 5913566"/>
              <a:gd name="connsiteX921" fmla="*/ 4329675 w 5979492"/>
              <a:gd name="connsiteY921" fmla="*/ 3424941 h 5913566"/>
              <a:gd name="connsiteX922" fmla="*/ 4336479 w 5979492"/>
              <a:gd name="connsiteY922" fmla="*/ 3433702 h 5913566"/>
              <a:gd name="connsiteX923" fmla="*/ 4342999 w 5979492"/>
              <a:gd name="connsiteY923" fmla="*/ 3442737 h 5913566"/>
              <a:gd name="connsiteX924" fmla="*/ 4349237 w 5979492"/>
              <a:gd name="connsiteY924" fmla="*/ 3451771 h 5913566"/>
              <a:gd name="connsiteX925" fmla="*/ 4361429 w 5979492"/>
              <a:gd name="connsiteY925" fmla="*/ 3470114 h 5913566"/>
              <a:gd name="connsiteX926" fmla="*/ 4373337 w 5979492"/>
              <a:gd name="connsiteY926" fmla="*/ 3488457 h 5913566"/>
              <a:gd name="connsiteX927" fmla="*/ 4385528 w 5979492"/>
              <a:gd name="connsiteY927" fmla="*/ 3506800 h 5913566"/>
              <a:gd name="connsiteX928" fmla="*/ 4391199 w 5979492"/>
              <a:gd name="connsiteY928" fmla="*/ 3513371 h 5913566"/>
              <a:gd name="connsiteX929" fmla="*/ 4397153 w 5979492"/>
              <a:gd name="connsiteY929" fmla="*/ 3519942 h 5913566"/>
              <a:gd name="connsiteX930" fmla="*/ 4402823 w 5979492"/>
              <a:gd name="connsiteY930" fmla="*/ 3526512 h 5913566"/>
              <a:gd name="connsiteX931" fmla="*/ 4408209 w 5979492"/>
              <a:gd name="connsiteY931" fmla="*/ 3533083 h 5913566"/>
              <a:gd name="connsiteX932" fmla="*/ 4410478 w 5979492"/>
              <a:gd name="connsiteY932" fmla="*/ 3536368 h 5913566"/>
              <a:gd name="connsiteX933" fmla="*/ 4412463 w 5979492"/>
              <a:gd name="connsiteY933" fmla="*/ 3540201 h 5913566"/>
              <a:gd name="connsiteX934" fmla="*/ 4414731 w 5979492"/>
              <a:gd name="connsiteY934" fmla="*/ 3544034 h 5913566"/>
              <a:gd name="connsiteX935" fmla="*/ 4416433 w 5979492"/>
              <a:gd name="connsiteY935" fmla="*/ 3547593 h 5913566"/>
              <a:gd name="connsiteX936" fmla="*/ 4417849 w 5979492"/>
              <a:gd name="connsiteY936" fmla="*/ 3551700 h 5913566"/>
              <a:gd name="connsiteX937" fmla="*/ 4418983 w 5979492"/>
              <a:gd name="connsiteY937" fmla="*/ 3555533 h 5913566"/>
              <a:gd name="connsiteX938" fmla="*/ 4419835 w 5979492"/>
              <a:gd name="connsiteY938" fmla="*/ 3559913 h 5913566"/>
              <a:gd name="connsiteX939" fmla="*/ 4420117 w 5979492"/>
              <a:gd name="connsiteY939" fmla="*/ 3564567 h 5913566"/>
              <a:gd name="connsiteX940" fmla="*/ 4425221 w 5979492"/>
              <a:gd name="connsiteY940" fmla="*/ 3569495 h 5913566"/>
              <a:gd name="connsiteX941" fmla="*/ 4429475 w 5979492"/>
              <a:gd name="connsiteY941" fmla="*/ 3574149 h 5913566"/>
              <a:gd name="connsiteX942" fmla="*/ 4432877 w 5979492"/>
              <a:gd name="connsiteY942" fmla="*/ 3578803 h 5913566"/>
              <a:gd name="connsiteX943" fmla="*/ 4435995 w 5979492"/>
              <a:gd name="connsiteY943" fmla="*/ 3583731 h 5913566"/>
              <a:gd name="connsiteX944" fmla="*/ 4438263 w 5979492"/>
              <a:gd name="connsiteY944" fmla="*/ 3588659 h 5913566"/>
              <a:gd name="connsiteX945" fmla="*/ 4439681 w 5979492"/>
              <a:gd name="connsiteY945" fmla="*/ 3593314 h 5913566"/>
              <a:gd name="connsiteX946" fmla="*/ 4440815 w 5979492"/>
              <a:gd name="connsiteY946" fmla="*/ 3598242 h 5913566"/>
              <a:gd name="connsiteX947" fmla="*/ 4441099 w 5979492"/>
              <a:gd name="connsiteY947" fmla="*/ 3603170 h 5913566"/>
              <a:gd name="connsiteX948" fmla="*/ 4440815 w 5979492"/>
              <a:gd name="connsiteY948" fmla="*/ 3608098 h 5913566"/>
              <a:gd name="connsiteX949" fmla="*/ 4439397 w 5979492"/>
              <a:gd name="connsiteY949" fmla="*/ 3612751 h 5913566"/>
              <a:gd name="connsiteX950" fmla="*/ 4437980 w 5979492"/>
              <a:gd name="connsiteY950" fmla="*/ 3617679 h 5913566"/>
              <a:gd name="connsiteX951" fmla="*/ 4435712 w 5979492"/>
              <a:gd name="connsiteY951" fmla="*/ 3622607 h 5913566"/>
              <a:gd name="connsiteX952" fmla="*/ 4432593 w 5979492"/>
              <a:gd name="connsiteY952" fmla="*/ 3627535 h 5913566"/>
              <a:gd name="connsiteX953" fmla="*/ 4429191 w 5979492"/>
              <a:gd name="connsiteY953" fmla="*/ 3632190 h 5913566"/>
              <a:gd name="connsiteX954" fmla="*/ 4424938 w 5979492"/>
              <a:gd name="connsiteY954" fmla="*/ 3636844 h 5913566"/>
              <a:gd name="connsiteX955" fmla="*/ 4420401 w 5979492"/>
              <a:gd name="connsiteY955" fmla="*/ 3641772 h 5913566"/>
              <a:gd name="connsiteX956" fmla="*/ 4433443 w 5979492"/>
              <a:gd name="connsiteY956" fmla="*/ 3670792 h 5913566"/>
              <a:gd name="connsiteX957" fmla="*/ 4434861 w 5979492"/>
              <a:gd name="connsiteY957" fmla="*/ 3684481 h 5913566"/>
              <a:gd name="connsiteX958" fmla="*/ 4435995 w 5979492"/>
              <a:gd name="connsiteY958" fmla="*/ 3698444 h 5913566"/>
              <a:gd name="connsiteX959" fmla="*/ 4437129 w 5979492"/>
              <a:gd name="connsiteY959" fmla="*/ 3712133 h 5913566"/>
              <a:gd name="connsiteX960" fmla="*/ 4437413 w 5979492"/>
              <a:gd name="connsiteY960" fmla="*/ 3718977 h 5913566"/>
              <a:gd name="connsiteX961" fmla="*/ 4437413 w 5979492"/>
              <a:gd name="connsiteY961" fmla="*/ 3725821 h 5913566"/>
              <a:gd name="connsiteX962" fmla="*/ 4437129 w 5979492"/>
              <a:gd name="connsiteY962" fmla="*/ 3732665 h 5913566"/>
              <a:gd name="connsiteX963" fmla="*/ 4436562 w 5979492"/>
              <a:gd name="connsiteY963" fmla="*/ 3739510 h 5913566"/>
              <a:gd name="connsiteX964" fmla="*/ 4435712 w 5979492"/>
              <a:gd name="connsiteY964" fmla="*/ 3746354 h 5913566"/>
              <a:gd name="connsiteX965" fmla="*/ 4434293 w 5979492"/>
              <a:gd name="connsiteY965" fmla="*/ 3752925 h 5913566"/>
              <a:gd name="connsiteX966" fmla="*/ 4432025 w 5979492"/>
              <a:gd name="connsiteY966" fmla="*/ 3759770 h 5913566"/>
              <a:gd name="connsiteX967" fmla="*/ 4429475 w 5979492"/>
              <a:gd name="connsiteY967" fmla="*/ 3766340 h 5913566"/>
              <a:gd name="connsiteX968" fmla="*/ 4426072 w 5979492"/>
              <a:gd name="connsiteY968" fmla="*/ 3772911 h 5913566"/>
              <a:gd name="connsiteX969" fmla="*/ 4422103 w 5979492"/>
              <a:gd name="connsiteY969" fmla="*/ 3779482 h 5913566"/>
              <a:gd name="connsiteX970" fmla="*/ 4421819 w 5979492"/>
              <a:gd name="connsiteY970" fmla="*/ 3781945 h 5913566"/>
              <a:gd name="connsiteX971" fmla="*/ 4421251 w 5979492"/>
              <a:gd name="connsiteY971" fmla="*/ 3784410 h 5913566"/>
              <a:gd name="connsiteX972" fmla="*/ 4420117 w 5979492"/>
              <a:gd name="connsiteY972" fmla="*/ 3787147 h 5913566"/>
              <a:gd name="connsiteX973" fmla="*/ 4419267 w 5979492"/>
              <a:gd name="connsiteY973" fmla="*/ 3789611 h 5913566"/>
              <a:gd name="connsiteX974" fmla="*/ 4416999 w 5979492"/>
              <a:gd name="connsiteY974" fmla="*/ 3794266 h 5913566"/>
              <a:gd name="connsiteX975" fmla="*/ 4413880 w 5979492"/>
              <a:gd name="connsiteY975" fmla="*/ 3799193 h 5913566"/>
              <a:gd name="connsiteX976" fmla="*/ 4410762 w 5979492"/>
              <a:gd name="connsiteY976" fmla="*/ 3803574 h 5913566"/>
              <a:gd name="connsiteX977" fmla="*/ 4407075 w 5979492"/>
              <a:gd name="connsiteY977" fmla="*/ 3808228 h 5913566"/>
              <a:gd name="connsiteX978" fmla="*/ 4403957 w 5979492"/>
              <a:gd name="connsiteY978" fmla="*/ 3813156 h 5913566"/>
              <a:gd name="connsiteX979" fmla="*/ 4400555 w 5979492"/>
              <a:gd name="connsiteY979" fmla="*/ 3817810 h 5913566"/>
              <a:gd name="connsiteX980" fmla="*/ 4397720 w 5979492"/>
              <a:gd name="connsiteY980" fmla="*/ 3822464 h 5913566"/>
              <a:gd name="connsiteX981" fmla="*/ 4396585 w 5979492"/>
              <a:gd name="connsiteY981" fmla="*/ 3825202 h 5913566"/>
              <a:gd name="connsiteX982" fmla="*/ 4395735 w 5979492"/>
              <a:gd name="connsiteY982" fmla="*/ 3827666 h 5913566"/>
              <a:gd name="connsiteX983" fmla="*/ 4394601 w 5979492"/>
              <a:gd name="connsiteY983" fmla="*/ 3830404 h 5913566"/>
              <a:gd name="connsiteX984" fmla="*/ 4394033 w 5979492"/>
              <a:gd name="connsiteY984" fmla="*/ 3832868 h 5913566"/>
              <a:gd name="connsiteX985" fmla="*/ 4393467 w 5979492"/>
              <a:gd name="connsiteY985" fmla="*/ 3835332 h 5913566"/>
              <a:gd name="connsiteX986" fmla="*/ 4393467 w 5979492"/>
              <a:gd name="connsiteY986" fmla="*/ 3838343 h 5913566"/>
              <a:gd name="connsiteX987" fmla="*/ 4393467 w 5979492"/>
              <a:gd name="connsiteY987" fmla="*/ 3841081 h 5913566"/>
              <a:gd name="connsiteX988" fmla="*/ 4394033 w 5979492"/>
              <a:gd name="connsiteY988" fmla="*/ 3844093 h 5913566"/>
              <a:gd name="connsiteX989" fmla="*/ 4394601 w 5979492"/>
              <a:gd name="connsiteY989" fmla="*/ 3847104 h 5913566"/>
              <a:gd name="connsiteX990" fmla="*/ 4396019 w 5979492"/>
              <a:gd name="connsiteY990" fmla="*/ 3850116 h 5913566"/>
              <a:gd name="connsiteX991" fmla="*/ 4397436 w 5979492"/>
              <a:gd name="connsiteY991" fmla="*/ 3853401 h 5913566"/>
              <a:gd name="connsiteX992" fmla="*/ 4399137 w 5979492"/>
              <a:gd name="connsiteY992" fmla="*/ 3856687 h 5913566"/>
              <a:gd name="connsiteX993" fmla="*/ 4401689 w 5979492"/>
              <a:gd name="connsiteY993" fmla="*/ 3859972 h 5913566"/>
              <a:gd name="connsiteX994" fmla="*/ 4404241 w 5979492"/>
              <a:gd name="connsiteY994" fmla="*/ 3863530 h 5913566"/>
              <a:gd name="connsiteX995" fmla="*/ 4407075 w 5979492"/>
              <a:gd name="connsiteY995" fmla="*/ 3867638 h 5913566"/>
              <a:gd name="connsiteX996" fmla="*/ 4409061 w 5979492"/>
              <a:gd name="connsiteY996" fmla="*/ 3870923 h 5913566"/>
              <a:gd name="connsiteX997" fmla="*/ 4410478 w 5979492"/>
              <a:gd name="connsiteY997" fmla="*/ 3874208 h 5913566"/>
              <a:gd name="connsiteX998" fmla="*/ 4410762 w 5979492"/>
              <a:gd name="connsiteY998" fmla="*/ 3876946 h 5913566"/>
              <a:gd name="connsiteX999" fmla="*/ 4410478 w 5979492"/>
              <a:gd name="connsiteY999" fmla="*/ 3879409 h 5913566"/>
              <a:gd name="connsiteX1000" fmla="*/ 4409911 w 5979492"/>
              <a:gd name="connsiteY1000" fmla="*/ 3881874 h 5913566"/>
              <a:gd name="connsiteX1001" fmla="*/ 4408493 w 5979492"/>
              <a:gd name="connsiteY1001" fmla="*/ 3883790 h 5913566"/>
              <a:gd name="connsiteX1002" fmla="*/ 4406225 w 5979492"/>
              <a:gd name="connsiteY1002" fmla="*/ 3885159 h 5913566"/>
              <a:gd name="connsiteX1003" fmla="*/ 4403957 w 5979492"/>
              <a:gd name="connsiteY1003" fmla="*/ 3886528 h 5913566"/>
              <a:gd name="connsiteX1004" fmla="*/ 4400838 w 5979492"/>
              <a:gd name="connsiteY1004" fmla="*/ 3887349 h 5913566"/>
              <a:gd name="connsiteX1005" fmla="*/ 4397720 w 5979492"/>
              <a:gd name="connsiteY1005" fmla="*/ 3887897 h 5913566"/>
              <a:gd name="connsiteX1006" fmla="*/ 4394033 w 5979492"/>
              <a:gd name="connsiteY1006" fmla="*/ 3888170 h 5913566"/>
              <a:gd name="connsiteX1007" fmla="*/ 4390631 w 5979492"/>
              <a:gd name="connsiteY1007" fmla="*/ 3887897 h 5913566"/>
              <a:gd name="connsiteX1008" fmla="*/ 4386379 w 5979492"/>
              <a:gd name="connsiteY1008" fmla="*/ 3887349 h 5913566"/>
              <a:gd name="connsiteX1009" fmla="*/ 4382409 w 5979492"/>
              <a:gd name="connsiteY1009" fmla="*/ 3885980 h 5913566"/>
              <a:gd name="connsiteX1010" fmla="*/ 4378157 w 5979492"/>
              <a:gd name="connsiteY1010" fmla="*/ 3884612 h 5913566"/>
              <a:gd name="connsiteX1011" fmla="*/ 4372486 w 5979492"/>
              <a:gd name="connsiteY1011" fmla="*/ 3882969 h 5913566"/>
              <a:gd name="connsiteX1012" fmla="*/ 4367667 w 5979492"/>
              <a:gd name="connsiteY1012" fmla="*/ 3881874 h 5913566"/>
              <a:gd name="connsiteX1013" fmla="*/ 4363413 w 5979492"/>
              <a:gd name="connsiteY1013" fmla="*/ 3881326 h 5913566"/>
              <a:gd name="connsiteX1014" fmla="*/ 4359444 w 5979492"/>
              <a:gd name="connsiteY1014" fmla="*/ 3881326 h 5913566"/>
              <a:gd name="connsiteX1015" fmla="*/ 4356041 w 5979492"/>
              <a:gd name="connsiteY1015" fmla="*/ 3881874 h 5913566"/>
              <a:gd name="connsiteX1016" fmla="*/ 4352639 w 5979492"/>
              <a:gd name="connsiteY1016" fmla="*/ 3882969 h 5913566"/>
              <a:gd name="connsiteX1017" fmla="*/ 4350088 w 5979492"/>
              <a:gd name="connsiteY1017" fmla="*/ 3884337 h 5913566"/>
              <a:gd name="connsiteX1018" fmla="*/ 4347536 w 5979492"/>
              <a:gd name="connsiteY1018" fmla="*/ 3885980 h 5913566"/>
              <a:gd name="connsiteX1019" fmla="*/ 4345551 w 5979492"/>
              <a:gd name="connsiteY1019" fmla="*/ 3888445 h 5913566"/>
              <a:gd name="connsiteX1020" fmla="*/ 4343851 w 5979492"/>
              <a:gd name="connsiteY1020" fmla="*/ 3890908 h 5913566"/>
              <a:gd name="connsiteX1021" fmla="*/ 4342149 w 5979492"/>
              <a:gd name="connsiteY1021" fmla="*/ 3893920 h 5913566"/>
              <a:gd name="connsiteX1022" fmla="*/ 4340731 w 5979492"/>
              <a:gd name="connsiteY1022" fmla="*/ 3896931 h 5913566"/>
              <a:gd name="connsiteX1023" fmla="*/ 4339597 w 5979492"/>
              <a:gd name="connsiteY1023" fmla="*/ 3900491 h 5913566"/>
              <a:gd name="connsiteX1024" fmla="*/ 4338463 w 5979492"/>
              <a:gd name="connsiteY1024" fmla="*/ 3904049 h 5913566"/>
              <a:gd name="connsiteX1025" fmla="*/ 4337046 w 5979492"/>
              <a:gd name="connsiteY1025" fmla="*/ 3911442 h 5913566"/>
              <a:gd name="connsiteX1026" fmla="*/ 4337613 w 5979492"/>
              <a:gd name="connsiteY1026" fmla="*/ 3915275 h 5913566"/>
              <a:gd name="connsiteX1027" fmla="*/ 4338463 w 5979492"/>
              <a:gd name="connsiteY1027" fmla="*/ 3918833 h 5913566"/>
              <a:gd name="connsiteX1028" fmla="*/ 4339597 w 5979492"/>
              <a:gd name="connsiteY1028" fmla="*/ 3922119 h 5913566"/>
              <a:gd name="connsiteX1029" fmla="*/ 4340731 w 5979492"/>
              <a:gd name="connsiteY1029" fmla="*/ 3925404 h 5913566"/>
              <a:gd name="connsiteX1030" fmla="*/ 4342717 w 5979492"/>
              <a:gd name="connsiteY1030" fmla="*/ 3928142 h 5913566"/>
              <a:gd name="connsiteX1031" fmla="*/ 4344417 w 5979492"/>
              <a:gd name="connsiteY1031" fmla="*/ 3931154 h 5913566"/>
              <a:gd name="connsiteX1032" fmla="*/ 4346401 w 5979492"/>
              <a:gd name="connsiteY1032" fmla="*/ 3933891 h 5913566"/>
              <a:gd name="connsiteX1033" fmla="*/ 4348670 w 5979492"/>
              <a:gd name="connsiteY1033" fmla="*/ 3936355 h 5913566"/>
              <a:gd name="connsiteX1034" fmla="*/ 4353490 w 5979492"/>
              <a:gd name="connsiteY1034" fmla="*/ 3941283 h 5913566"/>
              <a:gd name="connsiteX1035" fmla="*/ 4359161 w 5979492"/>
              <a:gd name="connsiteY1035" fmla="*/ 3945938 h 5913566"/>
              <a:gd name="connsiteX1036" fmla="*/ 4364831 w 5979492"/>
              <a:gd name="connsiteY1036" fmla="*/ 3950591 h 5913566"/>
              <a:gd name="connsiteX1037" fmla="*/ 4370785 w 5979492"/>
              <a:gd name="connsiteY1037" fmla="*/ 3954698 h 5913566"/>
              <a:gd name="connsiteX1038" fmla="*/ 4375321 w 5979492"/>
              <a:gd name="connsiteY1038" fmla="*/ 3956889 h 5913566"/>
              <a:gd name="connsiteX1039" fmla="*/ 4379575 w 5979492"/>
              <a:gd name="connsiteY1039" fmla="*/ 3959352 h 5913566"/>
              <a:gd name="connsiteX1040" fmla="*/ 4387513 w 5979492"/>
              <a:gd name="connsiteY1040" fmla="*/ 3964280 h 5913566"/>
              <a:gd name="connsiteX1041" fmla="*/ 4395451 w 5979492"/>
              <a:gd name="connsiteY1041" fmla="*/ 3969756 h 5913566"/>
              <a:gd name="connsiteX1042" fmla="*/ 4402256 w 5979492"/>
              <a:gd name="connsiteY1042" fmla="*/ 3975505 h 5913566"/>
              <a:gd name="connsiteX1043" fmla="*/ 4409061 w 5979492"/>
              <a:gd name="connsiteY1043" fmla="*/ 3981802 h 5913566"/>
              <a:gd name="connsiteX1044" fmla="*/ 4415298 w 5979492"/>
              <a:gd name="connsiteY1044" fmla="*/ 3988099 h 5913566"/>
              <a:gd name="connsiteX1045" fmla="*/ 4421251 w 5979492"/>
              <a:gd name="connsiteY1045" fmla="*/ 3994943 h 5913566"/>
              <a:gd name="connsiteX1046" fmla="*/ 4426639 w 5979492"/>
              <a:gd name="connsiteY1046" fmla="*/ 4001788 h 5913566"/>
              <a:gd name="connsiteX1047" fmla="*/ 4432309 w 5979492"/>
              <a:gd name="connsiteY1047" fmla="*/ 4008632 h 5913566"/>
              <a:gd name="connsiteX1048" fmla="*/ 4437696 w 5979492"/>
              <a:gd name="connsiteY1048" fmla="*/ 4015750 h 5913566"/>
              <a:gd name="connsiteX1049" fmla="*/ 4447903 w 5979492"/>
              <a:gd name="connsiteY1049" fmla="*/ 4030261 h 5913566"/>
              <a:gd name="connsiteX1050" fmla="*/ 4458393 w 5979492"/>
              <a:gd name="connsiteY1050" fmla="*/ 4045318 h 5913566"/>
              <a:gd name="connsiteX1051" fmla="*/ 4463497 w 5979492"/>
              <a:gd name="connsiteY1051" fmla="*/ 4052436 h 5913566"/>
              <a:gd name="connsiteX1052" fmla="*/ 4469167 w 5979492"/>
              <a:gd name="connsiteY1052" fmla="*/ 4059281 h 5913566"/>
              <a:gd name="connsiteX1053" fmla="*/ 4479375 w 5979492"/>
              <a:gd name="connsiteY1053" fmla="*/ 4070780 h 5913566"/>
              <a:gd name="connsiteX1054" fmla="*/ 4489581 w 5979492"/>
              <a:gd name="connsiteY1054" fmla="*/ 4082278 h 5913566"/>
              <a:gd name="connsiteX1055" fmla="*/ 4499504 w 5979492"/>
              <a:gd name="connsiteY1055" fmla="*/ 4094050 h 5913566"/>
              <a:gd name="connsiteX1056" fmla="*/ 4508861 w 5979492"/>
              <a:gd name="connsiteY1056" fmla="*/ 4105823 h 5913566"/>
              <a:gd name="connsiteX1057" fmla="*/ 4518217 w 5979492"/>
              <a:gd name="connsiteY1057" fmla="*/ 4117869 h 5913566"/>
              <a:gd name="connsiteX1058" fmla="*/ 4527573 w 5979492"/>
              <a:gd name="connsiteY1058" fmla="*/ 4129915 h 5913566"/>
              <a:gd name="connsiteX1059" fmla="*/ 4545719 w 5979492"/>
              <a:gd name="connsiteY1059" fmla="*/ 4154555 h 5913566"/>
              <a:gd name="connsiteX1060" fmla="*/ 4563013 w 5979492"/>
              <a:gd name="connsiteY1060" fmla="*/ 4179195 h 5913566"/>
              <a:gd name="connsiteX1061" fmla="*/ 4580309 w 5979492"/>
              <a:gd name="connsiteY1061" fmla="*/ 4204382 h 5913566"/>
              <a:gd name="connsiteX1062" fmla="*/ 4597035 w 5979492"/>
              <a:gd name="connsiteY1062" fmla="*/ 4229570 h 5913566"/>
              <a:gd name="connsiteX1063" fmla="*/ 4614047 w 5979492"/>
              <a:gd name="connsiteY1063" fmla="*/ 4254757 h 5913566"/>
              <a:gd name="connsiteX1064" fmla="*/ 4633893 w 5979492"/>
              <a:gd name="connsiteY1064" fmla="*/ 4282682 h 5913566"/>
              <a:gd name="connsiteX1065" fmla="*/ 4654024 w 5979492"/>
              <a:gd name="connsiteY1065" fmla="*/ 4310333 h 5913566"/>
              <a:gd name="connsiteX1066" fmla="*/ 4661112 w 5979492"/>
              <a:gd name="connsiteY1066" fmla="*/ 4317178 h 5913566"/>
              <a:gd name="connsiteX1067" fmla="*/ 4667633 w 5979492"/>
              <a:gd name="connsiteY1067" fmla="*/ 4324570 h 5913566"/>
              <a:gd name="connsiteX1068" fmla="*/ 4673303 w 5979492"/>
              <a:gd name="connsiteY1068" fmla="*/ 4331688 h 5913566"/>
              <a:gd name="connsiteX1069" fmla="*/ 4678407 w 5979492"/>
              <a:gd name="connsiteY1069" fmla="*/ 4338806 h 5913566"/>
              <a:gd name="connsiteX1070" fmla="*/ 4682659 w 5979492"/>
              <a:gd name="connsiteY1070" fmla="*/ 4346199 h 5913566"/>
              <a:gd name="connsiteX1071" fmla="*/ 4686062 w 5979492"/>
              <a:gd name="connsiteY1071" fmla="*/ 4353317 h 5913566"/>
              <a:gd name="connsiteX1072" fmla="*/ 4689181 w 5979492"/>
              <a:gd name="connsiteY1072" fmla="*/ 4360708 h 5913566"/>
              <a:gd name="connsiteX1073" fmla="*/ 4691449 w 5979492"/>
              <a:gd name="connsiteY1073" fmla="*/ 4368101 h 5913566"/>
              <a:gd name="connsiteX1074" fmla="*/ 4693433 w 5979492"/>
              <a:gd name="connsiteY1074" fmla="*/ 4376040 h 5913566"/>
              <a:gd name="connsiteX1075" fmla="*/ 4694567 w 5979492"/>
              <a:gd name="connsiteY1075" fmla="*/ 4383432 h 5913566"/>
              <a:gd name="connsiteX1076" fmla="*/ 4695701 w 5979492"/>
              <a:gd name="connsiteY1076" fmla="*/ 4391098 h 5913566"/>
              <a:gd name="connsiteX1077" fmla="*/ 4696269 w 5979492"/>
              <a:gd name="connsiteY1077" fmla="*/ 4398489 h 5913566"/>
              <a:gd name="connsiteX1078" fmla="*/ 4696269 w 5979492"/>
              <a:gd name="connsiteY1078" fmla="*/ 4406155 h 5913566"/>
              <a:gd name="connsiteX1079" fmla="*/ 4695985 w 5979492"/>
              <a:gd name="connsiteY1079" fmla="*/ 4414095 h 5913566"/>
              <a:gd name="connsiteX1080" fmla="*/ 4695701 w 5979492"/>
              <a:gd name="connsiteY1080" fmla="*/ 4421761 h 5913566"/>
              <a:gd name="connsiteX1081" fmla="*/ 4694567 w 5979492"/>
              <a:gd name="connsiteY1081" fmla="*/ 4429427 h 5913566"/>
              <a:gd name="connsiteX1082" fmla="*/ 4693717 w 5979492"/>
              <a:gd name="connsiteY1082" fmla="*/ 4437092 h 5913566"/>
              <a:gd name="connsiteX1083" fmla="*/ 4692583 w 5979492"/>
              <a:gd name="connsiteY1083" fmla="*/ 4445306 h 5913566"/>
              <a:gd name="connsiteX1084" fmla="*/ 4690031 w 5979492"/>
              <a:gd name="connsiteY1084" fmla="*/ 4460637 h 5913566"/>
              <a:gd name="connsiteX1085" fmla="*/ 4686913 w 5979492"/>
              <a:gd name="connsiteY1085" fmla="*/ 4476242 h 5913566"/>
              <a:gd name="connsiteX1086" fmla="*/ 4684361 w 5979492"/>
              <a:gd name="connsiteY1086" fmla="*/ 4492121 h 5913566"/>
              <a:gd name="connsiteX1087" fmla="*/ 4682093 w 5979492"/>
              <a:gd name="connsiteY1087" fmla="*/ 4507452 h 5913566"/>
              <a:gd name="connsiteX1088" fmla="*/ 4681243 w 5979492"/>
              <a:gd name="connsiteY1088" fmla="*/ 4515392 h 5913566"/>
              <a:gd name="connsiteX1089" fmla="*/ 4680675 w 5979492"/>
              <a:gd name="connsiteY1089" fmla="*/ 4523058 h 5913566"/>
              <a:gd name="connsiteX1090" fmla="*/ 4680391 w 5979492"/>
              <a:gd name="connsiteY1090" fmla="*/ 4530724 h 5913566"/>
              <a:gd name="connsiteX1091" fmla="*/ 4680109 w 5979492"/>
              <a:gd name="connsiteY1091" fmla="*/ 4538389 h 5913566"/>
              <a:gd name="connsiteX1092" fmla="*/ 4680675 w 5979492"/>
              <a:gd name="connsiteY1092" fmla="*/ 4546055 h 5913566"/>
              <a:gd name="connsiteX1093" fmla="*/ 4681243 w 5979492"/>
              <a:gd name="connsiteY1093" fmla="*/ 4553721 h 5913566"/>
              <a:gd name="connsiteX1094" fmla="*/ 4682093 w 5979492"/>
              <a:gd name="connsiteY1094" fmla="*/ 4557554 h 5913566"/>
              <a:gd name="connsiteX1095" fmla="*/ 4682943 w 5979492"/>
              <a:gd name="connsiteY1095" fmla="*/ 4561660 h 5913566"/>
              <a:gd name="connsiteX1096" fmla="*/ 4682943 w 5979492"/>
              <a:gd name="connsiteY1096" fmla="*/ 4564945 h 5913566"/>
              <a:gd name="connsiteX1097" fmla="*/ 4682659 w 5979492"/>
              <a:gd name="connsiteY1097" fmla="*/ 4568778 h 5913566"/>
              <a:gd name="connsiteX1098" fmla="*/ 4681525 w 5979492"/>
              <a:gd name="connsiteY1098" fmla="*/ 4572338 h 5913566"/>
              <a:gd name="connsiteX1099" fmla="*/ 4680675 w 5979492"/>
              <a:gd name="connsiteY1099" fmla="*/ 4575623 h 5913566"/>
              <a:gd name="connsiteX1100" fmla="*/ 4679257 w 5979492"/>
              <a:gd name="connsiteY1100" fmla="*/ 4578908 h 5913566"/>
              <a:gd name="connsiteX1101" fmla="*/ 4677840 w 5979492"/>
              <a:gd name="connsiteY1101" fmla="*/ 4582194 h 5913566"/>
              <a:gd name="connsiteX1102" fmla="*/ 4675572 w 5979492"/>
              <a:gd name="connsiteY1102" fmla="*/ 4585479 h 5913566"/>
              <a:gd name="connsiteX1103" fmla="*/ 4673871 w 5979492"/>
              <a:gd name="connsiteY1103" fmla="*/ 4588217 h 5913566"/>
              <a:gd name="connsiteX1104" fmla="*/ 4669051 w 5979492"/>
              <a:gd name="connsiteY1104" fmla="*/ 4594513 h 5913566"/>
              <a:gd name="connsiteX1105" fmla="*/ 4664231 w 5979492"/>
              <a:gd name="connsiteY1105" fmla="*/ 4600263 h 5913566"/>
              <a:gd name="connsiteX1106" fmla="*/ 4659127 w 5979492"/>
              <a:gd name="connsiteY1106" fmla="*/ 4606286 h 5913566"/>
              <a:gd name="connsiteX1107" fmla="*/ 4654024 w 5979492"/>
              <a:gd name="connsiteY1107" fmla="*/ 4612035 h 5913566"/>
              <a:gd name="connsiteX1108" fmla="*/ 4649771 w 5979492"/>
              <a:gd name="connsiteY1108" fmla="*/ 4618058 h 5913566"/>
              <a:gd name="connsiteX1109" fmla="*/ 4647503 w 5979492"/>
              <a:gd name="connsiteY1109" fmla="*/ 4621070 h 5913566"/>
              <a:gd name="connsiteX1110" fmla="*/ 4645801 w 5979492"/>
              <a:gd name="connsiteY1110" fmla="*/ 4624355 h 5913566"/>
              <a:gd name="connsiteX1111" fmla="*/ 4644101 w 5979492"/>
              <a:gd name="connsiteY1111" fmla="*/ 4627366 h 5913566"/>
              <a:gd name="connsiteX1112" fmla="*/ 4642399 w 5979492"/>
              <a:gd name="connsiteY1112" fmla="*/ 4630926 h 5913566"/>
              <a:gd name="connsiteX1113" fmla="*/ 4641549 w 5979492"/>
              <a:gd name="connsiteY1113" fmla="*/ 4634211 h 5913566"/>
              <a:gd name="connsiteX1114" fmla="*/ 4640698 w 5979492"/>
              <a:gd name="connsiteY1114" fmla="*/ 4637770 h 5913566"/>
              <a:gd name="connsiteX1115" fmla="*/ 4640415 w 5979492"/>
              <a:gd name="connsiteY1115" fmla="*/ 4641055 h 5913566"/>
              <a:gd name="connsiteX1116" fmla="*/ 4640415 w 5979492"/>
              <a:gd name="connsiteY1116" fmla="*/ 4644888 h 5913566"/>
              <a:gd name="connsiteX1117" fmla="*/ 4640698 w 5979492"/>
              <a:gd name="connsiteY1117" fmla="*/ 4648721 h 5913566"/>
              <a:gd name="connsiteX1118" fmla="*/ 4641549 w 5979492"/>
              <a:gd name="connsiteY1118" fmla="*/ 4652554 h 5913566"/>
              <a:gd name="connsiteX1119" fmla="*/ 4642683 w 5979492"/>
              <a:gd name="connsiteY1119" fmla="*/ 4656661 h 5913566"/>
              <a:gd name="connsiteX1120" fmla="*/ 4644951 w 5979492"/>
              <a:gd name="connsiteY1120" fmla="*/ 4661041 h 5913566"/>
              <a:gd name="connsiteX1121" fmla="*/ 4637013 w 5979492"/>
              <a:gd name="connsiteY1121" fmla="*/ 4657208 h 5913566"/>
              <a:gd name="connsiteX1122" fmla="*/ 4629641 w 5979492"/>
              <a:gd name="connsiteY1122" fmla="*/ 4655018 h 5913566"/>
              <a:gd name="connsiteX1123" fmla="*/ 4626522 w 5979492"/>
              <a:gd name="connsiteY1123" fmla="*/ 4653649 h 5913566"/>
              <a:gd name="connsiteX1124" fmla="*/ 4623120 w 5979492"/>
              <a:gd name="connsiteY1124" fmla="*/ 4653101 h 5913566"/>
              <a:gd name="connsiteX1125" fmla="*/ 4620285 w 5979492"/>
              <a:gd name="connsiteY1125" fmla="*/ 4652554 h 5913566"/>
              <a:gd name="connsiteX1126" fmla="*/ 4617449 w 5979492"/>
              <a:gd name="connsiteY1126" fmla="*/ 4652280 h 5913566"/>
              <a:gd name="connsiteX1127" fmla="*/ 4614614 w 5979492"/>
              <a:gd name="connsiteY1127" fmla="*/ 4652280 h 5913566"/>
              <a:gd name="connsiteX1128" fmla="*/ 4612063 w 5979492"/>
              <a:gd name="connsiteY1128" fmla="*/ 4652280 h 5913566"/>
              <a:gd name="connsiteX1129" fmla="*/ 4609227 w 5979492"/>
              <a:gd name="connsiteY1129" fmla="*/ 4652554 h 5913566"/>
              <a:gd name="connsiteX1130" fmla="*/ 4606959 w 5979492"/>
              <a:gd name="connsiteY1130" fmla="*/ 4653101 h 5913566"/>
              <a:gd name="connsiteX1131" fmla="*/ 4604975 w 5979492"/>
              <a:gd name="connsiteY1131" fmla="*/ 4653649 h 5913566"/>
              <a:gd name="connsiteX1132" fmla="*/ 4602423 w 5979492"/>
              <a:gd name="connsiteY1132" fmla="*/ 4654744 h 5913566"/>
              <a:gd name="connsiteX1133" fmla="*/ 4600438 w 5979492"/>
              <a:gd name="connsiteY1133" fmla="*/ 4655839 h 5913566"/>
              <a:gd name="connsiteX1134" fmla="*/ 4598737 w 5979492"/>
              <a:gd name="connsiteY1134" fmla="*/ 4656934 h 5913566"/>
              <a:gd name="connsiteX1135" fmla="*/ 4595051 w 5979492"/>
              <a:gd name="connsiteY1135" fmla="*/ 4659399 h 5913566"/>
              <a:gd name="connsiteX1136" fmla="*/ 4591933 w 5979492"/>
              <a:gd name="connsiteY1136" fmla="*/ 4662684 h 5913566"/>
              <a:gd name="connsiteX1137" fmla="*/ 4588530 w 5979492"/>
              <a:gd name="connsiteY1137" fmla="*/ 4665969 h 5913566"/>
              <a:gd name="connsiteX1138" fmla="*/ 4585979 w 5979492"/>
              <a:gd name="connsiteY1138" fmla="*/ 4670075 h 5913566"/>
              <a:gd name="connsiteX1139" fmla="*/ 4583427 w 5979492"/>
              <a:gd name="connsiteY1139" fmla="*/ 4674456 h 5913566"/>
              <a:gd name="connsiteX1140" fmla="*/ 4581159 w 5979492"/>
              <a:gd name="connsiteY1140" fmla="*/ 4678836 h 5913566"/>
              <a:gd name="connsiteX1141" fmla="*/ 4576622 w 5979492"/>
              <a:gd name="connsiteY1141" fmla="*/ 4688419 h 5913566"/>
              <a:gd name="connsiteX1142" fmla="*/ 4572369 w 5979492"/>
              <a:gd name="connsiteY1142" fmla="*/ 4698001 h 5913566"/>
              <a:gd name="connsiteX1143" fmla="*/ 4567833 w 5979492"/>
              <a:gd name="connsiteY1143" fmla="*/ 4707583 h 5913566"/>
              <a:gd name="connsiteX1144" fmla="*/ 4565565 w 5979492"/>
              <a:gd name="connsiteY1144" fmla="*/ 4712237 h 5913566"/>
              <a:gd name="connsiteX1145" fmla="*/ 4562730 w 5979492"/>
              <a:gd name="connsiteY1145" fmla="*/ 4716344 h 5913566"/>
              <a:gd name="connsiteX1146" fmla="*/ 4560178 w 5979492"/>
              <a:gd name="connsiteY1146" fmla="*/ 4720450 h 5913566"/>
              <a:gd name="connsiteX1147" fmla="*/ 4557059 w 5979492"/>
              <a:gd name="connsiteY1147" fmla="*/ 4724283 h 5913566"/>
              <a:gd name="connsiteX1148" fmla="*/ 4553657 w 5979492"/>
              <a:gd name="connsiteY1148" fmla="*/ 4727295 h 5913566"/>
              <a:gd name="connsiteX1149" fmla="*/ 4549971 w 5979492"/>
              <a:gd name="connsiteY1149" fmla="*/ 4729759 h 5913566"/>
              <a:gd name="connsiteX1150" fmla="*/ 4547987 w 5979492"/>
              <a:gd name="connsiteY1150" fmla="*/ 4731401 h 5913566"/>
              <a:gd name="connsiteX1151" fmla="*/ 4546001 w 5979492"/>
              <a:gd name="connsiteY1151" fmla="*/ 4732223 h 5913566"/>
              <a:gd name="connsiteX1152" fmla="*/ 4543451 w 5979492"/>
              <a:gd name="connsiteY1152" fmla="*/ 4733044 h 5913566"/>
              <a:gd name="connsiteX1153" fmla="*/ 4541465 w 5979492"/>
              <a:gd name="connsiteY1153" fmla="*/ 4733866 h 5913566"/>
              <a:gd name="connsiteX1154" fmla="*/ 4538914 w 5979492"/>
              <a:gd name="connsiteY1154" fmla="*/ 4734139 h 5913566"/>
              <a:gd name="connsiteX1155" fmla="*/ 4536362 w 5979492"/>
              <a:gd name="connsiteY1155" fmla="*/ 4734687 h 5913566"/>
              <a:gd name="connsiteX1156" fmla="*/ 4533811 w 5979492"/>
              <a:gd name="connsiteY1156" fmla="*/ 4734687 h 5913566"/>
              <a:gd name="connsiteX1157" fmla="*/ 4530691 w 5979492"/>
              <a:gd name="connsiteY1157" fmla="*/ 4734687 h 5913566"/>
              <a:gd name="connsiteX1158" fmla="*/ 4527856 w 5979492"/>
              <a:gd name="connsiteY1158" fmla="*/ 4734687 h 5913566"/>
              <a:gd name="connsiteX1159" fmla="*/ 4524738 w 5979492"/>
              <a:gd name="connsiteY1159" fmla="*/ 4734139 h 5913566"/>
              <a:gd name="connsiteX1160" fmla="*/ 4521619 w 5979492"/>
              <a:gd name="connsiteY1160" fmla="*/ 4733592 h 5913566"/>
              <a:gd name="connsiteX1161" fmla="*/ 4517933 w 5979492"/>
              <a:gd name="connsiteY1161" fmla="*/ 4732771 h 5913566"/>
              <a:gd name="connsiteX1162" fmla="*/ 4512830 w 5979492"/>
              <a:gd name="connsiteY1162" fmla="*/ 4731401 h 5913566"/>
              <a:gd name="connsiteX1163" fmla="*/ 4507159 w 5979492"/>
              <a:gd name="connsiteY1163" fmla="*/ 4730580 h 5913566"/>
              <a:gd name="connsiteX1164" fmla="*/ 4501489 w 5979492"/>
              <a:gd name="connsiteY1164" fmla="*/ 4729485 h 5913566"/>
              <a:gd name="connsiteX1165" fmla="*/ 4495819 w 5979492"/>
              <a:gd name="connsiteY1165" fmla="*/ 4728938 h 5913566"/>
              <a:gd name="connsiteX1166" fmla="*/ 4490148 w 5979492"/>
              <a:gd name="connsiteY1166" fmla="*/ 4728664 h 5913566"/>
              <a:gd name="connsiteX1167" fmla="*/ 4484477 w 5979492"/>
              <a:gd name="connsiteY1167" fmla="*/ 4728664 h 5913566"/>
              <a:gd name="connsiteX1168" fmla="*/ 4473420 w 5979492"/>
              <a:gd name="connsiteY1168" fmla="*/ 4728938 h 5913566"/>
              <a:gd name="connsiteX1169" fmla="*/ 4461796 w 5979492"/>
              <a:gd name="connsiteY1169" fmla="*/ 4729485 h 5913566"/>
              <a:gd name="connsiteX1170" fmla="*/ 4450171 w 5979492"/>
              <a:gd name="connsiteY1170" fmla="*/ 4730854 h 5913566"/>
              <a:gd name="connsiteX1171" fmla="*/ 4427206 w 5979492"/>
              <a:gd name="connsiteY1171" fmla="*/ 4733318 h 5913566"/>
              <a:gd name="connsiteX1172" fmla="*/ 4415865 w 5979492"/>
              <a:gd name="connsiteY1172" fmla="*/ 4734413 h 5913566"/>
              <a:gd name="connsiteX1173" fmla="*/ 4404241 w 5979492"/>
              <a:gd name="connsiteY1173" fmla="*/ 4734961 h 5913566"/>
              <a:gd name="connsiteX1174" fmla="*/ 4398570 w 5979492"/>
              <a:gd name="connsiteY1174" fmla="*/ 4734961 h 5913566"/>
              <a:gd name="connsiteX1175" fmla="*/ 4392617 w 5979492"/>
              <a:gd name="connsiteY1175" fmla="*/ 4734961 h 5913566"/>
              <a:gd name="connsiteX1176" fmla="*/ 4386946 w 5979492"/>
              <a:gd name="connsiteY1176" fmla="*/ 4734413 h 5913566"/>
              <a:gd name="connsiteX1177" fmla="*/ 4381275 w 5979492"/>
              <a:gd name="connsiteY1177" fmla="*/ 4734139 h 5913566"/>
              <a:gd name="connsiteX1178" fmla="*/ 4375888 w 5979492"/>
              <a:gd name="connsiteY1178" fmla="*/ 4733318 h 5913566"/>
              <a:gd name="connsiteX1179" fmla="*/ 4370217 w 5979492"/>
              <a:gd name="connsiteY1179" fmla="*/ 4732223 h 5913566"/>
              <a:gd name="connsiteX1180" fmla="*/ 4364547 w 5979492"/>
              <a:gd name="connsiteY1180" fmla="*/ 4731128 h 5913566"/>
              <a:gd name="connsiteX1181" fmla="*/ 4358877 w 5979492"/>
              <a:gd name="connsiteY1181" fmla="*/ 4729211 h 5913566"/>
              <a:gd name="connsiteX1182" fmla="*/ 4353207 w 5979492"/>
              <a:gd name="connsiteY1182" fmla="*/ 4727295 h 5913566"/>
              <a:gd name="connsiteX1183" fmla="*/ 4347820 w 5979492"/>
              <a:gd name="connsiteY1183" fmla="*/ 4725105 h 5913566"/>
              <a:gd name="connsiteX1184" fmla="*/ 4342149 w 5979492"/>
              <a:gd name="connsiteY1184" fmla="*/ 4722093 h 5913566"/>
              <a:gd name="connsiteX1185" fmla="*/ 4337046 w 5979492"/>
              <a:gd name="connsiteY1185" fmla="*/ 4719082 h 5913566"/>
              <a:gd name="connsiteX1186" fmla="*/ 4331375 w 5979492"/>
              <a:gd name="connsiteY1186" fmla="*/ 4720177 h 5913566"/>
              <a:gd name="connsiteX1187" fmla="*/ 4325705 w 5979492"/>
              <a:gd name="connsiteY1187" fmla="*/ 4720724 h 5913566"/>
              <a:gd name="connsiteX1188" fmla="*/ 4320317 w 5979492"/>
              <a:gd name="connsiteY1188" fmla="*/ 4721272 h 5913566"/>
              <a:gd name="connsiteX1189" fmla="*/ 4314931 w 5979492"/>
              <a:gd name="connsiteY1189" fmla="*/ 4721545 h 5913566"/>
              <a:gd name="connsiteX1190" fmla="*/ 4310111 w 5979492"/>
              <a:gd name="connsiteY1190" fmla="*/ 4721545 h 5913566"/>
              <a:gd name="connsiteX1191" fmla="*/ 4305007 w 5979492"/>
              <a:gd name="connsiteY1191" fmla="*/ 4721545 h 5913566"/>
              <a:gd name="connsiteX1192" fmla="*/ 4299904 w 5979492"/>
              <a:gd name="connsiteY1192" fmla="*/ 4720998 h 5913566"/>
              <a:gd name="connsiteX1193" fmla="*/ 4295085 w 5979492"/>
              <a:gd name="connsiteY1193" fmla="*/ 4720450 h 5913566"/>
              <a:gd name="connsiteX1194" fmla="*/ 4290831 w 5979492"/>
              <a:gd name="connsiteY1194" fmla="*/ 4719629 h 5913566"/>
              <a:gd name="connsiteX1195" fmla="*/ 4286012 w 5979492"/>
              <a:gd name="connsiteY1195" fmla="*/ 4718808 h 5913566"/>
              <a:gd name="connsiteX1196" fmla="*/ 4281475 w 5979492"/>
              <a:gd name="connsiteY1196" fmla="*/ 4717165 h 5913566"/>
              <a:gd name="connsiteX1197" fmla="*/ 4277506 w 5979492"/>
              <a:gd name="connsiteY1197" fmla="*/ 4716070 h 5913566"/>
              <a:gd name="connsiteX1198" fmla="*/ 4272970 w 5979492"/>
              <a:gd name="connsiteY1198" fmla="*/ 4714427 h 5913566"/>
              <a:gd name="connsiteX1199" fmla="*/ 4268717 w 5979492"/>
              <a:gd name="connsiteY1199" fmla="*/ 4712785 h 5913566"/>
              <a:gd name="connsiteX1200" fmla="*/ 4265031 w 5979492"/>
              <a:gd name="connsiteY1200" fmla="*/ 4710594 h 5913566"/>
              <a:gd name="connsiteX1201" fmla="*/ 4260778 w 5979492"/>
              <a:gd name="connsiteY1201" fmla="*/ 4708678 h 5913566"/>
              <a:gd name="connsiteX1202" fmla="*/ 4256809 w 5979492"/>
              <a:gd name="connsiteY1202" fmla="*/ 4706488 h 5913566"/>
              <a:gd name="connsiteX1203" fmla="*/ 4253407 w 5979492"/>
              <a:gd name="connsiteY1203" fmla="*/ 4704024 h 5913566"/>
              <a:gd name="connsiteX1204" fmla="*/ 4246035 w 5979492"/>
              <a:gd name="connsiteY1204" fmla="*/ 4699096 h 5913566"/>
              <a:gd name="connsiteX1205" fmla="*/ 4238947 w 5979492"/>
              <a:gd name="connsiteY1205" fmla="*/ 4693347 h 5913566"/>
              <a:gd name="connsiteX1206" fmla="*/ 4232143 w 5979492"/>
              <a:gd name="connsiteY1206" fmla="*/ 4687050 h 5913566"/>
              <a:gd name="connsiteX1207" fmla="*/ 4225621 w 5979492"/>
              <a:gd name="connsiteY1207" fmla="*/ 4680479 h 5913566"/>
              <a:gd name="connsiteX1208" fmla="*/ 4219383 w 5979492"/>
              <a:gd name="connsiteY1208" fmla="*/ 4673361 h 5913566"/>
              <a:gd name="connsiteX1209" fmla="*/ 4213146 w 5979492"/>
              <a:gd name="connsiteY1209" fmla="*/ 4665969 h 5913566"/>
              <a:gd name="connsiteX1210" fmla="*/ 4207193 w 5979492"/>
              <a:gd name="connsiteY1210" fmla="*/ 4658303 h 5913566"/>
              <a:gd name="connsiteX1211" fmla="*/ 4182526 w 5979492"/>
              <a:gd name="connsiteY1211" fmla="*/ 4635580 h 5913566"/>
              <a:gd name="connsiteX1212" fmla="*/ 4158143 w 5979492"/>
              <a:gd name="connsiteY1212" fmla="*/ 4612582 h 5913566"/>
              <a:gd name="connsiteX1213" fmla="*/ 4103990 w 5979492"/>
              <a:gd name="connsiteY1213" fmla="*/ 4556459 h 5913566"/>
              <a:gd name="connsiteX1214" fmla="*/ 4072803 w 5979492"/>
              <a:gd name="connsiteY1214" fmla="*/ 4527986 h 5913566"/>
              <a:gd name="connsiteX1215" fmla="*/ 4026305 w 5979492"/>
              <a:gd name="connsiteY1215" fmla="*/ 4478980 h 5913566"/>
              <a:gd name="connsiteX1216" fmla="*/ 4026021 w 5979492"/>
              <a:gd name="connsiteY1216" fmla="*/ 4479801 h 5913566"/>
              <a:gd name="connsiteX1217" fmla="*/ 3876321 w 5979492"/>
              <a:gd name="connsiteY1217" fmla="*/ 4331962 h 5913566"/>
              <a:gd name="connsiteX1218" fmla="*/ 3728039 w 5979492"/>
              <a:gd name="connsiteY1218" fmla="*/ 4196443 h 5913566"/>
              <a:gd name="connsiteX1219" fmla="*/ 3716699 w 5979492"/>
              <a:gd name="connsiteY1219" fmla="*/ 4194252 h 5913566"/>
              <a:gd name="connsiteX1220" fmla="*/ 3712162 w 5979492"/>
              <a:gd name="connsiteY1220" fmla="*/ 4192884 h 5913566"/>
              <a:gd name="connsiteX1221" fmla="*/ 3708193 w 5979492"/>
              <a:gd name="connsiteY1221" fmla="*/ 4191241 h 5913566"/>
              <a:gd name="connsiteX1222" fmla="*/ 3704507 w 5979492"/>
              <a:gd name="connsiteY1222" fmla="*/ 4189324 h 5913566"/>
              <a:gd name="connsiteX1223" fmla="*/ 3700537 w 5979492"/>
              <a:gd name="connsiteY1223" fmla="*/ 4187408 h 5913566"/>
              <a:gd name="connsiteX1224" fmla="*/ 3697135 w 5979492"/>
              <a:gd name="connsiteY1224" fmla="*/ 4185218 h 5913566"/>
              <a:gd name="connsiteX1225" fmla="*/ 3693733 w 5979492"/>
              <a:gd name="connsiteY1225" fmla="*/ 4182754 h 5913566"/>
              <a:gd name="connsiteX1226" fmla="*/ 3690614 w 5979492"/>
              <a:gd name="connsiteY1226" fmla="*/ 4180290 h 5913566"/>
              <a:gd name="connsiteX1227" fmla="*/ 3687212 w 5979492"/>
              <a:gd name="connsiteY1227" fmla="*/ 4177278 h 5913566"/>
              <a:gd name="connsiteX1228" fmla="*/ 3681258 w 5979492"/>
              <a:gd name="connsiteY1228" fmla="*/ 4172077 h 5913566"/>
              <a:gd name="connsiteX1229" fmla="*/ 3676154 w 5979492"/>
              <a:gd name="connsiteY1229" fmla="*/ 4166054 h 5913566"/>
              <a:gd name="connsiteX1230" fmla="*/ 3670484 w 5979492"/>
              <a:gd name="connsiteY1230" fmla="*/ 4159756 h 5913566"/>
              <a:gd name="connsiteX1231" fmla="*/ 3665381 w 5979492"/>
              <a:gd name="connsiteY1231" fmla="*/ 4153460 h 5913566"/>
              <a:gd name="connsiteX1232" fmla="*/ 3667365 w 5979492"/>
              <a:gd name="connsiteY1232" fmla="*/ 4147984 h 5913566"/>
              <a:gd name="connsiteX1233" fmla="*/ 3663679 w 5979492"/>
              <a:gd name="connsiteY1233" fmla="*/ 4147710 h 5913566"/>
              <a:gd name="connsiteX1234" fmla="*/ 3660277 w 5979492"/>
              <a:gd name="connsiteY1234" fmla="*/ 4147437 h 5913566"/>
              <a:gd name="connsiteX1235" fmla="*/ 3657442 w 5979492"/>
              <a:gd name="connsiteY1235" fmla="*/ 4146615 h 5913566"/>
              <a:gd name="connsiteX1236" fmla="*/ 3654607 w 5979492"/>
              <a:gd name="connsiteY1236" fmla="*/ 4145247 h 5913566"/>
              <a:gd name="connsiteX1237" fmla="*/ 3652338 w 5979492"/>
              <a:gd name="connsiteY1237" fmla="*/ 4143604 h 5913566"/>
              <a:gd name="connsiteX1238" fmla="*/ 3650070 w 5979492"/>
              <a:gd name="connsiteY1238" fmla="*/ 4141961 h 5913566"/>
              <a:gd name="connsiteX1239" fmla="*/ 3648086 w 5979492"/>
              <a:gd name="connsiteY1239" fmla="*/ 4140319 h 5913566"/>
              <a:gd name="connsiteX1240" fmla="*/ 3646385 w 5979492"/>
              <a:gd name="connsiteY1240" fmla="*/ 4137854 h 5913566"/>
              <a:gd name="connsiteX1241" fmla="*/ 3642983 w 5979492"/>
              <a:gd name="connsiteY1241" fmla="*/ 4133474 h 5913566"/>
              <a:gd name="connsiteX1242" fmla="*/ 3640147 w 5979492"/>
              <a:gd name="connsiteY1242" fmla="*/ 4128820 h 5913566"/>
              <a:gd name="connsiteX1243" fmla="*/ 3637312 w 5979492"/>
              <a:gd name="connsiteY1243" fmla="*/ 4124165 h 5913566"/>
              <a:gd name="connsiteX1244" fmla="*/ 3635327 w 5979492"/>
              <a:gd name="connsiteY1244" fmla="*/ 4122249 h 5913566"/>
              <a:gd name="connsiteX1245" fmla="*/ 3633626 w 5979492"/>
              <a:gd name="connsiteY1245" fmla="*/ 4120059 h 5913566"/>
              <a:gd name="connsiteX1246" fmla="*/ 3625687 w 5979492"/>
              <a:gd name="connsiteY1246" fmla="*/ 4115952 h 5913566"/>
              <a:gd name="connsiteX1247" fmla="*/ 3618033 w 5979492"/>
              <a:gd name="connsiteY1247" fmla="*/ 4111572 h 5913566"/>
              <a:gd name="connsiteX1248" fmla="*/ 3610944 w 5979492"/>
              <a:gd name="connsiteY1248" fmla="*/ 4106644 h 5913566"/>
              <a:gd name="connsiteX1249" fmla="*/ 3607542 w 5979492"/>
              <a:gd name="connsiteY1249" fmla="*/ 4104180 h 5913566"/>
              <a:gd name="connsiteX1250" fmla="*/ 3604423 w 5979492"/>
              <a:gd name="connsiteY1250" fmla="*/ 4101442 h 5913566"/>
              <a:gd name="connsiteX1251" fmla="*/ 3601304 w 5979492"/>
              <a:gd name="connsiteY1251" fmla="*/ 4098705 h 5913566"/>
              <a:gd name="connsiteX1252" fmla="*/ 3598469 w 5979492"/>
              <a:gd name="connsiteY1252" fmla="*/ 4095419 h 5913566"/>
              <a:gd name="connsiteX1253" fmla="*/ 3595634 w 5979492"/>
              <a:gd name="connsiteY1253" fmla="*/ 4092407 h 5913566"/>
              <a:gd name="connsiteX1254" fmla="*/ 3593366 w 5979492"/>
              <a:gd name="connsiteY1254" fmla="*/ 4088849 h 5913566"/>
              <a:gd name="connsiteX1255" fmla="*/ 3591381 w 5979492"/>
              <a:gd name="connsiteY1255" fmla="*/ 4085563 h 5913566"/>
              <a:gd name="connsiteX1256" fmla="*/ 3589396 w 5979492"/>
              <a:gd name="connsiteY1256" fmla="*/ 4081456 h 5913566"/>
              <a:gd name="connsiteX1257" fmla="*/ 3587979 w 5979492"/>
              <a:gd name="connsiteY1257" fmla="*/ 4077623 h 5913566"/>
              <a:gd name="connsiteX1258" fmla="*/ 3586561 w 5979492"/>
              <a:gd name="connsiteY1258" fmla="*/ 4073243 h 5913566"/>
              <a:gd name="connsiteX1259" fmla="*/ 3564446 w 5979492"/>
              <a:gd name="connsiteY1259" fmla="*/ 4094872 h 5913566"/>
              <a:gd name="connsiteX1260" fmla="*/ 3581742 w 5979492"/>
              <a:gd name="connsiteY1260" fmla="*/ 4136759 h 5913566"/>
              <a:gd name="connsiteX1261" fmla="*/ 3585711 w 5979492"/>
              <a:gd name="connsiteY1261" fmla="*/ 4134296 h 5913566"/>
              <a:gd name="connsiteX1262" fmla="*/ 3592515 w 5979492"/>
              <a:gd name="connsiteY1262" fmla="*/ 4135664 h 5913566"/>
              <a:gd name="connsiteX1263" fmla="*/ 3599036 w 5979492"/>
              <a:gd name="connsiteY1263" fmla="*/ 4137307 h 5913566"/>
              <a:gd name="connsiteX1264" fmla="*/ 3605273 w 5979492"/>
              <a:gd name="connsiteY1264" fmla="*/ 4139224 h 5913566"/>
              <a:gd name="connsiteX1265" fmla="*/ 3610944 w 5979492"/>
              <a:gd name="connsiteY1265" fmla="*/ 4141687 h 5913566"/>
              <a:gd name="connsiteX1266" fmla="*/ 3616331 w 5979492"/>
              <a:gd name="connsiteY1266" fmla="*/ 4143877 h 5913566"/>
              <a:gd name="connsiteX1267" fmla="*/ 3621435 w 5979492"/>
              <a:gd name="connsiteY1267" fmla="*/ 4146889 h 5913566"/>
              <a:gd name="connsiteX1268" fmla="*/ 3626254 w 5979492"/>
              <a:gd name="connsiteY1268" fmla="*/ 4150175 h 5913566"/>
              <a:gd name="connsiteX1269" fmla="*/ 3630791 w 5979492"/>
              <a:gd name="connsiteY1269" fmla="*/ 4153733 h 5913566"/>
              <a:gd name="connsiteX1270" fmla="*/ 3634477 w 5979492"/>
              <a:gd name="connsiteY1270" fmla="*/ 4157566 h 5913566"/>
              <a:gd name="connsiteX1271" fmla="*/ 3638162 w 5979492"/>
              <a:gd name="connsiteY1271" fmla="*/ 4161947 h 5913566"/>
              <a:gd name="connsiteX1272" fmla="*/ 3641281 w 5979492"/>
              <a:gd name="connsiteY1272" fmla="*/ 4166601 h 5913566"/>
              <a:gd name="connsiteX1273" fmla="*/ 3643833 w 5979492"/>
              <a:gd name="connsiteY1273" fmla="*/ 4171255 h 5913566"/>
              <a:gd name="connsiteX1274" fmla="*/ 3646101 w 5979492"/>
              <a:gd name="connsiteY1274" fmla="*/ 4176730 h 5913566"/>
              <a:gd name="connsiteX1275" fmla="*/ 3647519 w 5979492"/>
              <a:gd name="connsiteY1275" fmla="*/ 4182754 h 5913566"/>
              <a:gd name="connsiteX1276" fmla="*/ 3648653 w 5979492"/>
              <a:gd name="connsiteY1276" fmla="*/ 4189051 h 5913566"/>
              <a:gd name="connsiteX1277" fmla="*/ 3649503 w 5979492"/>
              <a:gd name="connsiteY1277" fmla="*/ 4195622 h 5913566"/>
              <a:gd name="connsiteX1278" fmla="*/ 3667649 w 5979492"/>
              <a:gd name="connsiteY1278" fmla="*/ 4224368 h 5913566"/>
              <a:gd name="connsiteX1279" fmla="*/ 3672752 w 5979492"/>
              <a:gd name="connsiteY1279" fmla="*/ 4227380 h 5913566"/>
              <a:gd name="connsiteX1280" fmla="*/ 3677288 w 5979492"/>
              <a:gd name="connsiteY1280" fmla="*/ 4230938 h 5913566"/>
              <a:gd name="connsiteX1281" fmla="*/ 3686361 w 5979492"/>
              <a:gd name="connsiteY1281" fmla="*/ 4238057 h 5913566"/>
              <a:gd name="connsiteX1282" fmla="*/ 3694584 w 5979492"/>
              <a:gd name="connsiteY1282" fmla="*/ 4245449 h 5913566"/>
              <a:gd name="connsiteX1283" fmla="*/ 3702805 w 5979492"/>
              <a:gd name="connsiteY1283" fmla="*/ 4253388 h 5913566"/>
              <a:gd name="connsiteX1284" fmla="*/ 3710177 w 5979492"/>
              <a:gd name="connsiteY1284" fmla="*/ 4261601 h 5913566"/>
              <a:gd name="connsiteX1285" fmla="*/ 3717265 w 5979492"/>
              <a:gd name="connsiteY1285" fmla="*/ 4270089 h 5913566"/>
              <a:gd name="connsiteX1286" fmla="*/ 3724070 w 5979492"/>
              <a:gd name="connsiteY1286" fmla="*/ 4278575 h 5913566"/>
              <a:gd name="connsiteX1287" fmla="*/ 3730875 w 5979492"/>
              <a:gd name="connsiteY1287" fmla="*/ 4287336 h 5913566"/>
              <a:gd name="connsiteX1288" fmla="*/ 3737112 w 5979492"/>
              <a:gd name="connsiteY1288" fmla="*/ 4296097 h 5913566"/>
              <a:gd name="connsiteX1289" fmla="*/ 3743349 w 5979492"/>
              <a:gd name="connsiteY1289" fmla="*/ 4305405 h 5913566"/>
              <a:gd name="connsiteX1290" fmla="*/ 3755825 w 5979492"/>
              <a:gd name="connsiteY1290" fmla="*/ 4323201 h 5913566"/>
              <a:gd name="connsiteX1291" fmla="*/ 3768299 w 5979492"/>
              <a:gd name="connsiteY1291" fmla="*/ 4341271 h 5913566"/>
              <a:gd name="connsiteX1292" fmla="*/ 3774820 w 5979492"/>
              <a:gd name="connsiteY1292" fmla="*/ 4350579 h 5913566"/>
              <a:gd name="connsiteX1293" fmla="*/ 3781341 w 5979492"/>
              <a:gd name="connsiteY1293" fmla="*/ 4359066 h 5913566"/>
              <a:gd name="connsiteX1294" fmla="*/ 3836912 w 5979492"/>
              <a:gd name="connsiteY1294" fmla="*/ 4430247 h 5913566"/>
              <a:gd name="connsiteX1295" fmla="*/ 3864413 w 5979492"/>
              <a:gd name="connsiteY1295" fmla="*/ 4466386 h 5913566"/>
              <a:gd name="connsiteX1296" fmla="*/ 3878022 w 5979492"/>
              <a:gd name="connsiteY1296" fmla="*/ 4484455 h 5913566"/>
              <a:gd name="connsiteX1297" fmla="*/ 3891065 w 5979492"/>
              <a:gd name="connsiteY1297" fmla="*/ 4502799 h 5913566"/>
              <a:gd name="connsiteX1298" fmla="*/ 3904107 w 5979492"/>
              <a:gd name="connsiteY1298" fmla="*/ 4521141 h 5913566"/>
              <a:gd name="connsiteX1299" fmla="*/ 3916865 w 5979492"/>
              <a:gd name="connsiteY1299" fmla="*/ 4539210 h 5913566"/>
              <a:gd name="connsiteX1300" fmla="*/ 3929341 w 5979492"/>
              <a:gd name="connsiteY1300" fmla="*/ 4558101 h 5913566"/>
              <a:gd name="connsiteX1301" fmla="*/ 3941531 w 5979492"/>
              <a:gd name="connsiteY1301" fmla="*/ 4576991 h 5913566"/>
              <a:gd name="connsiteX1302" fmla="*/ 3953156 w 5979492"/>
              <a:gd name="connsiteY1302" fmla="*/ 4596156 h 5913566"/>
              <a:gd name="connsiteX1303" fmla="*/ 3964497 w 5979492"/>
              <a:gd name="connsiteY1303" fmla="*/ 4615594 h 5913566"/>
              <a:gd name="connsiteX1304" fmla="*/ 3974987 w 5979492"/>
              <a:gd name="connsiteY1304" fmla="*/ 4635306 h 5913566"/>
              <a:gd name="connsiteX1305" fmla="*/ 3985194 w 5979492"/>
              <a:gd name="connsiteY1305" fmla="*/ 4655291 h 5913566"/>
              <a:gd name="connsiteX1306" fmla="*/ 3989163 w 5979492"/>
              <a:gd name="connsiteY1306" fmla="*/ 4663779 h 5913566"/>
              <a:gd name="connsiteX1307" fmla="*/ 3991148 w 5979492"/>
              <a:gd name="connsiteY1307" fmla="*/ 4668159 h 5913566"/>
              <a:gd name="connsiteX1308" fmla="*/ 3992565 w 5979492"/>
              <a:gd name="connsiteY1308" fmla="*/ 4671992 h 5913566"/>
              <a:gd name="connsiteX1309" fmla="*/ 3993699 w 5979492"/>
              <a:gd name="connsiteY1309" fmla="*/ 4676373 h 5913566"/>
              <a:gd name="connsiteX1310" fmla="*/ 3993699 w 5979492"/>
              <a:gd name="connsiteY1310" fmla="*/ 4678563 h 5913566"/>
              <a:gd name="connsiteX1311" fmla="*/ 3993983 w 5979492"/>
              <a:gd name="connsiteY1311" fmla="*/ 4680753 h 5913566"/>
              <a:gd name="connsiteX1312" fmla="*/ 3993699 w 5979492"/>
              <a:gd name="connsiteY1312" fmla="*/ 4682943 h 5913566"/>
              <a:gd name="connsiteX1313" fmla="*/ 3993417 w 5979492"/>
              <a:gd name="connsiteY1313" fmla="*/ 4685134 h 5913566"/>
              <a:gd name="connsiteX1314" fmla="*/ 3992849 w 5979492"/>
              <a:gd name="connsiteY1314" fmla="*/ 4687597 h 5913566"/>
              <a:gd name="connsiteX1315" fmla="*/ 3991999 w 5979492"/>
              <a:gd name="connsiteY1315" fmla="*/ 4690062 h 5913566"/>
              <a:gd name="connsiteX1316" fmla="*/ 3994834 w 5979492"/>
              <a:gd name="connsiteY1316" fmla="*/ 4699370 h 5913566"/>
              <a:gd name="connsiteX1317" fmla="*/ 3997669 w 5979492"/>
              <a:gd name="connsiteY1317" fmla="*/ 4708404 h 5913566"/>
              <a:gd name="connsiteX1318" fmla="*/ 3999370 w 5979492"/>
              <a:gd name="connsiteY1318" fmla="*/ 4717712 h 5913566"/>
              <a:gd name="connsiteX1319" fmla="*/ 4000788 w 5979492"/>
              <a:gd name="connsiteY1319" fmla="*/ 4727021 h 5913566"/>
              <a:gd name="connsiteX1320" fmla="*/ 4001638 w 5979492"/>
              <a:gd name="connsiteY1320" fmla="*/ 4736056 h 5913566"/>
              <a:gd name="connsiteX1321" fmla="*/ 4002205 w 5979492"/>
              <a:gd name="connsiteY1321" fmla="*/ 4745364 h 5913566"/>
              <a:gd name="connsiteX1322" fmla="*/ 4002489 w 5979492"/>
              <a:gd name="connsiteY1322" fmla="*/ 4754398 h 5913566"/>
              <a:gd name="connsiteX1323" fmla="*/ 4002205 w 5979492"/>
              <a:gd name="connsiteY1323" fmla="*/ 4763981 h 5913566"/>
              <a:gd name="connsiteX1324" fmla="*/ 4001922 w 5979492"/>
              <a:gd name="connsiteY1324" fmla="*/ 4773015 h 5913566"/>
              <a:gd name="connsiteX1325" fmla="*/ 4001355 w 5979492"/>
              <a:gd name="connsiteY1325" fmla="*/ 4782598 h 5913566"/>
              <a:gd name="connsiteX1326" fmla="*/ 4000504 w 5979492"/>
              <a:gd name="connsiteY1326" fmla="*/ 4791632 h 5913566"/>
              <a:gd name="connsiteX1327" fmla="*/ 3999370 w 5979492"/>
              <a:gd name="connsiteY1327" fmla="*/ 4800940 h 5913566"/>
              <a:gd name="connsiteX1328" fmla="*/ 3996819 w 5979492"/>
              <a:gd name="connsiteY1328" fmla="*/ 4819557 h 5913566"/>
              <a:gd name="connsiteX1329" fmla="*/ 3993983 w 5979492"/>
              <a:gd name="connsiteY1329" fmla="*/ 4837901 h 5913566"/>
              <a:gd name="connsiteX1330" fmla="*/ 3991715 w 5979492"/>
              <a:gd name="connsiteY1330" fmla="*/ 4897310 h 5913566"/>
              <a:gd name="connsiteX1331" fmla="*/ 3990297 w 5979492"/>
              <a:gd name="connsiteY1331" fmla="*/ 4908535 h 5913566"/>
              <a:gd name="connsiteX1332" fmla="*/ 3988313 w 5979492"/>
              <a:gd name="connsiteY1332" fmla="*/ 4919212 h 5913566"/>
              <a:gd name="connsiteX1333" fmla="*/ 3985761 w 5979492"/>
              <a:gd name="connsiteY1333" fmla="*/ 4929890 h 5913566"/>
              <a:gd name="connsiteX1334" fmla="*/ 3984344 w 5979492"/>
              <a:gd name="connsiteY1334" fmla="*/ 4935091 h 5913566"/>
              <a:gd name="connsiteX1335" fmla="*/ 3982359 w 5979492"/>
              <a:gd name="connsiteY1335" fmla="*/ 4940293 h 5913566"/>
              <a:gd name="connsiteX1336" fmla="*/ 3980657 w 5979492"/>
              <a:gd name="connsiteY1336" fmla="*/ 4944947 h 5913566"/>
              <a:gd name="connsiteX1337" fmla="*/ 3978673 w 5979492"/>
              <a:gd name="connsiteY1337" fmla="*/ 4949875 h 5913566"/>
              <a:gd name="connsiteX1338" fmla="*/ 3976688 w 5979492"/>
              <a:gd name="connsiteY1338" fmla="*/ 4954803 h 5913566"/>
              <a:gd name="connsiteX1339" fmla="*/ 3974137 w 5979492"/>
              <a:gd name="connsiteY1339" fmla="*/ 4959457 h 5913566"/>
              <a:gd name="connsiteX1340" fmla="*/ 3971585 w 5979492"/>
              <a:gd name="connsiteY1340" fmla="*/ 4963838 h 5913566"/>
              <a:gd name="connsiteX1341" fmla="*/ 3968749 w 5979492"/>
              <a:gd name="connsiteY1341" fmla="*/ 4968218 h 5913566"/>
              <a:gd name="connsiteX1342" fmla="*/ 3966198 w 5979492"/>
              <a:gd name="connsiteY1342" fmla="*/ 4972872 h 5913566"/>
              <a:gd name="connsiteX1343" fmla="*/ 3963079 w 5979492"/>
              <a:gd name="connsiteY1343" fmla="*/ 4976705 h 5913566"/>
              <a:gd name="connsiteX1344" fmla="*/ 3959961 w 5979492"/>
              <a:gd name="connsiteY1344" fmla="*/ 4981085 h 5913566"/>
              <a:gd name="connsiteX1345" fmla="*/ 3956559 w 5979492"/>
              <a:gd name="connsiteY1345" fmla="*/ 4985192 h 5913566"/>
              <a:gd name="connsiteX1346" fmla="*/ 3953439 w 5979492"/>
              <a:gd name="connsiteY1346" fmla="*/ 4989025 h 5913566"/>
              <a:gd name="connsiteX1347" fmla="*/ 3949470 w 5979492"/>
              <a:gd name="connsiteY1347" fmla="*/ 4993131 h 5913566"/>
              <a:gd name="connsiteX1348" fmla="*/ 3946068 w 5979492"/>
              <a:gd name="connsiteY1348" fmla="*/ 4996964 h 5913566"/>
              <a:gd name="connsiteX1349" fmla="*/ 3942099 w 5979492"/>
              <a:gd name="connsiteY1349" fmla="*/ 5000524 h 5913566"/>
              <a:gd name="connsiteX1350" fmla="*/ 3938129 w 5979492"/>
              <a:gd name="connsiteY1350" fmla="*/ 5004082 h 5913566"/>
              <a:gd name="connsiteX1351" fmla="*/ 3933593 w 5979492"/>
              <a:gd name="connsiteY1351" fmla="*/ 5007368 h 5913566"/>
              <a:gd name="connsiteX1352" fmla="*/ 3924804 w 5979492"/>
              <a:gd name="connsiteY1352" fmla="*/ 5014213 h 5913566"/>
              <a:gd name="connsiteX1353" fmla="*/ 3915164 w 5979492"/>
              <a:gd name="connsiteY1353" fmla="*/ 5020509 h 5913566"/>
              <a:gd name="connsiteX1354" fmla="*/ 3904957 w 5979492"/>
              <a:gd name="connsiteY1354" fmla="*/ 5026532 h 5913566"/>
              <a:gd name="connsiteX1355" fmla="*/ 3894183 w 5979492"/>
              <a:gd name="connsiteY1355" fmla="*/ 5032008 h 5913566"/>
              <a:gd name="connsiteX1356" fmla="*/ 3894751 w 5979492"/>
              <a:gd name="connsiteY1356" fmla="*/ 5038852 h 5913566"/>
              <a:gd name="connsiteX1357" fmla="*/ 3895034 w 5979492"/>
              <a:gd name="connsiteY1357" fmla="*/ 5045696 h 5913566"/>
              <a:gd name="connsiteX1358" fmla="*/ 3895318 w 5979492"/>
              <a:gd name="connsiteY1358" fmla="*/ 5049529 h 5913566"/>
              <a:gd name="connsiteX1359" fmla="*/ 3895034 w 5979492"/>
              <a:gd name="connsiteY1359" fmla="*/ 5052815 h 5913566"/>
              <a:gd name="connsiteX1360" fmla="*/ 3894751 w 5979492"/>
              <a:gd name="connsiteY1360" fmla="*/ 5056374 h 5913566"/>
              <a:gd name="connsiteX1361" fmla="*/ 3894467 w 5979492"/>
              <a:gd name="connsiteY1361" fmla="*/ 5059385 h 5913566"/>
              <a:gd name="connsiteX1362" fmla="*/ 3893617 w 5979492"/>
              <a:gd name="connsiteY1362" fmla="*/ 5062671 h 5913566"/>
              <a:gd name="connsiteX1363" fmla="*/ 3892483 w 5979492"/>
              <a:gd name="connsiteY1363" fmla="*/ 5065408 h 5913566"/>
              <a:gd name="connsiteX1364" fmla="*/ 3890781 w 5979492"/>
              <a:gd name="connsiteY1364" fmla="*/ 5068146 h 5913566"/>
              <a:gd name="connsiteX1365" fmla="*/ 3888796 w 5979492"/>
              <a:gd name="connsiteY1365" fmla="*/ 5070336 h 5913566"/>
              <a:gd name="connsiteX1366" fmla="*/ 3886528 w 5979492"/>
              <a:gd name="connsiteY1366" fmla="*/ 5071979 h 5913566"/>
              <a:gd name="connsiteX1367" fmla="*/ 3883693 w 5979492"/>
              <a:gd name="connsiteY1367" fmla="*/ 5073622 h 5913566"/>
              <a:gd name="connsiteX1368" fmla="*/ 3880575 w 5979492"/>
              <a:gd name="connsiteY1368" fmla="*/ 5074443 h 5913566"/>
              <a:gd name="connsiteX1369" fmla="*/ 3876605 w 5979492"/>
              <a:gd name="connsiteY1369" fmla="*/ 5074717 h 5913566"/>
              <a:gd name="connsiteX1370" fmla="*/ 3866965 w 5979492"/>
              <a:gd name="connsiteY1370" fmla="*/ 5075264 h 5913566"/>
              <a:gd name="connsiteX1371" fmla="*/ 3857042 w 5979492"/>
              <a:gd name="connsiteY1371" fmla="*/ 5075812 h 5913566"/>
              <a:gd name="connsiteX1372" fmla="*/ 3837479 w 5979492"/>
              <a:gd name="connsiteY1372" fmla="*/ 5077454 h 5913566"/>
              <a:gd name="connsiteX1373" fmla="*/ 3818199 w 5979492"/>
              <a:gd name="connsiteY1373" fmla="*/ 5079919 h 5913566"/>
              <a:gd name="connsiteX1374" fmla="*/ 3798636 w 5979492"/>
              <a:gd name="connsiteY1374" fmla="*/ 5082382 h 5913566"/>
              <a:gd name="connsiteX1375" fmla="*/ 3759510 w 5979492"/>
              <a:gd name="connsiteY1375" fmla="*/ 5087858 h 5913566"/>
              <a:gd name="connsiteX1376" fmla="*/ 3740230 w 5979492"/>
              <a:gd name="connsiteY1376" fmla="*/ 5090048 h 5913566"/>
              <a:gd name="connsiteX1377" fmla="*/ 3720668 w 5979492"/>
              <a:gd name="connsiteY1377" fmla="*/ 5092238 h 5913566"/>
              <a:gd name="connsiteX1378" fmla="*/ 3711028 w 5979492"/>
              <a:gd name="connsiteY1378" fmla="*/ 5092786 h 5913566"/>
              <a:gd name="connsiteX1379" fmla="*/ 3701104 w 5979492"/>
              <a:gd name="connsiteY1379" fmla="*/ 5093333 h 5913566"/>
              <a:gd name="connsiteX1380" fmla="*/ 3691465 w 5979492"/>
              <a:gd name="connsiteY1380" fmla="*/ 5093608 h 5913566"/>
              <a:gd name="connsiteX1381" fmla="*/ 3681825 w 5979492"/>
              <a:gd name="connsiteY1381" fmla="*/ 5093608 h 5913566"/>
              <a:gd name="connsiteX1382" fmla="*/ 3672185 w 5979492"/>
              <a:gd name="connsiteY1382" fmla="*/ 5093333 h 5913566"/>
              <a:gd name="connsiteX1383" fmla="*/ 3662262 w 5979492"/>
              <a:gd name="connsiteY1383" fmla="*/ 5092786 h 5913566"/>
              <a:gd name="connsiteX1384" fmla="*/ 3652905 w 5979492"/>
              <a:gd name="connsiteY1384" fmla="*/ 5091417 h 5913566"/>
              <a:gd name="connsiteX1385" fmla="*/ 3642983 w 5979492"/>
              <a:gd name="connsiteY1385" fmla="*/ 5090322 h 5913566"/>
              <a:gd name="connsiteX1386" fmla="*/ 3633626 w 5979492"/>
              <a:gd name="connsiteY1386" fmla="*/ 5088680 h 5913566"/>
              <a:gd name="connsiteX1387" fmla="*/ 3623986 w 5979492"/>
              <a:gd name="connsiteY1387" fmla="*/ 5086763 h 5913566"/>
              <a:gd name="connsiteX1388" fmla="*/ 3614346 w 5979492"/>
              <a:gd name="connsiteY1388" fmla="*/ 5084025 h 5913566"/>
              <a:gd name="connsiteX1389" fmla="*/ 3604991 w 5979492"/>
              <a:gd name="connsiteY1389" fmla="*/ 5081287 h 5913566"/>
              <a:gd name="connsiteX1390" fmla="*/ 3595067 w 5979492"/>
              <a:gd name="connsiteY1390" fmla="*/ 5077729 h 5913566"/>
              <a:gd name="connsiteX1391" fmla="*/ 3585711 w 5979492"/>
              <a:gd name="connsiteY1391" fmla="*/ 5073896 h 5913566"/>
              <a:gd name="connsiteX1392" fmla="*/ 3576071 w 5979492"/>
              <a:gd name="connsiteY1392" fmla="*/ 5069515 h 5913566"/>
              <a:gd name="connsiteX1393" fmla="*/ 3566715 w 5979492"/>
              <a:gd name="connsiteY1393" fmla="*/ 5064313 h 5913566"/>
              <a:gd name="connsiteX1394" fmla="*/ 3563596 w 5979492"/>
              <a:gd name="connsiteY1394" fmla="*/ 5066778 h 5913566"/>
              <a:gd name="connsiteX1395" fmla="*/ 3561044 w 5979492"/>
              <a:gd name="connsiteY1395" fmla="*/ 5068968 h 5913566"/>
              <a:gd name="connsiteX1396" fmla="*/ 3559343 w 5979492"/>
              <a:gd name="connsiteY1396" fmla="*/ 5071158 h 5913566"/>
              <a:gd name="connsiteX1397" fmla="*/ 3557359 w 5979492"/>
              <a:gd name="connsiteY1397" fmla="*/ 5073896 h 5913566"/>
              <a:gd name="connsiteX1398" fmla="*/ 3556225 w 5979492"/>
              <a:gd name="connsiteY1398" fmla="*/ 5076359 h 5913566"/>
              <a:gd name="connsiteX1399" fmla="*/ 3555657 w 5979492"/>
              <a:gd name="connsiteY1399" fmla="*/ 5079371 h 5913566"/>
              <a:gd name="connsiteX1400" fmla="*/ 3555091 w 5979492"/>
              <a:gd name="connsiteY1400" fmla="*/ 5082109 h 5913566"/>
              <a:gd name="connsiteX1401" fmla="*/ 3554523 w 5979492"/>
              <a:gd name="connsiteY1401" fmla="*/ 5084847 h 5913566"/>
              <a:gd name="connsiteX1402" fmla="*/ 3554239 w 5979492"/>
              <a:gd name="connsiteY1402" fmla="*/ 5090870 h 5913566"/>
              <a:gd name="connsiteX1403" fmla="*/ 3553673 w 5979492"/>
              <a:gd name="connsiteY1403" fmla="*/ 5096893 h 5913566"/>
              <a:gd name="connsiteX1404" fmla="*/ 3553105 w 5979492"/>
              <a:gd name="connsiteY1404" fmla="*/ 5099904 h 5913566"/>
              <a:gd name="connsiteX1405" fmla="*/ 3552539 w 5979492"/>
              <a:gd name="connsiteY1405" fmla="*/ 5102642 h 5913566"/>
              <a:gd name="connsiteX1406" fmla="*/ 3551404 w 5979492"/>
              <a:gd name="connsiteY1406" fmla="*/ 5105654 h 5913566"/>
              <a:gd name="connsiteX1407" fmla="*/ 3550270 w 5979492"/>
              <a:gd name="connsiteY1407" fmla="*/ 5108117 h 5913566"/>
              <a:gd name="connsiteX1408" fmla="*/ 3554807 w 5979492"/>
              <a:gd name="connsiteY1408" fmla="*/ 5113867 h 5913566"/>
              <a:gd name="connsiteX1409" fmla="*/ 3559060 w 5979492"/>
              <a:gd name="connsiteY1409" fmla="*/ 5119890 h 5913566"/>
              <a:gd name="connsiteX1410" fmla="*/ 3562462 w 5979492"/>
              <a:gd name="connsiteY1410" fmla="*/ 5126187 h 5913566"/>
              <a:gd name="connsiteX1411" fmla="*/ 3565865 w 5979492"/>
              <a:gd name="connsiteY1411" fmla="*/ 5132210 h 5913566"/>
              <a:gd name="connsiteX1412" fmla="*/ 3568416 w 5979492"/>
              <a:gd name="connsiteY1412" fmla="*/ 5138507 h 5913566"/>
              <a:gd name="connsiteX1413" fmla="*/ 3570968 w 5979492"/>
              <a:gd name="connsiteY1413" fmla="*/ 5145078 h 5913566"/>
              <a:gd name="connsiteX1414" fmla="*/ 3573236 w 5979492"/>
              <a:gd name="connsiteY1414" fmla="*/ 5151374 h 5913566"/>
              <a:gd name="connsiteX1415" fmla="*/ 3574937 w 5979492"/>
              <a:gd name="connsiteY1415" fmla="*/ 5157945 h 5913566"/>
              <a:gd name="connsiteX1416" fmla="*/ 3576638 w 5979492"/>
              <a:gd name="connsiteY1416" fmla="*/ 5164515 h 5913566"/>
              <a:gd name="connsiteX1417" fmla="*/ 3578339 w 5979492"/>
              <a:gd name="connsiteY1417" fmla="*/ 5171360 h 5913566"/>
              <a:gd name="connsiteX1418" fmla="*/ 3580607 w 5979492"/>
              <a:gd name="connsiteY1418" fmla="*/ 5184775 h 5913566"/>
              <a:gd name="connsiteX1419" fmla="*/ 3582592 w 5979492"/>
              <a:gd name="connsiteY1419" fmla="*/ 5198190 h 5913566"/>
              <a:gd name="connsiteX1420" fmla="*/ 3584860 w 5979492"/>
              <a:gd name="connsiteY1420" fmla="*/ 5211879 h 5913566"/>
              <a:gd name="connsiteX1421" fmla="*/ 3582025 w 5979492"/>
              <a:gd name="connsiteY1421" fmla="*/ 5375597 h 5913566"/>
              <a:gd name="connsiteX1422" fmla="*/ 3580891 w 5979492"/>
              <a:gd name="connsiteY1422" fmla="*/ 5386274 h 5913566"/>
              <a:gd name="connsiteX1423" fmla="*/ 3578907 w 5979492"/>
              <a:gd name="connsiteY1423" fmla="*/ 5396952 h 5913566"/>
              <a:gd name="connsiteX1424" fmla="*/ 3576354 w 5979492"/>
              <a:gd name="connsiteY1424" fmla="*/ 5407081 h 5913566"/>
              <a:gd name="connsiteX1425" fmla="*/ 3573519 w 5979492"/>
              <a:gd name="connsiteY1425" fmla="*/ 5417485 h 5913566"/>
              <a:gd name="connsiteX1426" fmla="*/ 3569834 w 5979492"/>
              <a:gd name="connsiteY1426" fmla="*/ 5427341 h 5913566"/>
              <a:gd name="connsiteX1427" fmla="*/ 3566147 w 5979492"/>
              <a:gd name="connsiteY1427" fmla="*/ 5437471 h 5913566"/>
              <a:gd name="connsiteX1428" fmla="*/ 3561611 w 5979492"/>
              <a:gd name="connsiteY1428" fmla="*/ 5447052 h 5913566"/>
              <a:gd name="connsiteX1429" fmla="*/ 3556792 w 5979492"/>
              <a:gd name="connsiteY1429" fmla="*/ 5456635 h 5913566"/>
              <a:gd name="connsiteX1430" fmla="*/ 3551404 w 5979492"/>
              <a:gd name="connsiteY1430" fmla="*/ 5465943 h 5913566"/>
              <a:gd name="connsiteX1431" fmla="*/ 3546018 w 5979492"/>
              <a:gd name="connsiteY1431" fmla="*/ 5475252 h 5913566"/>
              <a:gd name="connsiteX1432" fmla="*/ 3540063 w 5979492"/>
              <a:gd name="connsiteY1432" fmla="*/ 5484013 h 5913566"/>
              <a:gd name="connsiteX1433" fmla="*/ 3533543 w 5979492"/>
              <a:gd name="connsiteY1433" fmla="*/ 5492773 h 5913566"/>
              <a:gd name="connsiteX1434" fmla="*/ 3526738 w 5979492"/>
              <a:gd name="connsiteY1434" fmla="*/ 5501260 h 5913566"/>
              <a:gd name="connsiteX1435" fmla="*/ 3519650 w 5979492"/>
              <a:gd name="connsiteY1435" fmla="*/ 5509200 h 5913566"/>
              <a:gd name="connsiteX1436" fmla="*/ 3511995 w 5979492"/>
              <a:gd name="connsiteY1436" fmla="*/ 5516866 h 5913566"/>
              <a:gd name="connsiteX1437" fmla="*/ 3504339 w 5979492"/>
              <a:gd name="connsiteY1437" fmla="*/ 5524532 h 5913566"/>
              <a:gd name="connsiteX1438" fmla="*/ 3496401 w 5979492"/>
              <a:gd name="connsiteY1438" fmla="*/ 5531650 h 5913566"/>
              <a:gd name="connsiteX1439" fmla="*/ 3488179 w 5979492"/>
              <a:gd name="connsiteY1439" fmla="*/ 5538220 h 5913566"/>
              <a:gd name="connsiteX1440" fmla="*/ 3479389 w 5979492"/>
              <a:gd name="connsiteY1440" fmla="*/ 5544791 h 5913566"/>
              <a:gd name="connsiteX1441" fmla="*/ 3470884 w 5979492"/>
              <a:gd name="connsiteY1441" fmla="*/ 5550814 h 5913566"/>
              <a:gd name="connsiteX1442" fmla="*/ 3462095 w 5979492"/>
              <a:gd name="connsiteY1442" fmla="*/ 5556290 h 5913566"/>
              <a:gd name="connsiteX1443" fmla="*/ 3452739 w 5979492"/>
              <a:gd name="connsiteY1443" fmla="*/ 5561218 h 5913566"/>
              <a:gd name="connsiteX1444" fmla="*/ 3443666 w 5979492"/>
              <a:gd name="connsiteY1444" fmla="*/ 5566145 h 5913566"/>
              <a:gd name="connsiteX1445" fmla="*/ 3434310 w 5979492"/>
              <a:gd name="connsiteY1445" fmla="*/ 5570252 h 5913566"/>
              <a:gd name="connsiteX1446" fmla="*/ 3424386 w 5979492"/>
              <a:gd name="connsiteY1446" fmla="*/ 5574359 h 5913566"/>
              <a:gd name="connsiteX1447" fmla="*/ 3415030 w 5979492"/>
              <a:gd name="connsiteY1447" fmla="*/ 5577370 h 5913566"/>
              <a:gd name="connsiteX1448" fmla="*/ 3405107 w 5979492"/>
              <a:gd name="connsiteY1448" fmla="*/ 5580108 h 5913566"/>
              <a:gd name="connsiteX1449" fmla="*/ 3395184 w 5979492"/>
              <a:gd name="connsiteY1449" fmla="*/ 5582572 h 5913566"/>
              <a:gd name="connsiteX1450" fmla="*/ 3385260 w 5979492"/>
              <a:gd name="connsiteY1450" fmla="*/ 5584215 h 5913566"/>
              <a:gd name="connsiteX1451" fmla="*/ 3375053 w 5979492"/>
              <a:gd name="connsiteY1451" fmla="*/ 5585036 h 5913566"/>
              <a:gd name="connsiteX1452" fmla="*/ 3365131 w 5979492"/>
              <a:gd name="connsiteY1452" fmla="*/ 5585583 h 5913566"/>
              <a:gd name="connsiteX1453" fmla="*/ 3355207 w 5979492"/>
              <a:gd name="connsiteY1453" fmla="*/ 5585583 h 5913566"/>
              <a:gd name="connsiteX1454" fmla="*/ 3323736 w 5979492"/>
              <a:gd name="connsiteY1454" fmla="*/ 5587773 h 5913566"/>
              <a:gd name="connsiteX1455" fmla="*/ 3307859 w 5979492"/>
              <a:gd name="connsiteY1455" fmla="*/ 5588321 h 5913566"/>
              <a:gd name="connsiteX1456" fmla="*/ 3292265 w 5979492"/>
              <a:gd name="connsiteY1456" fmla="*/ 5588868 h 5913566"/>
              <a:gd name="connsiteX1457" fmla="*/ 3276387 w 5979492"/>
              <a:gd name="connsiteY1457" fmla="*/ 5589143 h 5913566"/>
              <a:gd name="connsiteX1458" fmla="*/ 3260794 w 5979492"/>
              <a:gd name="connsiteY1458" fmla="*/ 5588868 h 5913566"/>
              <a:gd name="connsiteX1459" fmla="*/ 3245200 w 5979492"/>
              <a:gd name="connsiteY1459" fmla="*/ 5588321 h 5913566"/>
              <a:gd name="connsiteX1460" fmla="*/ 3229607 w 5979492"/>
              <a:gd name="connsiteY1460" fmla="*/ 5587500 h 5913566"/>
              <a:gd name="connsiteX1461" fmla="*/ 3214296 w 5979492"/>
              <a:gd name="connsiteY1461" fmla="*/ 5585857 h 5913566"/>
              <a:gd name="connsiteX1462" fmla="*/ 3198702 w 5979492"/>
              <a:gd name="connsiteY1462" fmla="*/ 5583941 h 5913566"/>
              <a:gd name="connsiteX1463" fmla="*/ 3183392 w 5979492"/>
              <a:gd name="connsiteY1463" fmla="*/ 5581477 h 5913566"/>
              <a:gd name="connsiteX1464" fmla="*/ 3168082 w 5979492"/>
              <a:gd name="connsiteY1464" fmla="*/ 5578192 h 5913566"/>
              <a:gd name="connsiteX1465" fmla="*/ 3160710 w 5979492"/>
              <a:gd name="connsiteY1465" fmla="*/ 5576275 h 5913566"/>
              <a:gd name="connsiteX1466" fmla="*/ 3152771 w 5979492"/>
              <a:gd name="connsiteY1466" fmla="*/ 5574359 h 5913566"/>
              <a:gd name="connsiteX1467" fmla="*/ 3145400 w 5979492"/>
              <a:gd name="connsiteY1467" fmla="*/ 5571894 h 5913566"/>
              <a:gd name="connsiteX1468" fmla="*/ 3138028 w 5979492"/>
              <a:gd name="connsiteY1468" fmla="*/ 5569704 h 5913566"/>
              <a:gd name="connsiteX1469" fmla="*/ 3130374 w 5979492"/>
              <a:gd name="connsiteY1469" fmla="*/ 5566966 h 5913566"/>
              <a:gd name="connsiteX1470" fmla="*/ 3123002 w 5979492"/>
              <a:gd name="connsiteY1470" fmla="*/ 5564229 h 5913566"/>
              <a:gd name="connsiteX1471" fmla="*/ 3115631 w 5979492"/>
              <a:gd name="connsiteY1471" fmla="*/ 5560943 h 5913566"/>
              <a:gd name="connsiteX1472" fmla="*/ 3108259 w 5979492"/>
              <a:gd name="connsiteY1472" fmla="*/ 5557932 h 5913566"/>
              <a:gd name="connsiteX1473" fmla="*/ 3098902 w 5979492"/>
              <a:gd name="connsiteY1473" fmla="*/ 5555742 h 5913566"/>
              <a:gd name="connsiteX1474" fmla="*/ 3090397 w 5979492"/>
              <a:gd name="connsiteY1474" fmla="*/ 5553004 h 5913566"/>
              <a:gd name="connsiteX1475" fmla="*/ 3081891 w 5979492"/>
              <a:gd name="connsiteY1475" fmla="*/ 5549992 h 5913566"/>
              <a:gd name="connsiteX1476" fmla="*/ 3073669 w 5979492"/>
              <a:gd name="connsiteY1476" fmla="*/ 5546434 h 5913566"/>
              <a:gd name="connsiteX1477" fmla="*/ 3066013 w 5979492"/>
              <a:gd name="connsiteY1477" fmla="*/ 5542874 h 5913566"/>
              <a:gd name="connsiteX1478" fmla="*/ 3058359 w 5979492"/>
              <a:gd name="connsiteY1478" fmla="*/ 5538494 h 5913566"/>
              <a:gd name="connsiteX1479" fmla="*/ 3050987 w 5979492"/>
              <a:gd name="connsiteY1479" fmla="*/ 5534113 h 5913566"/>
              <a:gd name="connsiteX1480" fmla="*/ 3043899 w 5979492"/>
              <a:gd name="connsiteY1480" fmla="*/ 5529185 h 5913566"/>
              <a:gd name="connsiteX1481" fmla="*/ 3037094 w 5979492"/>
              <a:gd name="connsiteY1481" fmla="*/ 5524257 h 5913566"/>
              <a:gd name="connsiteX1482" fmla="*/ 3030290 w 5979492"/>
              <a:gd name="connsiteY1482" fmla="*/ 5519056 h 5913566"/>
              <a:gd name="connsiteX1483" fmla="*/ 3023769 w 5979492"/>
              <a:gd name="connsiteY1483" fmla="*/ 5513580 h 5913566"/>
              <a:gd name="connsiteX1484" fmla="*/ 3017532 w 5979492"/>
              <a:gd name="connsiteY1484" fmla="*/ 5507557 h 5913566"/>
              <a:gd name="connsiteX1485" fmla="*/ 3011294 w 5979492"/>
              <a:gd name="connsiteY1485" fmla="*/ 5501808 h 5913566"/>
              <a:gd name="connsiteX1486" fmla="*/ 3005340 w 5979492"/>
              <a:gd name="connsiteY1486" fmla="*/ 5495511 h 5913566"/>
              <a:gd name="connsiteX1487" fmla="*/ 2999386 w 5979492"/>
              <a:gd name="connsiteY1487" fmla="*/ 5489214 h 5913566"/>
              <a:gd name="connsiteX1488" fmla="*/ 2993716 w 5979492"/>
              <a:gd name="connsiteY1488" fmla="*/ 5482918 h 5913566"/>
              <a:gd name="connsiteX1489" fmla="*/ 2993716 w 5979492"/>
              <a:gd name="connsiteY1489" fmla="*/ 5482643 h 5913566"/>
              <a:gd name="connsiteX1490" fmla="*/ 2991163 w 5979492"/>
              <a:gd name="connsiteY1490" fmla="*/ 5482918 h 5913566"/>
              <a:gd name="connsiteX1491" fmla="*/ 2988329 w 5979492"/>
              <a:gd name="connsiteY1491" fmla="*/ 5482918 h 5913566"/>
              <a:gd name="connsiteX1492" fmla="*/ 2986060 w 5979492"/>
              <a:gd name="connsiteY1492" fmla="*/ 5482643 h 5913566"/>
              <a:gd name="connsiteX1493" fmla="*/ 2983792 w 5979492"/>
              <a:gd name="connsiteY1493" fmla="*/ 5482370 h 5913566"/>
              <a:gd name="connsiteX1494" fmla="*/ 2981241 w 5979492"/>
              <a:gd name="connsiteY1494" fmla="*/ 5481822 h 5913566"/>
              <a:gd name="connsiteX1495" fmla="*/ 2979256 w 5979492"/>
              <a:gd name="connsiteY1495" fmla="*/ 5481001 h 5913566"/>
              <a:gd name="connsiteX1496" fmla="*/ 2977271 w 5979492"/>
              <a:gd name="connsiteY1496" fmla="*/ 5480180 h 5913566"/>
              <a:gd name="connsiteX1497" fmla="*/ 2975003 w 5979492"/>
              <a:gd name="connsiteY1497" fmla="*/ 5479358 h 5913566"/>
              <a:gd name="connsiteX1498" fmla="*/ 2971601 w 5979492"/>
              <a:gd name="connsiteY1498" fmla="*/ 5476620 h 5913566"/>
              <a:gd name="connsiteX1499" fmla="*/ 2967915 w 5979492"/>
              <a:gd name="connsiteY1499" fmla="*/ 5473882 h 5913566"/>
              <a:gd name="connsiteX1500" fmla="*/ 2965079 w 5979492"/>
              <a:gd name="connsiteY1500" fmla="*/ 5470324 h 5913566"/>
              <a:gd name="connsiteX1501" fmla="*/ 2961961 w 5979492"/>
              <a:gd name="connsiteY1501" fmla="*/ 5466764 h 5913566"/>
              <a:gd name="connsiteX1502" fmla="*/ 2895900 w 5979492"/>
              <a:gd name="connsiteY1502" fmla="*/ 5407081 h 5913566"/>
              <a:gd name="connsiteX1503" fmla="*/ 2877755 w 5979492"/>
              <a:gd name="connsiteY1503" fmla="*/ 5392845 h 5913566"/>
              <a:gd name="connsiteX1504" fmla="*/ 2869816 w 5979492"/>
              <a:gd name="connsiteY1504" fmla="*/ 5378883 h 5913566"/>
              <a:gd name="connsiteX1505" fmla="*/ 2861594 w 5979492"/>
              <a:gd name="connsiteY1505" fmla="*/ 5364920 h 5913566"/>
              <a:gd name="connsiteX1506" fmla="*/ 2847701 w 5979492"/>
              <a:gd name="connsiteY1506" fmla="*/ 5354243 h 5913566"/>
              <a:gd name="connsiteX1507" fmla="*/ 2834092 w 5979492"/>
              <a:gd name="connsiteY1507" fmla="*/ 5343017 h 5913566"/>
              <a:gd name="connsiteX1508" fmla="*/ 2820767 w 5979492"/>
              <a:gd name="connsiteY1508" fmla="*/ 5331519 h 5913566"/>
              <a:gd name="connsiteX1509" fmla="*/ 2808008 w 5979492"/>
              <a:gd name="connsiteY1509" fmla="*/ 5319747 h 5913566"/>
              <a:gd name="connsiteX1510" fmla="*/ 2795250 w 5979492"/>
              <a:gd name="connsiteY1510" fmla="*/ 5308248 h 5913566"/>
              <a:gd name="connsiteX1511" fmla="*/ 2783059 w 5979492"/>
              <a:gd name="connsiteY1511" fmla="*/ 5295928 h 5913566"/>
              <a:gd name="connsiteX1512" fmla="*/ 2770867 w 5979492"/>
              <a:gd name="connsiteY1512" fmla="*/ 5283608 h 5913566"/>
              <a:gd name="connsiteX1513" fmla="*/ 2758959 w 5979492"/>
              <a:gd name="connsiteY1513" fmla="*/ 5271015 h 5913566"/>
              <a:gd name="connsiteX1514" fmla="*/ 2735710 w 5979492"/>
              <a:gd name="connsiteY1514" fmla="*/ 5245827 h 5913566"/>
              <a:gd name="connsiteX1515" fmla="*/ 2712461 w 5979492"/>
              <a:gd name="connsiteY1515" fmla="*/ 5220366 h 5913566"/>
              <a:gd name="connsiteX1516" fmla="*/ 2689495 w 5979492"/>
              <a:gd name="connsiteY1516" fmla="*/ 5194631 h 5913566"/>
              <a:gd name="connsiteX1517" fmla="*/ 2665963 w 5979492"/>
              <a:gd name="connsiteY1517" fmla="*/ 5169443 h 5913566"/>
              <a:gd name="connsiteX1518" fmla="*/ 2567014 w 5979492"/>
              <a:gd name="connsiteY1518" fmla="*/ 5064040 h 5913566"/>
              <a:gd name="connsiteX1519" fmla="*/ 2531857 w 5979492"/>
              <a:gd name="connsiteY1519" fmla="*/ 5020236 h 5913566"/>
              <a:gd name="connsiteX1520" fmla="*/ 2517115 w 5979492"/>
              <a:gd name="connsiteY1520" fmla="*/ 5006547 h 5913566"/>
              <a:gd name="connsiteX1521" fmla="*/ 2511727 w 5979492"/>
              <a:gd name="connsiteY1521" fmla="*/ 5001345 h 5913566"/>
              <a:gd name="connsiteX1522" fmla="*/ 2506624 w 5979492"/>
              <a:gd name="connsiteY1522" fmla="*/ 4995869 h 5913566"/>
              <a:gd name="connsiteX1523" fmla="*/ 2501521 w 5979492"/>
              <a:gd name="connsiteY1523" fmla="*/ 4990120 h 5913566"/>
              <a:gd name="connsiteX1524" fmla="*/ 2496417 w 5979492"/>
              <a:gd name="connsiteY1524" fmla="*/ 4984645 h 5913566"/>
              <a:gd name="connsiteX1525" fmla="*/ 2487061 w 5979492"/>
              <a:gd name="connsiteY1525" fmla="*/ 4973146 h 5913566"/>
              <a:gd name="connsiteX1526" fmla="*/ 2477138 w 5979492"/>
              <a:gd name="connsiteY1526" fmla="*/ 4961373 h 5913566"/>
              <a:gd name="connsiteX1527" fmla="*/ 2471750 w 5979492"/>
              <a:gd name="connsiteY1527" fmla="*/ 4955350 h 5913566"/>
              <a:gd name="connsiteX1528" fmla="*/ 2466364 w 5979492"/>
              <a:gd name="connsiteY1528" fmla="*/ 4949875 h 5913566"/>
              <a:gd name="connsiteX1529" fmla="*/ 2460977 w 5979492"/>
              <a:gd name="connsiteY1529" fmla="*/ 4944399 h 5913566"/>
              <a:gd name="connsiteX1530" fmla="*/ 2455023 w 5979492"/>
              <a:gd name="connsiteY1530" fmla="*/ 4938924 h 5913566"/>
              <a:gd name="connsiteX1531" fmla="*/ 2448785 w 5979492"/>
              <a:gd name="connsiteY1531" fmla="*/ 4934270 h 5913566"/>
              <a:gd name="connsiteX1532" fmla="*/ 2441981 w 5979492"/>
              <a:gd name="connsiteY1532" fmla="*/ 4929342 h 5913566"/>
              <a:gd name="connsiteX1533" fmla="*/ 2434609 w 5979492"/>
              <a:gd name="connsiteY1533" fmla="*/ 4924962 h 5913566"/>
              <a:gd name="connsiteX1534" fmla="*/ 2426671 w 5979492"/>
              <a:gd name="connsiteY1534" fmla="*/ 4921129 h 5913566"/>
              <a:gd name="connsiteX1535" fmla="*/ 2426954 w 5979492"/>
              <a:gd name="connsiteY1535" fmla="*/ 4925235 h 5913566"/>
              <a:gd name="connsiteX1536" fmla="*/ 2427522 w 5979492"/>
              <a:gd name="connsiteY1536" fmla="*/ 4929342 h 5913566"/>
              <a:gd name="connsiteX1537" fmla="*/ 2428372 w 5979492"/>
              <a:gd name="connsiteY1537" fmla="*/ 4933722 h 5913566"/>
              <a:gd name="connsiteX1538" fmla="*/ 2429222 w 5979492"/>
              <a:gd name="connsiteY1538" fmla="*/ 4937555 h 5913566"/>
              <a:gd name="connsiteX1539" fmla="*/ 2431490 w 5979492"/>
              <a:gd name="connsiteY1539" fmla="*/ 4945494 h 5913566"/>
              <a:gd name="connsiteX1540" fmla="*/ 2434609 w 5979492"/>
              <a:gd name="connsiteY1540" fmla="*/ 4953434 h 5913566"/>
              <a:gd name="connsiteX1541" fmla="*/ 2437445 w 5979492"/>
              <a:gd name="connsiteY1541" fmla="*/ 4961373 h 5913566"/>
              <a:gd name="connsiteX1542" fmla="*/ 2441130 w 5979492"/>
              <a:gd name="connsiteY1542" fmla="*/ 4969039 h 5913566"/>
              <a:gd name="connsiteX1543" fmla="*/ 2447934 w 5979492"/>
              <a:gd name="connsiteY1543" fmla="*/ 4984371 h 5913566"/>
              <a:gd name="connsiteX1544" fmla="*/ 2450770 w 5979492"/>
              <a:gd name="connsiteY1544" fmla="*/ 4992036 h 5913566"/>
              <a:gd name="connsiteX1545" fmla="*/ 2453322 w 5979492"/>
              <a:gd name="connsiteY1545" fmla="*/ 4999702 h 5913566"/>
              <a:gd name="connsiteX1546" fmla="*/ 2455873 w 5979492"/>
              <a:gd name="connsiteY1546" fmla="*/ 5007642 h 5913566"/>
              <a:gd name="connsiteX1547" fmla="*/ 2456724 w 5979492"/>
              <a:gd name="connsiteY1547" fmla="*/ 5011475 h 5913566"/>
              <a:gd name="connsiteX1548" fmla="*/ 2457291 w 5979492"/>
              <a:gd name="connsiteY1548" fmla="*/ 5015308 h 5913566"/>
              <a:gd name="connsiteX1549" fmla="*/ 2457574 w 5979492"/>
              <a:gd name="connsiteY1549" fmla="*/ 5019414 h 5913566"/>
              <a:gd name="connsiteX1550" fmla="*/ 2457858 w 5979492"/>
              <a:gd name="connsiteY1550" fmla="*/ 5023521 h 5913566"/>
              <a:gd name="connsiteX1551" fmla="*/ 2457858 w 5979492"/>
              <a:gd name="connsiteY1551" fmla="*/ 5027354 h 5913566"/>
              <a:gd name="connsiteX1552" fmla="*/ 2457574 w 5979492"/>
              <a:gd name="connsiteY1552" fmla="*/ 5031460 h 5913566"/>
              <a:gd name="connsiteX1553" fmla="*/ 2457007 w 5979492"/>
              <a:gd name="connsiteY1553" fmla="*/ 5035840 h 5913566"/>
              <a:gd name="connsiteX1554" fmla="*/ 2456157 w 5979492"/>
              <a:gd name="connsiteY1554" fmla="*/ 5039673 h 5913566"/>
              <a:gd name="connsiteX1555" fmla="*/ 2455023 w 5979492"/>
              <a:gd name="connsiteY1555" fmla="*/ 5044054 h 5913566"/>
              <a:gd name="connsiteX1556" fmla="*/ 2453038 w 5979492"/>
              <a:gd name="connsiteY1556" fmla="*/ 5048434 h 5913566"/>
              <a:gd name="connsiteX1557" fmla="*/ 2454172 w 5979492"/>
              <a:gd name="connsiteY1557" fmla="*/ 5050077 h 5913566"/>
              <a:gd name="connsiteX1558" fmla="*/ 2454739 w 5979492"/>
              <a:gd name="connsiteY1558" fmla="*/ 5051446 h 5913566"/>
              <a:gd name="connsiteX1559" fmla="*/ 2455023 w 5979492"/>
              <a:gd name="connsiteY1559" fmla="*/ 5053089 h 5913566"/>
              <a:gd name="connsiteX1560" fmla="*/ 2455306 w 5979492"/>
              <a:gd name="connsiteY1560" fmla="*/ 5055005 h 5913566"/>
              <a:gd name="connsiteX1561" fmla="*/ 2455306 w 5979492"/>
              <a:gd name="connsiteY1561" fmla="*/ 5056647 h 5913566"/>
              <a:gd name="connsiteX1562" fmla="*/ 2455023 w 5979492"/>
              <a:gd name="connsiteY1562" fmla="*/ 5058290 h 5913566"/>
              <a:gd name="connsiteX1563" fmla="*/ 2454456 w 5979492"/>
              <a:gd name="connsiteY1563" fmla="*/ 5059933 h 5913566"/>
              <a:gd name="connsiteX1564" fmla="*/ 2453605 w 5979492"/>
              <a:gd name="connsiteY1564" fmla="*/ 5061850 h 5913566"/>
              <a:gd name="connsiteX1565" fmla="*/ 2453322 w 5979492"/>
              <a:gd name="connsiteY1565" fmla="*/ 5070336 h 5913566"/>
              <a:gd name="connsiteX1566" fmla="*/ 2453605 w 5979492"/>
              <a:gd name="connsiteY1566" fmla="*/ 5079371 h 5913566"/>
              <a:gd name="connsiteX1567" fmla="*/ 2454456 w 5979492"/>
              <a:gd name="connsiteY1567" fmla="*/ 5096619 h 5913566"/>
              <a:gd name="connsiteX1568" fmla="*/ 2455306 w 5979492"/>
              <a:gd name="connsiteY1568" fmla="*/ 5114415 h 5913566"/>
              <a:gd name="connsiteX1569" fmla="*/ 2455873 w 5979492"/>
              <a:gd name="connsiteY1569" fmla="*/ 5131936 h 5913566"/>
              <a:gd name="connsiteX1570" fmla="*/ 2455873 w 5979492"/>
              <a:gd name="connsiteY1570" fmla="*/ 5140697 h 5913566"/>
              <a:gd name="connsiteX1571" fmla="*/ 2455590 w 5979492"/>
              <a:gd name="connsiteY1571" fmla="*/ 5149458 h 5913566"/>
              <a:gd name="connsiteX1572" fmla="*/ 2455023 w 5979492"/>
              <a:gd name="connsiteY1572" fmla="*/ 5158219 h 5913566"/>
              <a:gd name="connsiteX1573" fmla="*/ 2453605 w 5979492"/>
              <a:gd name="connsiteY1573" fmla="*/ 5166706 h 5913566"/>
              <a:gd name="connsiteX1574" fmla="*/ 2452471 w 5979492"/>
              <a:gd name="connsiteY1574" fmla="*/ 5175466 h 5913566"/>
              <a:gd name="connsiteX1575" fmla="*/ 2450487 w 5979492"/>
              <a:gd name="connsiteY1575" fmla="*/ 5183954 h 5913566"/>
              <a:gd name="connsiteX1576" fmla="*/ 2448218 w 5979492"/>
              <a:gd name="connsiteY1576" fmla="*/ 5192440 h 5913566"/>
              <a:gd name="connsiteX1577" fmla="*/ 2445099 w 5979492"/>
              <a:gd name="connsiteY1577" fmla="*/ 5201201 h 5913566"/>
              <a:gd name="connsiteX1578" fmla="*/ 2444249 w 5979492"/>
              <a:gd name="connsiteY1578" fmla="*/ 5204213 h 5913566"/>
              <a:gd name="connsiteX1579" fmla="*/ 2443115 w 5979492"/>
              <a:gd name="connsiteY1579" fmla="*/ 5207772 h 5913566"/>
              <a:gd name="connsiteX1580" fmla="*/ 2441697 w 5979492"/>
              <a:gd name="connsiteY1580" fmla="*/ 5210784 h 5913566"/>
              <a:gd name="connsiteX1581" fmla="*/ 2439146 w 5979492"/>
              <a:gd name="connsiteY1581" fmla="*/ 5214069 h 5913566"/>
              <a:gd name="connsiteX1582" fmla="*/ 2420716 w 5979492"/>
              <a:gd name="connsiteY1582" fmla="*/ 5241173 h 5913566"/>
              <a:gd name="connsiteX1583" fmla="*/ 2420433 w 5979492"/>
              <a:gd name="connsiteY1583" fmla="*/ 5246648 h 5913566"/>
              <a:gd name="connsiteX1584" fmla="*/ 2420149 w 5979492"/>
              <a:gd name="connsiteY1584" fmla="*/ 5251850 h 5913566"/>
              <a:gd name="connsiteX1585" fmla="*/ 2419299 w 5979492"/>
              <a:gd name="connsiteY1585" fmla="*/ 5256504 h 5913566"/>
              <a:gd name="connsiteX1586" fmla="*/ 2418165 w 5979492"/>
              <a:gd name="connsiteY1586" fmla="*/ 5261432 h 5913566"/>
              <a:gd name="connsiteX1587" fmla="*/ 2419015 w 5979492"/>
              <a:gd name="connsiteY1587" fmla="*/ 5268550 h 5913566"/>
              <a:gd name="connsiteX1588" fmla="*/ 2419866 w 5979492"/>
              <a:gd name="connsiteY1588" fmla="*/ 5275668 h 5913566"/>
              <a:gd name="connsiteX1589" fmla="*/ 2422417 w 5979492"/>
              <a:gd name="connsiteY1589" fmla="*/ 5290727 h 5913566"/>
              <a:gd name="connsiteX1590" fmla="*/ 2423268 w 5979492"/>
              <a:gd name="connsiteY1590" fmla="*/ 5297845 h 5913566"/>
              <a:gd name="connsiteX1591" fmla="*/ 2423835 w 5979492"/>
              <a:gd name="connsiteY1591" fmla="*/ 5304689 h 5913566"/>
              <a:gd name="connsiteX1592" fmla="*/ 2423835 w 5979492"/>
              <a:gd name="connsiteY1592" fmla="*/ 5308248 h 5913566"/>
              <a:gd name="connsiteX1593" fmla="*/ 2423551 w 5979492"/>
              <a:gd name="connsiteY1593" fmla="*/ 5311259 h 5913566"/>
              <a:gd name="connsiteX1594" fmla="*/ 2422985 w 5979492"/>
              <a:gd name="connsiteY1594" fmla="*/ 5314545 h 5913566"/>
              <a:gd name="connsiteX1595" fmla="*/ 2422417 w 5979492"/>
              <a:gd name="connsiteY1595" fmla="*/ 5317282 h 5913566"/>
              <a:gd name="connsiteX1596" fmla="*/ 2421567 w 5979492"/>
              <a:gd name="connsiteY1596" fmla="*/ 5320020 h 5913566"/>
              <a:gd name="connsiteX1597" fmla="*/ 2420149 w 5979492"/>
              <a:gd name="connsiteY1597" fmla="*/ 5322758 h 5913566"/>
              <a:gd name="connsiteX1598" fmla="*/ 2418448 w 5979492"/>
              <a:gd name="connsiteY1598" fmla="*/ 5324948 h 5913566"/>
              <a:gd name="connsiteX1599" fmla="*/ 2416747 w 5979492"/>
              <a:gd name="connsiteY1599" fmla="*/ 5327413 h 5913566"/>
              <a:gd name="connsiteX1600" fmla="*/ 2414196 w 5979492"/>
              <a:gd name="connsiteY1600" fmla="*/ 5329329 h 5913566"/>
              <a:gd name="connsiteX1601" fmla="*/ 2411644 w 5979492"/>
              <a:gd name="connsiteY1601" fmla="*/ 5330971 h 5913566"/>
              <a:gd name="connsiteX1602" fmla="*/ 2408525 w 5979492"/>
              <a:gd name="connsiteY1602" fmla="*/ 5332341 h 5913566"/>
              <a:gd name="connsiteX1603" fmla="*/ 2404839 w 5979492"/>
              <a:gd name="connsiteY1603" fmla="*/ 5333983 h 5913566"/>
              <a:gd name="connsiteX1604" fmla="*/ 2400871 w 5979492"/>
              <a:gd name="connsiteY1604" fmla="*/ 5334804 h 5913566"/>
              <a:gd name="connsiteX1605" fmla="*/ 2396334 w 5979492"/>
              <a:gd name="connsiteY1605" fmla="*/ 5335352 h 5913566"/>
              <a:gd name="connsiteX1606" fmla="*/ 2391230 w 5979492"/>
              <a:gd name="connsiteY1606" fmla="*/ 5335626 h 5913566"/>
              <a:gd name="connsiteX1607" fmla="*/ 2385559 w 5979492"/>
              <a:gd name="connsiteY1607" fmla="*/ 5335626 h 5913566"/>
              <a:gd name="connsiteX1608" fmla="*/ 2379322 w 5979492"/>
              <a:gd name="connsiteY1608" fmla="*/ 5335352 h 5913566"/>
              <a:gd name="connsiteX1609" fmla="*/ 2372517 w 5979492"/>
              <a:gd name="connsiteY1609" fmla="*/ 5334804 h 5913566"/>
              <a:gd name="connsiteX1610" fmla="*/ 2364863 w 5979492"/>
              <a:gd name="connsiteY1610" fmla="*/ 5333709 h 5913566"/>
              <a:gd name="connsiteX1611" fmla="*/ 2356924 w 5979492"/>
              <a:gd name="connsiteY1611" fmla="*/ 5332066 h 5913566"/>
              <a:gd name="connsiteX1612" fmla="*/ 2347567 w 5979492"/>
              <a:gd name="connsiteY1612" fmla="*/ 5341101 h 5913566"/>
              <a:gd name="connsiteX1613" fmla="*/ 2338495 w 5979492"/>
              <a:gd name="connsiteY1613" fmla="*/ 5349040 h 5913566"/>
              <a:gd name="connsiteX1614" fmla="*/ 2329139 w 5979492"/>
              <a:gd name="connsiteY1614" fmla="*/ 5356433 h 5913566"/>
              <a:gd name="connsiteX1615" fmla="*/ 2319782 w 5979492"/>
              <a:gd name="connsiteY1615" fmla="*/ 5363004 h 5913566"/>
              <a:gd name="connsiteX1616" fmla="*/ 2309859 w 5979492"/>
              <a:gd name="connsiteY1616" fmla="*/ 5369027 h 5913566"/>
              <a:gd name="connsiteX1617" fmla="*/ 2300220 w 5979492"/>
              <a:gd name="connsiteY1617" fmla="*/ 5374228 h 5913566"/>
              <a:gd name="connsiteX1618" fmla="*/ 2290296 w 5979492"/>
              <a:gd name="connsiteY1618" fmla="*/ 5378883 h 5913566"/>
              <a:gd name="connsiteX1619" fmla="*/ 2280656 w 5979492"/>
              <a:gd name="connsiteY1619" fmla="*/ 5382441 h 5913566"/>
              <a:gd name="connsiteX1620" fmla="*/ 2270449 w 5979492"/>
              <a:gd name="connsiteY1620" fmla="*/ 5386001 h 5913566"/>
              <a:gd name="connsiteX1621" fmla="*/ 2260526 w 5979492"/>
              <a:gd name="connsiteY1621" fmla="*/ 5388738 h 5913566"/>
              <a:gd name="connsiteX1622" fmla="*/ 2250320 w 5979492"/>
              <a:gd name="connsiteY1622" fmla="*/ 5391202 h 5913566"/>
              <a:gd name="connsiteX1623" fmla="*/ 2240113 w 5979492"/>
              <a:gd name="connsiteY1623" fmla="*/ 5392845 h 5913566"/>
              <a:gd name="connsiteX1624" fmla="*/ 2229622 w 5979492"/>
              <a:gd name="connsiteY1624" fmla="*/ 5394214 h 5913566"/>
              <a:gd name="connsiteX1625" fmla="*/ 2219415 w 5979492"/>
              <a:gd name="connsiteY1625" fmla="*/ 5395035 h 5913566"/>
              <a:gd name="connsiteX1626" fmla="*/ 2208925 w 5979492"/>
              <a:gd name="connsiteY1626" fmla="*/ 5395582 h 5913566"/>
              <a:gd name="connsiteX1627" fmla="*/ 2198151 w 5979492"/>
              <a:gd name="connsiteY1627" fmla="*/ 5395582 h 5913566"/>
              <a:gd name="connsiteX1628" fmla="*/ 2187661 w 5979492"/>
              <a:gd name="connsiteY1628" fmla="*/ 5395582 h 5913566"/>
              <a:gd name="connsiteX1629" fmla="*/ 2177171 w 5979492"/>
              <a:gd name="connsiteY1629" fmla="*/ 5395309 h 5913566"/>
              <a:gd name="connsiteX1630" fmla="*/ 2166680 w 5979492"/>
              <a:gd name="connsiteY1630" fmla="*/ 5394487 h 5913566"/>
              <a:gd name="connsiteX1631" fmla="*/ 2155623 w 5979492"/>
              <a:gd name="connsiteY1631" fmla="*/ 5393666 h 5913566"/>
              <a:gd name="connsiteX1632" fmla="*/ 2134358 w 5979492"/>
              <a:gd name="connsiteY1632" fmla="*/ 5391476 h 5913566"/>
              <a:gd name="connsiteX1633" fmla="*/ 2112528 w 5979492"/>
              <a:gd name="connsiteY1633" fmla="*/ 5388464 h 5913566"/>
              <a:gd name="connsiteX1634" fmla="*/ 2069432 w 5979492"/>
              <a:gd name="connsiteY1634" fmla="*/ 5382441 h 5913566"/>
              <a:gd name="connsiteX1635" fmla="*/ 2047601 w 5979492"/>
              <a:gd name="connsiteY1635" fmla="*/ 5379978 h 5913566"/>
              <a:gd name="connsiteX1636" fmla="*/ 2037111 w 5979492"/>
              <a:gd name="connsiteY1636" fmla="*/ 5378883 h 5913566"/>
              <a:gd name="connsiteX1637" fmla="*/ 2026337 w 5979492"/>
              <a:gd name="connsiteY1637" fmla="*/ 5377787 h 5913566"/>
              <a:gd name="connsiteX1638" fmla="*/ 2018398 w 5979492"/>
              <a:gd name="connsiteY1638" fmla="*/ 5375050 h 5913566"/>
              <a:gd name="connsiteX1639" fmla="*/ 2010743 w 5979492"/>
              <a:gd name="connsiteY1639" fmla="*/ 5372585 h 5913566"/>
              <a:gd name="connsiteX1640" fmla="*/ 2003371 w 5979492"/>
              <a:gd name="connsiteY1640" fmla="*/ 5369300 h 5913566"/>
              <a:gd name="connsiteX1641" fmla="*/ 1995716 w 5979492"/>
              <a:gd name="connsiteY1641" fmla="*/ 5366562 h 5913566"/>
              <a:gd name="connsiteX1642" fmla="*/ 1988345 w 5979492"/>
              <a:gd name="connsiteY1642" fmla="*/ 5363004 h 5913566"/>
              <a:gd name="connsiteX1643" fmla="*/ 1981256 w 5979492"/>
              <a:gd name="connsiteY1643" fmla="*/ 5359718 h 5913566"/>
              <a:gd name="connsiteX1644" fmla="*/ 1974452 w 5979492"/>
              <a:gd name="connsiteY1644" fmla="*/ 5355885 h 5913566"/>
              <a:gd name="connsiteX1645" fmla="*/ 1967364 w 5979492"/>
              <a:gd name="connsiteY1645" fmla="*/ 5352326 h 5913566"/>
              <a:gd name="connsiteX1646" fmla="*/ 1954038 w 5979492"/>
              <a:gd name="connsiteY1646" fmla="*/ 5344113 h 5913566"/>
              <a:gd name="connsiteX1647" fmla="*/ 1940996 w 5979492"/>
              <a:gd name="connsiteY1647" fmla="*/ 5335626 h 5913566"/>
              <a:gd name="connsiteX1648" fmla="*/ 1928238 w 5979492"/>
              <a:gd name="connsiteY1648" fmla="*/ 5326865 h 5913566"/>
              <a:gd name="connsiteX1649" fmla="*/ 1915763 w 5979492"/>
              <a:gd name="connsiteY1649" fmla="*/ 5317557 h 5913566"/>
              <a:gd name="connsiteX1650" fmla="*/ 1903288 w 5979492"/>
              <a:gd name="connsiteY1650" fmla="*/ 5308248 h 5913566"/>
              <a:gd name="connsiteX1651" fmla="*/ 1891097 w 5979492"/>
              <a:gd name="connsiteY1651" fmla="*/ 5298392 h 5913566"/>
              <a:gd name="connsiteX1652" fmla="*/ 1866997 w 5979492"/>
              <a:gd name="connsiteY1652" fmla="*/ 5278954 h 5913566"/>
              <a:gd name="connsiteX1653" fmla="*/ 1854805 w 5979492"/>
              <a:gd name="connsiteY1653" fmla="*/ 5269098 h 5913566"/>
              <a:gd name="connsiteX1654" fmla="*/ 1842614 w 5979492"/>
              <a:gd name="connsiteY1654" fmla="*/ 5259789 h 5913566"/>
              <a:gd name="connsiteX1655" fmla="*/ 1830139 w 5979492"/>
              <a:gd name="connsiteY1655" fmla="*/ 5250208 h 5913566"/>
              <a:gd name="connsiteX1656" fmla="*/ 1817380 w 5979492"/>
              <a:gd name="connsiteY1656" fmla="*/ 5241173 h 5913566"/>
              <a:gd name="connsiteX1657" fmla="*/ 1799802 w 5979492"/>
              <a:gd name="connsiteY1657" fmla="*/ 5226663 h 5913566"/>
              <a:gd name="connsiteX1658" fmla="*/ 1732324 w 5979492"/>
              <a:gd name="connsiteY1658" fmla="*/ 5154659 h 5913566"/>
              <a:gd name="connsiteX1659" fmla="*/ 1719565 w 5979492"/>
              <a:gd name="connsiteY1659" fmla="*/ 5143435 h 5913566"/>
              <a:gd name="connsiteX1660" fmla="*/ 1707373 w 5979492"/>
              <a:gd name="connsiteY1660" fmla="*/ 5131936 h 5913566"/>
              <a:gd name="connsiteX1661" fmla="*/ 1695182 w 5979492"/>
              <a:gd name="connsiteY1661" fmla="*/ 5120438 h 5913566"/>
              <a:gd name="connsiteX1662" fmla="*/ 1683274 w 5979492"/>
              <a:gd name="connsiteY1662" fmla="*/ 5108665 h 5913566"/>
              <a:gd name="connsiteX1663" fmla="*/ 1671366 w 5979492"/>
              <a:gd name="connsiteY1663" fmla="*/ 5096893 h 5913566"/>
              <a:gd name="connsiteX1664" fmla="*/ 1659742 w 5979492"/>
              <a:gd name="connsiteY1664" fmla="*/ 5085120 h 5913566"/>
              <a:gd name="connsiteX1665" fmla="*/ 1648118 w 5979492"/>
              <a:gd name="connsiteY1665" fmla="*/ 5073348 h 5913566"/>
              <a:gd name="connsiteX1666" fmla="*/ 1636493 w 5979492"/>
              <a:gd name="connsiteY1666" fmla="*/ 5061028 h 5913566"/>
              <a:gd name="connsiteX1667" fmla="*/ 1625436 w 5979492"/>
              <a:gd name="connsiteY1667" fmla="*/ 5048708 h 5913566"/>
              <a:gd name="connsiteX1668" fmla="*/ 1614378 w 5979492"/>
              <a:gd name="connsiteY1668" fmla="*/ 5036388 h 5913566"/>
              <a:gd name="connsiteX1669" fmla="*/ 1592547 w 5979492"/>
              <a:gd name="connsiteY1669" fmla="*/ 5011201 h 5913566"/>
              <a:gd name="connsiteX1670" fmla="*/ 1571283 w 5979492"/>
              <a:gd name="connsiteY1670" fmla="*/ 4985740 h 5913566"/>
              <a:gd name="connsiteX1671" fmla="*/ 1550586 w 5979492"/>
              <a:gd name="connsiteY1671" fmla="*/ 4960005 h 5913566"/>
              <a:gd name="connsiteX1672" fmla="*/ 1536410 w 5979492"/>
              <a:gd name="connsiteY1672" fmla="*/ 4943852 h 5913566"/>
              <a:gd name="connsiteX1673" fmla="*/ 1522234 w 5979492"/>
              <a:gd name="connsiteY1673" fmla="*/ 4927973 h 5913566"/>
              <a:gd name="connsiteX1674" fmla="*/ 1508057 w 5979492"/>
              <a:gd name="connsiteY1674" fmla="*/ 4912094 h 5913566"/>
              <a:gd name="connsiteX1675" fmla="*/ 1493597 w 5979492"/>
              <a:gd name="connsiteY1675" fmla="*/ 4896489 h 5913566"/>
              <a:gd name="connsiteX1676" fmla="*/ 1464111 w 5979492"/>
              <a:gd name="connsiteY1676" fmla="*/ 4865278 h 5913566"/>
              <a:gd name="connsiteX1677" fmla="*/ 1435192 w 5979492"/>
              <a:gd name="connsiteY1677" fmla="*/ 4834068 h 5913566"/>
              <a:gd name="connsiteX1678" fmla="*/ 1420449 w 5979492"/>
              <a:gd name="connsiteY1678" fmla="*/ 4818189 h 5913566"/>
              <a:gd name="connsiteX1679" fmla="*/ 1405989 w 5979492"/>
              <a:gd name="connsiteY1679" fmla="*/ 4802310 h 5913566"/>
              <a:gd name="connsiteX1680" fmla="*/ 1391813 w 5979492"/>
              <a:gd name="connsiteY1680" fmla="*/ 4786157 h 5913566"/>
              <a:gd name="connsiteX1681" fmla="*/ 1377920 w 5979492"/>
              <a:gd name="connsiteY1681" fmla="*/ 4770278 h 5913566"/>
              <a:gd name="connsiteX1682" fmla="*/ 1364311 w 5979492"/>
              <a:gd name="connsiteY1682" fmla="*/ 4753851 h 5913566"/>
              <a:gd name="connsiteX1683" fmla="*/ 1351269 w 5979492"/>
              <a:gd name="connsiteY1683" fmla="*/ 4737424 h 5913566"/>
              <a:gd name="connsiteX1684" fmla="*/ 1338227 w 5979492"/>
              <a:gd name="connsiteY1684" fmla="*/ 4720450 h 5913566"/>
              <a:gd name="connsiteX1685" fmla="*/ 1325752 w 5979492"/>
              <a:gd name="connsiteY1685" fmla="*/ 4702929 h 5913566"/>
              <a:gd name="connsiteX1686" fmla="*/ 1310726 w 5979492"/>
              <a:gd name="connsiteY1686" fmla="*/ 4686229 h 5913566"/>
              <a:gd name="connsiteX1687" fmla="*/ 1306189 w 5979492"/>
              <a:gd name="connsiteY1687" fmla="*/ 4682122 h 5913566"/>
              <a:gd name="connsiteX1688" fmla="*/ 1301936 w 5979492"/>
              <a:gd name="connsiteY1688" fmla="*/ 4678289 h 5913566"/>
              <a:gd name="connsiteX1689" fmla="*/ 1298251 w 5979492"/>
              <a:gd name="connsiteY1689" fmla="*/ 4674456 h 5913566"/>
              <a:gd name="connsiteX1690" fmla="*/ 1294281 w 5979492"/>
              <a:gd name="connsiteY1690" fmla="*/ 4670075 h 5913566"/>
              <a:gd name="connsiteX1691" fmla="*/ 1290312 w 5979492"/>
              <a:gd name="connsiteY1691" fmla="*/ 4665695 h 5913566"/>
              <a:gd name="connsiteX1692" fmla="*/ 1287193 w 5979492"/>
              <a:gd name="connsiteY1692" fmla="*/ 4661589 h 5913566"/>
              <a:gd name="connsiteX1693" fmla="*/ 1280672 w 5979492"/>
              <a:gd name="connsiteY1693" fmla="*/ 4652554 h 5913566"/>
              <a:gd name="connsiteX1694" fmla="*/ 1274718 w 5979492"/>
              <a:gd name="connsiteY1694" fmla="*/ 4643520 h 5913566"/>
              <a:gd name="connsiteX1695" fmla="*/ 1269047 w 5979492"/>
              <a:gd name="connsiteY1695" fmla="*/ 4633664 h 5913566"/>
              <a:gd name="connsiteX1696" fmla="*/ 1263944 w 5979492"/>
              <a:gd name="connsiteY1696" fmla="*/ 4624081 h 5913566"/>
              <a:gd name="connsiteX1697" fmla="*/ 1259408 w 5979492"/>
              <a:gd name="connsiteY1697" fmla="*/ 4613952 h 5913566"/>
              <a:gd name="connsiteX1698" fmla="*/ 1224535 w 5979492"/>
              <a:gd name="connsiteY1698" fmla="*/ 4584657 h 5913566"/>
              <a:gd name="connsiteX1699" fmla="*/ 1178320 w 5979492"/>
              <a:gd name="connsiteY1699" fmla="*/ 4537842 h 5913566"/>
              <a:gd name="connsiteX1700" fmla="*/ 1170949 w 5979492"/>
              <a:gd name="connsiteY1700" fmla="*/ 4534557 h 5913566"/>
              <a:gd name="connsiteX1701" fmla="*/ 1163861 w 5979492"/>
              <a:gd name="connsiteY1701" fmla="*/ 4530724 h 5913566"/>
              <a:gd name="connsiteX1702" fmla="*/ 1156772 w 5979492"/>
              <a:gd name="connsiteY1702" fmla="*/ 4526891 h 5913566"/>
              <a:gd name="connsiteX1703" fmla="*/ 1149968 w 5979492"/>
              <a:gd name="connsiteY1703" fmla="*/ 4523331 h 5913566"/>
              <a:gd name="connsiteX1704" fmla="*/ 1136643 w 5979492"/>
              <a:gd name="connsiteY1704" fmla="*/ 4515118 h 5913566"/>
              <a:gd name="connsiteX1705" fmla="*/ 1123601 w 5979492"/>
              <a:gd name="connsiteY1705" fmla="*/ 4506357 h 5913566"/>
              <a:gd name="connsiteX1706" fmla="*/ 1110842 w 5979492"/>
              <a:gd name="connsiteY1706" fmla="*/ 4497323 h 5913566"/>
              <a:gd name="connsiteX1707" fmla="*/ 1098367 w 5979492"/>
              <a:gd name="connsiteY1707" fmla="*/ 4487740 h 5913566"/>
              <a:gd name="connsiteX1708" fmla="*/ 1086176 w 5979492"/>
              <a:gd name="connsiteY1708" fmla="*/ 4478432 h 5913566"/>
              <a:gd name="connsiteX1709" fmla="*/ 1074268 w 5979492"/>
              <a:gd name="connsiteY1709" fmla="*/ 4468303 h 5913566"/>
              <a:gd name="connsiteX1710" fmla="*/ 1050735 w 5979492"/>
              <a:gd name="connsiteY1710" fmla="*/ 4448591 h 5913566"/>
              <a:gd name="connsiteX1711" fmla="*/ 1026919 w 5979492"/>
              <a:gd name="connsiteY1711" fmla="*/ 4428605 h 5913566"/>
              <a:gd name="connsiteX1712" fmla="*/ 1014728 w 5979492"/>
              <a:gd name="connsiteY1712" fmla="*/ 4418749 h 5913566"/>
              <a:gd name="connsiteX1713" fmla="*/ 1002536 w 5979492"/>
              <a:gd name="connsiteY1713" fmla="*/ 4409440 h 5913566"/>
              <a:gd name="connsiteX1714" fmla="*/ 990345 w 5979492"/>
              <a:gd name="connsiteY1714" fmla="*/ 4399859 h 5913566"/>
              <a:gd name="connsiteX1715" fmla="*/ 977586 w 5979492"/>
              <a:gd name="connsiteY1715" fmla="*/ 4391098 h 5913566"/>
              <a:gd name="connsiteX1716" fmla="*/ 967379 w 5979492"/>
              <a:gd name="connsiteY1716" fmla="*/ 4387813 h 5913566"/>
              <a:gd name="connsiteX1717" fmla="*/ 962276 w 5979492"/>
              <a:gd name="connsiteY1717" fmla="*/ 4385896 h 5913566"/>
              <a:gd name="connsiteX1718" fmla="*/ 957740 w 5979492"/>
              <a:gd name="connsiteY1718" fmla="*/ 4383705 h 5913566"/>
              <a:gd name="connsiteX1719" fmla="*/ 952920 w 5979492"/>
              <a:gd name="connsiteY1719" fmla="*/ 4381789 h 5913566"/>
              <a:gd name="connsiteX1720" fmla="*/ 948384 w 5979492"/>
              <a:gd name="connsiteY1720" fmla="*/ 4379052 h 5913566"/>
              <a:gd name="connsiteX1721" fmla="*/ 943847 w 5979492"/>
              <a:gd name="connsiteY1721" fmla="*/ 4376587 h 5913566"/>
              <a:gd name="connsiteX1722" fmla="*/ 939878 w 5979492"/>
              <a:gd name="connsiteY1722" fmla="*/ 4373850 h 5913566"/>
              <a:gd name="connsiteX1723" fmla="*/ 935625 w 5979492"/>
              <a:gd name="connsiteY1723" fmla="*/ 4371112 h 5913566"/>
              <a:gd name="connsiteX1724" fmla="*/ 931940 w 5979492"/>
              <a:gd name="connsiteY1724" fmla="*/ 4367826 h 5913566"/>
              <a:gd name="connsiteX1725" fmla="*/ 927970 w 5979492"/>
              <a:gd name="connsiteY1725" fmla="*/ 4364815 h 5913566"/>
              <a:gd name="connsiteX1726" fmla="*/ 924284 w 5979492"/>
              <a:gd name="connsiteY1726" fmla="*/ 4361256 h 5913566"/>
              <a:gd name="connsiteX1727" fmla="*/ 920882 w 5979492"/>
              <a:gd name="connsiteY1727" fmla="*/ 4357697 h 5913566"/>
              <a:gd name="connsiteX1728" fmla="*/ 917479 w 5979492"/>
              <a:gd name="connsiteY1728" fmla="*/ 4353590 h 5913566"/>
              <a:gd name="connsiteX1729" fmla="*/ 914644 w 5979492"/>
              <a:gd name="connsiteY1729" fmla="*/ 4349757 h 5913566"/>
              <a:gd name="connsiteX1730" fmla="*/ 911809 w 5979492"/>
              <a:gd name="connsiteY1730" fmla="*/ 4345377 h 5913566"/>
              <a:gd name="connsiteX1731" fmla="*/ 902169 w 5979492"/>
              <a:gd name="connsiteY1731" fmla="*/ 4341271 h 5913566"/>
              <a:gd name="connsiteX1732" fmla="*/ 892813 w 5979492"/>
              <a:gd name="connsiteY1732" fmla="*/ 4337438 h 5913566"/>
              <a:gd name="connsiteX1733" fmla="*/ 883741 w 5979492"/>
              <a:gd name="connsiteY1733" fmla="*/ 4332510 h 5913566"/>
              <a:gd name="connsiteX1734" fmla="*/ 875235 w 5979492"/>
              <a:gd name="connsiteY1734" fmla="*/ 4327582 h 5913566"/>
              <a:gd name="connsiteX1735" fmla="*/ 867012 w 5979492"/>
              <a:gd name="connsiteY1735" fmla="*/ 4322380 h 5913566"/>
              <a:gd name="connsiteX1736" fmla="*/ 858507 w 5979492"/>
              <a:gd name="connsiteY1736" fmla="*/ 4316904 h 5913566"/>
              <a:gd name="connsiteX1737" fmla="*/ 850568 w 5979492"/>
              <a:gd name="connsiteY1737" fmla="*/ 4311155 h 5913566"/>
              <a:gd name="connsiteX1738" fmla="*/ 842913 w 5979492"/>
              <a:gd name="connsiteY1738" fmla="*/ 4305680 h 5913566"/>
              <a:gd name="connsiteX1739" fmla="*/ 827603 w 5979492"/>
              <a:gd name="connsiteY1739" fmla="*/ 4293359 h 5913566"/>
              <a:gd name="connsiteX1740" fmla="*/ 812293 w 5979492"/>
              <a:gd name="connsiteY1740" fmla="*/ 4280766 h 5913566"/>
              <a:gd name="connsiteX1741" fmla="*/ 797550 w 5979492"/>
              <a:gd name="connsiteY1741" fmla="*/ 4268172 h 5913566"/>
              <a:gd name="connsiteX1742" fmla="*/ 782523 w 5979492"/>
              <a:gd name="connsiteY1742" fmla="*/ 4255852 h 5913566"/>
              <a:gd name="connsiteX1743" fmla="*/ 778270 w 5979492"/>
              <a:gd name="connsiteY1743" fmla="*/ 4255852 h 5913566"/>
              <a:gd name="connsiteX1744" fmla="*/ 774584 w 5979492"/>
              <a:gd name="connsiteY1744" fmla="*/ 4256126 h 5913566"/>
              <a:gd name="connsiteX1745" fmla="*/ 770899 w 5979492"/>
              <a:gd name="connsiteY1745" fmla="*/ 4256947 h 5913566"/>
              <a:gd name="connsiteX1746" fmla="*/ 768063 w 5979492"/>
              <a:gd name="connsiteY1746" fmla="*/ 4258043 h 5913566"/>
              <a:gd name="connsiteX1747" fmla="*/ 765228 w 5979492"/>
              <a:gd name="connsiteY1747" fmla="*/ 4259138 h 5913566"/>
              <a:gd name="connsiteX1748" fmla="*/ 762960 w 5979492"/>
              <a:gd name="connsiteY1748" fmla="*/ 4261054 h 5913566"/>
              <a:gd name="connsiteX1749" fmla="*/ 760692 w 5979492"/>
              <a:gd name="connsiteY1749" fmla="*/ 4262696 h 5913566"/>
              <a:gd name="connsiteX1750" fmla="*/ 758991 w 5979492"/>
              <a:gd name="connsiteY1750" fmla="*/ 4264887 h 5913566"/>
              <a:gd name="connsiteX1751" fmla="*/ 757573 w 5979492"/>
              <a:gd name="connsiteY1751" fmla="*/ 4267351 h 5913566"/>
              <a:gd name="connsiteX1752" fmla="*/ 756155 w 5979492"/>
              <a:gd name="connsiteY1752" fmla="*/ 4269541 h 5913566"/>
              <a:gd name="connsiteX1753" fmla="*/ 755021 w 5979492"/>
              <a:gd name="connsiteY1753" fmla="*/ 4272005 h 5913566"/>
              <a:gd name="connsiteX1754" fmla="*/ 753887 w 5979492"/>
              <a:gd name="connsiteY1754" fmla="*/ 4275017 h 5913566"/>
              <a:gd name="connsiteX1755" fmla="*/ 752186 w 5979492"/>
              <a:gd name="connsiteY1755" fmla="*/ 4280766 h 5913566"/>
              <a:gd name="connsiteX1756" fmla="*/ 750485 w 5979492"/>
              <a:gd name="connsiteY1756" fmla="*/ 4286789 h 5913566"/>
              <a:gd name="connsiteX1757" fmla="*/ 749918 w 5979492"/>
              <a:gd name="connsiteY1757" fmla="*/ 4290074 h 5913566"/>
              <a:gd name="connsiteX1758" fmla="*/ 749918 w 5979492"/>
              <a:gd name="connsiteY1758" fmla="*/ 4291443 h 5913566"/>
              <a:gd name="connsiteX1759" fmla="*/ 750201 w 5979492"/>
              <a:gd name="connsiteY1759" fmla="*/ 4293359 h 5913566"/>
              <a:gd name="connsiteX1760" fmla="*/ 750485 w 5979492"/>
              <a:gd name="connsiteY1760" fmla="*/ 4294729 h 5913566"/>
              <a:gd name="connsiteX1761" fmla="*/ 751052 w 5979492"/>
              <a:gd name="connsiteY1761" fmla="*/ 4296097 h 5913566"/>
              <a:gd name="connsiteX1762" fmla="*/ 751619 w 5979492"/>
              <a:gd name="connsiteY1762" fmla="*/ 4297740 h 5913566"/>
              <a:gd name="connsiteX1763" fmla="*/ 752469 w 5979492"/>
              <a:gd name="connsiteY1763" fmla="*/ 4299382 h 5913566"/>
              <a:gd name="connsiteX1764" fmla="*/ 770332 w 5979492"/>
              <a:gd name="connsiteY1764" fmla="*/ 4317452 h 5913566"/>
              <a:gd name="connsiteX1765" fmla="*/ 788477 w 5979492"/>
              <a:gd name="connsiteY1765" fmla="*/ 4335795 h 5913566"/>
              <a:gd name="connsiteX1766" fmla="*/ 797266 w 5979492"/>
              <a:gd name="connsiteY1766" fmla="*/ 4345103 h 5913566"/>
              <a:gd name="connsiteX1767" fmla="*/ 805771 w 5979492"/>
              <a:gd name="connsiteY1767" fmla="*/ 4354412 h 5913566"/>
              <a:gd name="connsiteX1768" fmla="*/ 814277 w 5979492"/>
              <a:gd name="connsiteY1768" fmla="*/ 4363994 h 5913566"/>
              <a:gd name="connsiteX1769" fmla="*/ 822500 w 5979492"/>
              <a:gd name="connsiteY1769" fmla="*/ 4373576 h 5913566"/>
              <a:gd name="connsiteX1770" fmla="*/ 830154 w 5979492"/>
              <a:gd name="connsiteY1770" fmla="*/ 4383432 h 5913566"/>
              <a:gd name="connsiteX1771" fmla="*/ 837243 w 5979492"/>
              <a:gd name="connsiteY1771" fmla="*/ 4393561 h 5913566"/>
              <a:gd name="connsiteX1772" fmla="*/ 844047 w 5979492"/>
              <a:gd name="connsiteY1772" fmla="*/ 4403965 h 5913566"/>
              <a:gd name="connsiteX1773" fmla="*/ 847166 w 5979492"/>
              <a:gd name="connsiteY1773" fmla="*/ 4409440 h 5913566"/>
              <a:gd name="connsiteX1774" fmla="*/ 850001 w 5979492"/>
              <a:gd name="connsiteY1774" fmla="*/ 4414916 h 5913566"/>
              <a:gd name="connsiteX1775" fmla="*/ 853120 w 5979492"/>
              <a:gd name="connsiteY1775" fmla="*/ 4420666 h 5913566"/>
              <a:gd name="connsiteX1776" fmla="*/ 855388 w 5979492"/>
              <a:gd name="connsiteY1776" fmla="*/ 4426141 h 5913566"/>
              <a:gd name="connsiteX1777" fmla="*/ 857940 w 5979492"/>
              <a:gd name="connsiteY1777" fmla="*/ 4432164 h 5913566"/>
              <a:gd name="connsiteX1778" fmla="*/ 860208 w 5979492"/>
              <a:gd name="connsiteY1778" fmla="*/ 4437640 h 5913566"/>
              <a:gd name="connsiteX1779" fmla="*/ 862193 w 5979492"/>
              <a:gd name="connsiteY1779" fmla="*/ 4443663 h 5913566"/>
              <a:gd name="connsiteX1780" fmla="*/ 863894 w 5979492"/>
              <a:gd name="connsiteY1780" fmla="*/ 4449959 h 5913566"/>
              <a:gd name="connsiteX1781" fmla="*/ 865311 w 5979492"/>
              <a:gd name="connsiteY1781" fmla="*/ 4456257 h 5913566"/>
              <a:gd name="connsiteX1782" fmla="*/ 867012 w 5979492"/>
              <a:gd name="connsiteY1782" fmla="*/ 4462553 h 5913566"/>
              <a:gd name="connsiteX1783" fmla="*/ 870415 w 5979492"/>
              <a:gd name="connsiteY1783" fmla="*/ 4463101 h 5913566"/>
              <a:gd name="connsiteX1784" fmla="*/ 874101 w 5979492"/>
              <a:gd name="connsiteY1784" fmla="*/ 4464196 h 5913566"/>
              <a:gd name="connsiteX1785" fmla="*/ 877503 w 5979492"/>
              <a:gd name="connsiteY1785" fmla="*/ 4465291 h 5913566"/>
              <a:gd name="connsiteX1786" fmla="*/ 880905 w 5979492"/>
              <a:gd name="connsiteY1786" fmla="*/ 4466933 h 5913566"/>
              <a:gd name="connsiteX1787" fmla="*/ 886009 w 5979492"/>
              <a:gd name="connsiteY1787" fmla="*/ 4470219 h 5913566"/>
              <a:gd name="connsiteX1788" fmla="*/ 890261 w 5979492"/>
              <a:gd name="connsiteY1788" fmla="*/ 4473231 h 5913566"/>
              <a:gd name="connsiteX1789" fmla="*/ 894515 w 5979492"/>
              <a:gd name="connsiteY1789" fmla="*/ 4476789 h 5913566"/>
              <a:gd name="connsiteX1790" fmla="*/ 898200 w 5979492"/>
              <a:gd name="connsiteY1790" fmla="*/ 4480349 h 5913566"/>
              <a:gd name="connsiteX1791" fmla="*/ 901602 w 5979492"/>
              <a:gd name="connsiteY1791" fmla="*/ 4484455 h 5913566"/>
              <a:gd name="connsiteX1792" fmla="*/ 904437 w 5979492"/>
              <a:gd name="connsiteY1792" fmla="*/ 4488288 h 5913566"/>
              <a:gd name="connsiteX1793" fmla="*/ 907273 w 5979492"/>
              <a:gd name="connsiteY1793" fmla="*/ 4492668 h 5913566"/>
              <a:gd name="connsiteX1794" fmla="*/ 909258 w 5979492"/>
              <a:gd name="connsiteY1794" fmla="*/ 4497049 h 5913566"/>
              <a:gd name="connsiteX1795" fmla="*/ 910959 w 5979492"/>
              <a:gd name="connsiteY1795" fmla="*/ 4501429 h 5913566"/>
              <a:gd name="connsiteX1796" fmla="*/ 912943 w 5979492"/>
              <a:gd name="connsiteY1796" fmla="*/ 4506084 h 5913566"/>
              <a:gd name="connsiteX1797" fmla="*/ 914077 w 5979492"/>
              <a:gd name="connsiteY1797" fmla="*/ 4510738 h 5913566"/>
              <a:gd name="connsiteX1798" fmla="*/ 915211 w 5979492"/>
              <a:gd name="connsiteY1798" fmla="*/ 4515666 h 5913566"/>
              <a:gd name="connsiteX1799" fmla="*/ 916062 w 5979492"/>
              <a:gd name="connsiteY1799" fmla="*/ 4520594 h 5913566"/>
              <a:gd name="connsiteX1800" fmla="*/ 916629 w 5979492"/>
              <a:gd name="connsiteY1800" fmla="*/ 4525522 h 5913566"/>
              <a:gd name="connsiteX1801" fmla="*/ 917479 w 5979492"/>
              <a:gd name="connsiteY1801" fmla="*/ 4536199 h 5913566"/>
              <a:gd name="connsiteX1802" fmla="*/ 932507 w 5979492"/>
              <a:gd name="connsiteY1802" fmla="*/ 4553721 h 5913566"/>
              <a:gd name="connsiteX1803" fmla="*/ 966245 w 5979492"/>
              <a:gd name="connsiteY1803" fmla="*/ 4595608 h 5913566"/>
              <a:gd name="connsiteX1804" fmla="*/ 1032023 w 5979492"/>
              <a:gd name="connsiteY1804" fmla="*/ 4687324 h 5913566"/>
              <a:gd name="connsiteX1805" fmla="*/ 1045632 w 5979492"/>
              <a:gd name="connsiteY1805" fmla="*/ 4704298 h 5913566"/>
              <a:gd name="connsiteX1806" fmla="*/ 1050735 w 5979492"/>
              <a:gd name="connsiteY1806" fmla="*/ 4709226 h 5913566"/>
              <a:gd name="connsiteX1807" fmla="*/ 1055555 w 5979492"/>
              <a:gd name="connsiteY1807" fmla="*/ 4713880 h 5913566"/>
              <a:gd name="connsiteX1808" fmla="*/ 1059808 w 5979492"/>
              <a:gd name="connsiteY1808" fmla="*/ 4718808 h 5913566"/>
              <a:gd name="connsiteX1809" fmla="*/ 1064344 w 5979492"/>
              <a:gd name="connsiteY1809" fmla="*/ 4723736 h 5913566"/>
              <a:gd name="connsiteX1810" fmla="*/ 1068313 w 5979492"/>
              <a:gd name="connsiteY1810" fmla="*/ 4728664 h 5913566"/>
              <a:gd name="connsiteX1811" fmla="*/ 1072283 w 5979492"/>
              <a:gd name="connsiteY1811" fmla="*/ 4733866 h 5913566"/>
              <a:gd name="connsiteX1812" fmla="*/ 1075969 w 5979492"/>
              <a:gd name="connsiteY1812" fmla="*/ 4739341 h 5913566"/>
              <a:gd name="connsiteX1813" fmla="*/ 1079371 w 5979492"/>
              <a:gd name="connsiteY1813" fmla="*/ 4744817 h 5913566"/>
              <a:gd name="connsiteX1814" fmla="*/ 1082774 w 5979492"/>
              <a:gd name="connsiteY1814" fmla="*/ 4750292 h 5913566"/>
              <a:gd name="connsiteX1815" fmla="*/ 1085609 w 5979492"/>
              <a:gd name="connsiteY1815" fmla="*/ 4756041 h 5913566"/>
              <a:gd name="connsiteX1816" fmla="*/ 1088444 w 5979492"/>
              <a:gd name="connsiteY1816" fmla="*/ 4761517 h 5913566"/>
              <a:gd name="connsiteX1817" fmla="*/ 1090428 w 5979492"/>
              <a:gd name="connsiteY1817" fmla="*/ 4767540 h 5913566"/>
              <a:gd name="connsiteX1818" fmla="*/ 1092413 w 5979492"/>
              <a:gd name="connsiteY1818" fmla="*/ 4773563 h 5913566"/>
              <a:gd name="connsiteX1819" fmla="*/ 1094114 w 5979492"/>
              <a:gd name="connsiteY1819" fmla="*/ 4779860 h 5913566"/>
              <a:gd name="connsiteX1820" fmla="*/ 1095532 w 5979492"/>
              <a:gd name="connsiteY1820" fmla="*/ 4786157 h 5913566"/>
              <a:gd name="connsiteX1821" fmla="*/ 1096666 w 5979492"/>
              <a:gd name="connsiteY1821" fmla="*/ 4792727 h 5913566"/>
              <a:gd name="connsiteX1822" fmla="*/ 1104888 w 5979492"/>
              <a:gd name="connsiteY1822" fmla="*/ 4803952 h 5913566"/>
              <a:gd name="connsiteX1823" fmla="*/ 1113394 w 5979492"/>
              <a:gd name="connsiteY1823" fmla="*/ 4814903 h 5913566"/>
              <a:gd name="connsiteX1824" fmla="*/ 1122183 w 5979492"/>
              <a:gd name="connsiteY1824" fmla="*/ 4825580 h 5913566"/>
              <a:gd name="connsiteX1825" fmla="*/ 1130972 w 5979492"/>
              <a:gd name="connsiteY1825" fmla="*/ 4836258 h 5913566"/>
              <a:gd name="connsiteX1826" fmla="*/ 1148834 w 5979492"/>
              <a:gd name="connsiteY1826" fmla="*/ 4857613 h 5913566"/>
              <a:gd name="connsiteX1827" fmla="*/ 1166696 w 5979492"/>
              <a:gd name="connsiteY1827" fmla="*/ 4878693 h 5913566"/>
              <a:gd name="connsiteX1828" fmla="*/ 1175485 w 5979492"/>
              <a:gd name="connsiteY1828" fmla="*/ 4889644 h 5913566"/>
              <a:gd name="connsiteX1829" fmla="*/ 1183991 w 5979492"/>
              <a:gd name="connsiteY1829" fmla="*/ 4900322 h 5913566"/>
              <a:gd name="connsiteX1830" fmla="*/ 1192213 w 5979492"/>
              <a:gd name="connsiteY1830" fmla="*/ 4911273 h 5913566"/>
              <a:gd name="connsiteX1831" fmla="*/ 1200435 w 5979492"/>
              <a:gd name="connsiteY1831" fmla="*/ 4922497 h 5913566"/>
              <a:gd name="connsiteX1832" fmla="*/ 1208091 w 5979492"/>
              <a:gd name="connsiteY1832" fmla="*/ 4933996 h 5913566"/>
              <a:gd name="connsiteX1833" fmla="*/ 1215178 w 5979492"/>
              <a:gd name="connsiteY1833" fmla="*/ 4945494 h 5913566"/>
              <a:gd name="connsiteX1834" fmla="*/ 1221983 w 5979492"/>
              <a:gd name="connsiteY1834" fmla="*/ 4957267 h 5913566"/>
              <a:gd name="connsiteX1835" fmla="*/ 1228220 w 5979492"/>
              <a:gd name="connsiteY1835" fmla="*/ 4969587 h 5913566"/>
              <a:gd name="connsiteX1836" fmla="*/ 1237293 w 5979492"/>
              <a:gd name="connsiteY1836" fmla="*/ 4983275 h 5913566"/>
              <a:gd name="connsiteX1837" fmla="*/ 1246933 w 5979492"/>
              <a:gd name="connsiteY1837" fmla="*/ 4996964 h 5913566"/>
              <a:gd name="connsiteX1838" fmla="*/ 1256572 w 5979492"/>
              <a:gd name="connsiteY1838" fmla="*/ 5010380 h 5913566"/>
              <a:gd name="connsiteX1839" fmla="*/ 1266779 w 5979492"/>
              <a:gd name="connsiteY1839" fmla="*/ 5023521 h 5913566"/>
              <a:gd name="connsiteX1840" fmla="*/ 1286910 w 5979492"/>
              <a:gd name="connsiteY1840" fmla="*/ 5049529 h 5913566"/>
              <a:gd name="connsiteX1841" fmla="*/ 1296833 w 5979492"/>
              <a:gd name="connsiteY1841" fmla="*/ 5062671 h 5913566"/>
              <a:gd name="connsiteX1842" fmla="*/ 1306756 w 5979492"/>
              <a:gd name="connsiteY1842" fmla="*/ 5076086 h 5913566"/>
              <a:gd name="connsiteX1843" fmla="*/ 1316112 w 5979492"/>
              <a:gd name="connsiteY1843" fmla="*/ 5089501 h 5913566"/>
              <a:gd name="connsiteX1844" fmla="*/ 1325186 w 5979492"/>
              <a:gd name="connsiteY1844" fmla="*/ 5103189 h 5913566"/>
              <a:gd name="connsiteX1845" fmla="*/ 1329154 w 5979492"/>
              <a:gd name="connsiteY1845" fmla="*/ 5110308 h 5913566"/>
              <a:gd name="connsiteX1846" fmla="*/ 1333124 w 5979492"/>
              <a:gd name="connsiteY1846" fmla="*/ 5117426 h 5913566"/>
              <a:gd name="connsiteX1847" fmla="*/ 1337093 w 5979492"/>
              <a:gd name="connsiteY1847" fmla="*/ 5124544 h 5913566"/>
              <a:gd name="connsiteX1848" fmla="*/ 1340779 w 5979492"/>
              <a:gd name="connsiteY1848" fmla="*/ 5131936 h 5913566"/>
              <a:gd name="connsiteX1849" fmla="*/ 1344181 w 5979492"/>
              <a:gd name="connsiteY1849" fmla="*/ 5139328 h 5913566"/>
              <a:gd name="connsiteX1850" fmla="*/ 1347017 w 5979492"/>
              <a:gd name="connsiteY1850" fmla="*/ 5146720 h 5913566"/>
              <a:gd name="connsiteX1851" fmla="*/ 1350135 w 5979492"/>
              <a:gd name="connsiteY1851" fmla="*/ 5154386 h 5913566"/>
              <a:gd name="connsiteX1852" fmla="*/ 1352687 w 5979492"/>
              <a:gd name="connsiteY1852" fmla="*/ 5162325 h 5913566"/>
              <a:gd name="connsiteX1853" fmla="*/ 1354955 w 5979492"/>
              <a:gd name="connsiteY1853" fmla="*/ 5170265 h 5913566"/>
              <a:gd name="connsiteX1854" fmla="*/ 1357223 w 5979492"/>
              <a:gd name="connsiteY1854" fmla="*/ 5178204 h 5913566"/>
              <a:gd name="connsiteX1855" fmla="*/ 1358641 w 5979492"/>
              <a:gd name="connsiteY1855" fmla="*/ 5186144 h 5913566"/>
              <a:gd name="connsiteX1856" fmla="*/ 1360059 w 5979492"/>
              <a:gd name="connsiteY1856" fmla="*/ 5194905 h 5913566"/>
              <a:gd name="connsiteX1857" fmla="*/ 1369698 w 5979492"/>
              <a:gd name="connsiteY1857" fmla="*/ 5208046 h 5913566"/>
              <a:gd name="connsiteX1858" fmla="*/ 1379338 w 5979492"/>
              <a:gd name="connsiteY1858" fmla="*/ 5220913 h 5913566"/>
              <a:gd name="connsiteX1859" fmla="*/ 1399468 w 5979492"/>
              <a:gd name="connsiteY1859" fmla="*/ 5246648 h 5913566"/>
              <a:gd name="connsiteX1860" fmla="*/ 1419881 w 5979492"/>
              <a:gd name="connsiteY1860" fmla="*/ 5272383 h 5913566"/>
              <a:gd name="connsiteX1861" fmla="*/ 1440579 w 5979492"/>
              <a:gd name="connsiteY1861" fmla="*/ 5298118 h 5913566"/>
              <a:gd name="connsiteX1862" fmla="*/ 1460993 w 5979492"/>
              <a:gd name="connsiteY1862" fmla="*/ 5323853 h 5913566"/>
              <a:gd name="connsiteX1863" fmla="*/ 1470916 w 5979492"/>
              <a:gd name="connsiteY1863" fmla="*/ 5336721 h 5913566"/>
              <a:gd name="connsiteX1864" fmla="*/ 1480839 w 5979492"/>
              <a:gd name="connsiteY1864" fmla="*/ 5349588 h 5913566"/>
              <a:gd name="connsiteX1865" fmla="*/ 1490479 w 5979492"/>
              <a:gd name="connsiteY1865" fmla="*/ 5362729 h 5913566"/>
              <a:gd name="connsiteX1866" fmla="*/ 1500119 w 5979492"/>
              <a:gd name="connsiteY1866" fmla="*/ 5375871 h 5913566"/>
              <a:gd name="connsiteX1867" fmla="*/ 1509192 w 5979492"/>
              <a:gd name="connsiteY1867" fmla="*/ 5389012 h 5913566"/>
              <a:gd name="connsiteX1868" fmla="*/ 1517697 w 5979492"/>
              <a:gd name="connsiteY1868" fmla="*/ 5402427 h 5913566"/>
              <a:gd name="connsiteX1869" fmla="*/ 1526487 w 5979492"/>
              <a:gd name="connsiteY1869" fmla="*/ 5416389 h 5913566"/>
              <a:gd name="connsiteX1870" fmla="*/ 1534425 w 5979492"/>
              <a:gd name="connsiteY1870" fmla="*/ 5430078 h 5913566"/>
              <a:gd name="connsiteX1871" fmla="*/ 1542080 w 5979492"/>
              <a:gd name="connsiteY1871" fmla="*/ 5443767 h 5913566"/>
              <a:gd name="connsiteX1872" fmla="*/ 1549168 w 5979492"/>
              <a:gd name="connsiteY1872" fmla="*/ 5458003 h 5913566"/>
              <a:gd name="connsiteX1873" fmla="*/ 1555972 w 5979492"/>
              <a:gd name="connsiteY1873" fmla="*/ 5472240 h 5913566"/>
              <a:gd name="connsiteX1874" fmla="*/ 1561927 w 5979492"/>
              <a:gd name="connsiteY1874" fmla="*/ 5486750 h 5913566"/>
              <a:gd name="connsiteX1875" fmla="*/ 1567597 w 5979492"/>
              <a:gd name="connsiteY1875" fmla="*/ 5501534 h 5913566"/>
              <a:gd name="connsiteX1876" fmla="*/ 1572701 w 5979492"/>
              <a:gd name="connsiteY1876" fmla="*/ 5516592 h 5913566"/>
              <a:gd name="connsiteX1877" fmla="*/ 1574685 w 5979492"/>
              <a:gd name="connsiteY1877" fmla="*/ 5524257 h 5913566"/>
              <a:gd name="connsiteX1878" fmla="*/ 1576670 w 5979492"/>
              <a:gd name="connsiteY1878" fmla="*/ 5531923 h 5913566"/>
              <a:gd name="connsiteX1879" fmla="*/ 1578654 w 5979492"/>
              <a:gd name="connsiteY1879" fmla="*/ 5539589 h 5913566"/>
              <a:gd name="connsiteX1880" fmla="*/ 1580355 w 5979492"/>
              <a:gd name="connsiteY1880" fmla="*/ 5547529 h 5913566"/>
              <a:gd name="connsiteX1881" fmla="*/ 1581773 w 5979492"/>
              <a:gd name="connsiteY1881" fmla="*/ 5555468 h 5913566"/>
              <a:gd name="connsiteX1882" fmla="*/ 1583190 w 5979492"/>
              <a:gd name="connsiteY1882" fmla="*/ 5563408 h 5913566"/>
              <a:gd name="connsiteX1883" fmla="*/ 1584041 w 5979492"/>
              <a:gd name="connsiteY1883" fmla="*/ 5571621 h 5913566"/>
              <a:gd name="connsiteX1884" fmla="*/ 1585176 w 5979492"/>
              <a:gd name="connsiteY1884" fmla="*/ 5579560 h 5913566"/>
              <a:gd name="connsiteX1885" fmla="*/ 1586026 w 5979492"/>
              <a:gd name="connsiteY1885" fmla="*/ 5588048 h 5913566"/>
              <a:gd name="connsiteX1886" fmla="*/ 1586593 w 5979492"/>
              <a:gd name="connsiteY1886" fmla="*/ 5596261 h 5913566"/>
              <a:gd name="connsiteX1887" fmla="*/ 1586877 w 5979492"/>
              <a:gd name="connsiteY1887" fmla="*/ 5604474 h 5913566"/>
              <a:gd name="connsiteX1888" fmla="*/ 1586877 w 5979492"/>
              <a:gd name="connsiteY1888" fmla="*/ 5613235 h 5913566"/>
              <a:gd name="connsiteX1889" fmla="*/ 1586593 w 5979492"/>
              <a:gd name="connsiteY1889" fmla="*/ 5621722 h 5913566"/>
              <a:gd name="connsiteX1890" fmla="*/ 1586310 w 5979492"/>
              <a:gd name="connsiteY1890" fmla="*/ 5630482 h 5913566"/>
              <a:gd name="connsiteX1891" fmla="*/ 1585743 w 5979492"/>
              <a:gd name="connsiteY1891" fmla="*/ 5639243 h 5913566"/>
              <a:gd name="connsiteX1892" fmla="*/ 1584892 w 5979492"/>
              <a:gd name="connsiteY1892" fmla="*/ 5648004 h 5913566"/>
              <a:gd name="connsiteX1893" fmla="*/ 1586026 w 5979492"/>
              <a:gd name="connsiteY1893" fmla="*/ 5654849 h 5913566"/>
              <a:gd name="connsiteX1894" fmla="*/ 1586593 w 5979492"/>
              <a:gd name="connsiteY1894" fmla="*/ 5661420 h 5913566"/>
              <a:gd name="connsiteX1895" fmla="*/ 1586593 w 5979492"/>
              <a:gd name="connsiteY1895" fmla="*/ 5667990 h 5913566"/>
              <a:gd name="connsiteX1896" fmla="*/ 1586310 w 5979492"/>
              <a:gd name="connsiteY1896" fmla="*/ 5674287 h 5913566"/>
              <a:gd name="connsiteX1897" fmla="*/ 1585743 w 5979492"/>
              <a:gd name="connsiteY1897" fmla="*/ 5680857 h 5913566"/>
              <a:gd name="connsiteX1898" fmla="*/ 1584892 w 5979492"/>
              <a:gd name="connsiteY1898" fmla="*/ 5687155 h 5913566"/>
              <a:gd name="connsiteX1899" fmla="*/ 1583474 w 5979492"/>
              <a:gd name="connsiteY1899" fmla="*/ 5693725 h 5913566"/>
              <a:gd name="connsiteX1900" fmla="*/ 1582340 w 5979492"/>
              <a:gd name="connsiteY1900" fmla="*/ 5700022 h 5913566"/>
              <a:gd name="connsiteX1901" fmla="*/ 1579505 w 5979492"/>
              <a:gd name="connsiteY1901" fmla="*/ 5712890 h 5913566"/>
              <a:gd name="connsiteX1902" fmla="*/ 1576103 w 5979492"/>
              <a:gd name="connsiteY1902" fmla="*/ 5725483 h 5913566"/>
              <a:gd name="connsiteX1903" fmla="*/ 1573552 w 5979492"/>
              <a:gd name="connsiteY1903" fmla="*/ 5738350 h 5913566"/>
              <a:gd name="connsiteX1904" fmla="*/ 1572417 w 5979492"/>
              <a:gd name="connsiteY1904" fmla="*/ 5744648 h 5913566"/>
              <a:gd name="connsiteX1905" fmla="*/ 1570999 w 5979492"/>
              <a:gd name="connsiteY1905" fmla="*/ 5751218 h 5913566"/>
              <a:gd name="connsiteX1906" fmla="*/ 1562777 w 5979492"/>
              <a:gd name="connsiteY1906" fmla="*/ 5736160 h 5913566"/>
              <a:gd name="connsiteX1907" fmla="*/ 1563911 w 5979492"/>
              <a:gd name="connsiteY1907" fmla="*/ 5740267 h 5913566"/>
              <a:gd name="connsiteX1908" fmla="*/ 1564479 w 5979492"/>
              <a:gd name="connsiteY1908" fmla="*/ 5742457 h 5913566"/>
              <a:gd name="connsiteX1909" fmla="*/ 1565612 w 5979492"/>
              <a:gd name="connsiteY1909" fmla="*/ 5744100 h 5913566"/>
              <a:gd name="connsiteX1910" fmla="*/ 1566747 w 5979492"/>
              <a:gd name="connsiteY1910" fmla="*/ 5746290 h 5913566"/>
              <a:gd name="connsiteX1911" fmla="*/ 1567880 w 5979492"/>
              <a:gd name="connsiteY1911" fmla="*/ 5747933 h 5913566"/>
              <a:gd name="connsiteX1912" fmla="*/ 1569298 w 5979492"/>
              <a:gd name="connsiteY1912" fmla="*/ 5749576 h 5913566"/>
              <a:gd name="connsiteX1913" fmla="*/ 1570999 w 5979492"/>
              <a:gd name="connsiteY1913" fmla="*/ 5751218 h 5913566"/>
              <a:gd name="connsiteX1914" fmla="*/ 1572134 w 5979492"/>
              <a:gd name="connsiteY1914" fmla="*/ 5758336 h 5913566"/>
              <a:gd name="connsiteX1915" fmla="*/ 1572701 w 5979492"/>
              <a:gd name="connsiteY1915" fmla="*/ 5764907 h 5913566"/>
              <a:gd name="connsiteX1916" fmla="*/ 1572701 w 5979492"/>
              <a:gd name="connsiteY1916" fmla="*/ 5771203 h 5913566"/>
              <a:gd name="connsiteX1917" fmla="*/ 1572417 w 5979492"/>
              <a:gd name="connsiteY1917" fmla="*/ 5777501 h 5913566"/>
              <a:gd name="connsiteX1918" fmla="*/ 1571283 w 5979492"/>
              <a:gd name="connsiteY1918" fmla="*/ 5783250 h 5913566"/>
              <a:gd name="connsiteX1919" fmla="*/ 1570432 w 5979492"/>
              <a:gd name="connsiteY1919" fmla="*/ 5788999 h 5913566"/>
              <a:gd name="connsiteX1920" fmla="*/ 1569015 w 5979492"/>
              <a:gd name="connsiteY1920" fmla="*/ 5794748 h 5913566"/>
              <a:gd name="connsiteX1921" fmla="*/ 1567597 w 5979492"/>
              <a:gd name="connsiteY1921" fmla="*/ 5800224 h 5913566"/>
              <a:gd name="connsiteX1922" fmla="*/ 1565612 w 5979492"/>
              <a:gd name="connsiteY1922" fmla="*/ 5805426 h 5913566"/>
              <a:gd name="connsiteX1923" fmla="*/ 1563344 w 5979492"/>
              <a:gd name="connsiteY1923" fmla="*/ 5810627 h 5913566"/>
              <a:gd name="connsiteX1924" fmla="*/ 1560793 w 5979492"/>
              <a:gd name="connsiteY1924" fmla="*/ 5815555 h 5913566"/>
              <a:gd name="connsiteX1925" fmla="*/ 1557957 w 5979492"/>
              <a:gd name="connsiteY1925" fmla="*/ 5820210 h 5913566"/>
              <a:gd name="connsiteX1926" fmla="*/ 1555122 w 5979492"/>
              <a:gd name="connsiteY1926" fmla="*/ 5825138 h 5913566"/>
              <a:gd name="connsiteX1927" fmla="*/ 1551720 w 5979492"/>
              <a:gd name="connsiteY1927" fmla="*/ 5829792 h 5913566"/>
              <a:gd name="connsiteX1928" fmla="*/ 1548601 w 5979492"/>
              <a:gd name="connsiteY1928" fmla="*/ 5833899 h 5913566"/>
              <a:gd name="connsiteX1929" fmla="*/ 1544631 w 5979492"/>
              <a:gd name="connsiteY1929" fmla="*/ 5838552 h 5913566"/>
              <a:gd name="connsiteX1930" fmla="*/ 1541229 w 5979492"/>
              <a:gd name="connsiteY1930" fmla="*/ 5842659 h 5913566"/>
              <a:gd name="connsiteX1931" fmla="*/ 1536977 w 5979492"/>
              <a:gd name="connsiteY1931" fmla="*/ 5846766 h 5913566"/>
              <a:gd name="connsiteX1932" fmla="*/ 1528755 w 5979492"/>
              <a:gd name="connsiteY1932" fmla="*/ 5854979 h 5913566"/>
              <a:gd name="connsiteX1933" fmla="*/ 1519965 w 5979492"/>
              <a:gd name="connsiteY1933" fmla="*/ 5862919 h 5913566"/>
              <a:gd name="connsiteX1934" fmla="*/ 1510609 w 5979492"/>
              <a:gd name="connsiteY1934" fmla="*/ 5870310 h 5913566"/>
              <a:gd name="connsiteX1935" fmla="*/ 1501253 w 5979492"/>
              <a:gd name="connsiteY1935" fmla="*/ 5877703 h 5913566"/>
              <a:gd name="connsiteX1936" fmla="*/ 1491329 w 5979492"/>
              <a:gd name="connsiteY1936" fmla="*/ 5885369 h 5913566"/>
              <a:gd name="connsiteX1937" fmla="*/ 1472334 w 5979492"/>
              <a:gd name="connsiteY1937" fmla="*/ 5900153 h 5913566"/>
              <a:gd name="connsiteX1938" fmla="*/ 1459008 w 5979492"/>
              <a:gd name="connsiteY1938" fmla="*/ 5903711 h 5913566"/>
              <a:gd name="connsiteX1939" fmla="*/ 1445682 w 5979492"/>
              <a:gd name="connsiteY1939" fmla="*/ 5906996 h 5913566"/>
              <a:gd name="connsiteX1940" fmla="*/ 1432356 w 5979492"/>
              <a:gd name="connsiteY1940" fmla="*/ 5909187 h 5913566"/>
              <a:gd name="connsiteX1941" fmla="*/ 1419315 w 5979492"/>
              <a:gd name="connsiteY1941" fmla="*/ 5911104 h 5913566"/>
              <a:gd name="connsiteX1942" fmla="*/ 1405989 w 5979492"/>
              <a:gd name="connsiteY1942" fmla="*/ 5912472 h 5913566"/>
              <a:gd name="connsiteX1943" fmla="*/ 1392663 w 5979492"/>
              <a:gd name="connsiteY1943" fmla="*/ 5913294 h 5913566"/>
              <a:gd name="connsiteX1944" fmla="*/ 1379381 w 5979492"/>
              <a:gd name="connsiteY1944" fmla="*/ 5913566 h 5913566"/>
              <a:gd name="connsiteX1945" fmla="*/ 1379295 w 5979492"/>
              <a:gd name="connsiteY1945" fmla="*/ 5913566 h 5913566"/>
              <a:gd name="connsiteX1946" fmla="*/ 1366012 w 5979492"/>
              <a:gd name="connsiteY1946" fmla="*/ 5913294 h 5913566"/>
              <a:gd name="connsiteX1947" fmla="*/ 1352687 w 5979492"/>
              <a:gd name="connsiteY1947" fmla="*/ 5912746 h 5913566"/>
              <a:gd name="connsiteX1948" fmla="*/ 1339645 w 5979492"/>
              <a:gd name="connsiteY1948" fmla="*/ 5911924 h 5913566"/>
              <a:gd name="connsiteX1949" fmla="*/ 1326319 w 5979492"/>
              <a:gd name="connsiteY1949" fmla="*/ 5910829 h 5913566"/>
              <a:gd name="connsiteX1950" fmla="*/ 1312994 w 5979492"/>
              <a:gd name="connsiteY1950" fmla="*/ 5909187 h 5913566"/>
              <a:gd name="connsiteX1951" fmla="*/ 1299668 w 5979492"/>
              <a:gd name="connsiteY1951" fmla="*/ 5907271 h 5913566"/>
              <a:gd name="connsiteX1952" fmla="*/ 1286343 w 5979492"/>
              <a:gd name="connsiteY1952" fmla="*/ 5905628 h 5913566"/>
              <a:gd name="connsiteX1953" fmla="*/ 1259692 w 5979492"/>
              <a:gd name="connsiteY1953" fmla="*/ 5901248 h 5913566"/>
              <a:gd name="connsiteX1954" fmla="*/ 1253454 w 5979492"/>
              <a:gd name="connsiteY1954" fmla="*/ 5901521 h 5913566"/>
              <a:gd name="connsiteX1955" fmla="*/ 1247500 w 5979492"/>
              <a:gd name="connsiteY1955" fmla="*/ 5901795 h 5913566"/>
              <a:gd name="connsiteX1956" fmla="*/ 1241262 w 5979492"/>
              <a:gd name="connsiteY1956" fmla="*/ 5901795 h 5913566"/>
              <a:gd name="connsiteX1957" fmla="*/ 1235309 w 5979492"/>
              <a:gd name="connsiteY1957" fmla="*/ 5901795 h 5913566"/>
              <a:gd name="connsiteX1958" fmla="*/ 1229354 w 5979492"/>
              <a:gd name="connsiteY1958" fmla="*/ 5901248 h 5913566"/>
              <a:gd name="connsiteX1959" fmla="*/ 1223684 w 5979492"/>
              <a:gd name="connsiteY1959" fmla="*/ 5900700 h 5913566"/>
              <a:gd name="connsiteX1960" fmla="*/ 1218013 w 5979492"/>
              <a:gd name="connsiteY1960" fmla="*/ 5900153 h 5913566"/>
              <a:gd name="connsiteX1961" fmla="*/ 1212910 w 5979492"/>
              <a:gd name="connsiteY1961" fmla="*/ 5899331 h 5913566"/>
              <a:gd name="connsiteX1962" fmla="*/ 1207523 w 5979492"/>
              <a:gd name="connsiteY1962" fmla="*/ 5898236 h 5913566"/>
              <a:gd name="connsiteX1963" fmla="*/ 1202136 w 5979492"/>
              <a:gd name="connsiteY1963" fmla="*/ 5896593 h 5913566"/>
              <a:gd name="connsiteX1964" fmla="*/ 1196750 w 5979492"/>
              <a:gd name="connsiteY1964" fmla="*/ 5895225 h 5913566"/>
              <a:gd name="connsiteX1965" fmla="*/ 1191646 w 5979492"/>
              <a:gd name="connsiteY1965" fmla="*/ 5893855 h 5913566"/>
              <a:gd name="connsiteX1966" fmla="*/ 1186826 w 5979492"/>
              <a:gd name="connsiteY1966" fmla="*/ 5891939 h 5913566"/>
              <a:gd name="connsiteX1967" fmla="*/ 1182006 w 5979492"/>
              <a:gd name="connsiteY1967" fmla="*/ 5889749 h 5913566"/>
              <a:gd name="connsiteX1968" fmla="*/ 1176903 w 5979492"/>
              <a:gd name="connsiteY1968" fmla="*/ 5887832 h 5913566"/>
              <a:gd name="connsiteX1969" fmla="*/ 1172367 w 5979492"/>
              <a:gd name="connsiteY1969" fmla="*/ 5885642 h 5913566"/>
              <a:gd name="connsiteX1970" fmla="*/ 1167830 w 5979492"/>
              <a:gd name="connsiteY1970" fmla="*/ 5882904 h 5913566"/>
              <a:gd name="connsiteX1971" fmla="*/ 1163294 w 5979492"/>
              <a:gd name="connsiteY1971" fmla="*/ 5880441 h 5913566"/>
              <a:gd name="connsiteX1972" fmla="*/ 1158758 w 5979492"/>
              <a:gd name="connsiteY1972" fmla="*/ 5877703 h 5913566"/>
              <a:gd name="connsiteX1973" fmla="*/ 1154504 w 5979492"/>
              <a:gd name="connsiteY1973" fmla="*/ 5874691 h 5913566"/>
              <a:gd name="connsiteX1974" fmla="*/ 1145716 w 5979492"/>
              <a:gd name="connsiteY1974" fmla="*/ 5868668 h 5913566"/>
              <a:gd name="connsiteX1975" fmla="*/ 1137777 w 5979492"/>
              <a:gd name="connsiteY1975" fmla="*/ 5861824 h 5913566"/>
              <a:gd name="connsiteX1976" fmla="*/ 1129838 w 5979492"/>
              <a:gd name="connsiteY1976" fmla="*/ 5854431 h 5913566"/>
              <a:gd name="connsiteX1977" fmla="*/ 1122467 w 5979492"/>
              <a:gd name="connsiteY1977" fmla="*/ 5846218 h 5913566"/>
              <a:gd name="connsiteX1978" fmla="*/ 1115095 w 5979492"/>
              <a:gd name="connsiteY1978" fmla="*/ 5838005 h 5913566"/>
              <a:gd name="connsiteX1979" fmla="*/ 1108291 w 5979492"/>
              <a:gd name="connsiteY1979" fmla="*/ 5829244 h 5913566"/>
              <a:gd name="connsiteX1980" fmla="*/ 1098934 w 5979492"/>
              <a:gd name="connsiteY1980" fmla="*/ 5819936 h 5913566"/>
              <a:gd name="connsiteX1981" fmla="*/ 1090145 w 5979492"/>
              <a:gd name="connsiteY1981" fmla="*/ 5810627 h 5913566"/>
              <a:gd name="connsiteX1982" fmla="*/ 1081355 w 5979492"/>
              <a:gd name="connsiteY1982" fmla="*/ 5801046 h 5913566"/>
              <a:gd name="connsiteX1983" fmla="*/ 1072850 w 5979492"/>
              <a:gd name="connsiteY1983" fmla="*/ 5791737 h 5913566"/>
              <a:gd name="connsiteX1984" fmla="*/ 1064628 w 5979492"/>
              <a:gd name="connsiteY1984" fmla="*/ 5781881 h 5913566"/>
              <a:gd name="connsiteX1985" fmla="*/ 1056405 w 5979492"/>
              <a:gd name="connsiteY1985" fmla="*/ 5772299 h 5913566"/>
              <a:gd name="connsiteX1986" fmla="*/ 1048184 w 5979492"/>
              <a:gd name="connsiteY1986" fmla="*/ 5762443 h 5913566"/>
              <a:gd name="connsiteX1987" fmla="*/ 1040528 w 5979492"/>
              <a:gd name="connsiteY1987" fmla="*/ 5752861 h 5913566"/>
              <a:gd name="connsiteX1988" fmla="*/ 1025218 w 5979492"/>
              <a:gd name="connsiteY1988" fmla="*/ 5732875 h 5913566"/>
              <a:gd name="connsiteX1989" fmla="*/ 1010475 w 5979492"/>
              <a:gd name="connsiteY1989" fmla="*/ 5712068 h 5913566"/>
              <a:gd name="connsiteX1990" fmla="*/ 996016 w 5979492"/>
              <a:gd name="connsiteY1990" fmla="*/ 5691535 h 5913566"/>
              <a:gd name="connsiteX1991" fmla="*/ 982123 w 5979492"/>
              <a:gd name="connsiteY1991" fmla="*/ 5671001 h 5913566"/>
              <a:gd name="connsiteX1992" fmla="*/ 968513 w 5979492"/>
              <a:gd name="connsiteY1992" fmla="*/ 5649647 h 5913566"/>
              <a:gd name="connsiteX1993" fmla="*/ 955471 w 5979492"/>
              <a:gd name="connsiteY1993" fmla="*/ 5628292 h 5913566"/>
              <a:gd name="connsiteX1994" fmla="*/ 942713 w 5979492"/>
              <a:gd name="connsiteY1994" fmla="*/ 5607212 h 5913566"/>
              <a:gd name="connsiteX1995" fmla="*/ 929954 w 5979492"/>
              <a:gd name="connsiteY1995" fmla="*/ 5585310 h 5913566"/>
              <a:gd name="connsiteX1996" fmla="*/ 905288 w 5979492"/>
              <a:gd name="connsiteY1996" fmla="*/ 5542053 h 5913566"/>
              <a:gd name="connsiteX1997" fmla="*/ 880621 w 5979492"/>
              <a:gd name="connsiteY1997" fmla="*/ 5498522 h 5913566"/>
              <a:gd name="connsiteX1998" fmla="*/ 865028 w 5979492"/>
              <a:gd name="connsiteY1998" fmla="*/ 5482918 h 5913566"/>
              <a:gd name="connsiteX1999" fmla="*/ 813427 w 5979492"/>
              <a:gd name="connsiteY1999" fmla="*/ 5410366 h 5913566"/>
              <a:gd name="connsiteX2000" fmla="*/ 782240 w 5979492"/>
              <a:gd name="connsiteY2000" fmla="*/ 5364372 h 5913566"/>
              <a:gd name="connsiteX2001" fmla="*/ 750485 w 5979492"/>
              <a:gd name="connsiteY2001" fmla="*/ 5318652 h 5913566"/>
              <a:gd name="connsiteX2002" fmla="*/ 735458 w 5979492"/>
              <a:gd name="connsiteY2002" fmla="*/ 5302225 h 5913566"/>
              <a:gd name="connsiteX2003" fmla="*/ 650401 w 5979492"/>
              <a:gd name="connsiteY2003" fmla="*/ 5185049 h 5913566"/>
              <a:gd name="connsiteX2004" fmla="*/ 643030 w 5979492"/>
              <a:gd name="connsiteY2004" fmla="*/ 5180942 h 5913566"/>
              <a:gd name="connsiteX2005" fmla="*/ 636509 w 5979492"/>
              <a:gd name="connsiteY2005" fmla="*/ 5176288 h 5913566"/>
              <a:gd name="connsiteX2006" fmla="*/ 633674 w 5979492"/>
              <a:gd name="connsiteY2006" fmla="*/ 5173824 h 5913566"/>
              <a:gd name="connsiteX2007" fmla="*/ 630838 w 5979492"/>
              <a:gd name="connsiteY2007" fmla="*/ 5171633 h 5913566"/>
              <a:gd name="connsiteX2008" fmla="*/ 628003 w 5979492"/>
              <a:gd name="connsiteY2008" fmla="*/ 5169170 h 5913566"/>
              <a:gd name="connsiteX2009" fmla="*/ 625735 w 5979492"/>
              <a:gd name="connsiteY2009" fmla="*/ 5166432 h 5913566"/>
              <a:gd name="connsiteX2010" fmla="*/ 623467 w 5979492"/>
              <a:gd name="connsiteY2010" fmla="*/ 5163694 h 5913566"/>
              <a:gd name="connsiteX2011" fmla="*/ 621766 w 5979492"/>
              <a:gd name="connsiteY2011" fmla="*/ 5160409 h 5913566"/>
              <a:gd name="connsiteX2012" fmla="*/ 620632 w 5979492"/>
              <a:gd name="connsiteY2012" fmla="*/ 5157397 h 5913566"/>
              <a:gd name="connsiteX2013" fmla="*/ 619781 w 5979492"/>
              <a:gd name="connsiteY2013" fmla="*/ 5153838 h 5913566"/>
              <a:gd name="connsiteX2014" fmla="*/ 619214 w 5979492"/>
              <a:gd name="connsiteY2014" fmla="*/ 5150279 h 5913566"/>
              <a:gd name="connsiteX2015" fmla="*/ 619498 w 5979492"/>
              <a:gd name="connsiteY2015" fmla="*/ 5146173 h 5913566"/>
              <a:gd name="connsiteX2016" fmla="*/ 620065 w 5979492"/>
              <a:gd name="connsiteY2016" fmla="*/ 5141792 h 5913566"/>
              <a:gd name="connsiteX2017" fmla="*/ 621199 w 5979492"/>
              <a:gd name="connsiteY2017" fmla="*/ 5137412 h 5913566"/>
              <a:gd name="connsiteX2018" fmla="*/ 614394 w 5979492"/>
              <a:gd name="connsiteY2018" fmla="*/ 5130841 h 5913566"/>
              <a:gd name="connsiteX2019" fmla="*/ 607873 w 5979492"/>
              <a:gd name="connsiteY2019" fmla="*/ 5124271 h 5913566"/>
              <a:gd name="connsiteX2020" fmla="*/ 601635 w 5979492"/>
              <a:gd name="connsiteY2020" fmla="*/ 5117426 h 5913566"/>
              <a:gd name="connsiteX2021" fmla="*/ 595398 w 5979492"/>
              <a:gd name="connsiteY2021" fmla="*/ 5110308 h 5913566"/>
              <a:gd name="connsiteX2022" fmla="*/ 589160 w 5979492"/>
              <a:gd name="connsiteY2022" fmla="*/ 5103189 h 5913566"/>
              <a:gd name="connsiteX2023" fmla="*/ 583490 w 5979492"/>
              <a:gd name="connsiteY2023" fmla="*/ 5096345 h 5913566"/>
              <a:gd name="connsiteX2024" fmla="*/ 577536 w 5979492"/>
              <a:gd name="connsiteY2024" fmla="*/ 5089227 h 5913566"/>
              <a:gd name="connsiteX2025" fmla="*/ 572433 w 5979492"/>
              <a:gd name="connsiteY2025" fmla="*/ 5081835 h 5913566"/>
              <a:gd name="connsiteX2026" fmla="*/ 567045 w 5979492"/>
              <a:gd name="connsiteY2026" fmla="*/ 5074443 h 5913566"/>
              <a:gd name="connsiteX2027" fmla="*/ 561659 w 5979492"/>
              <a:gd name="connsiteY2027" fmla="*/ 5067051 h 5913566"/>
              <a:gd name="connsiteX2028" fmla="*/ 556556 w 5979492"/>
              <a:gd name="connsiteY2028" fmla="*/ 5059112 h 5913566"/>
              <a:gd name="connsiteX2029" fmla="*/ 551735 w 5979492"/>
              <a:gd name="connsiteY2029" fmla="*/ 5051446 h 5913566"/>
              <a:gd name="connsiteX2030" fmla="*/ 547199 w 5979492"/>
              <a:gd name="connsiteY2030" fmla="*/ 5043780 h 5913566"/>
              <a:gd name="connsiteX2031" fmla="*/ 542663 w 5979492"/>
              <a:gd name="connsiteY2031" fmla="*/ 5035840 h 5913566"/>
              <a:gd name="connsiteX2032" fmla="*/ 538126 w 5979492"/>
              <a:gd name="connsiteY2032" fmla="*/ 5027627 h 5913566"/>
              <a:gd name="connsiteX2033" fmla="*/ 534157 w 5979492"/>
              <a:gd name="connsiteY2033" fmla="*/ 5019688 h 5913566"/>
              <a:gd name="connsiteX2034" fmla="*/ 530188 w 5979492"/>
              <a:gd name="connsiteY2034" fmla="*/ 5016950 h 5913566"/>
              <a:gd name="connsiteX2035" fmla="*/ 526785 w 5979492"/>
              <a:gd name="connsiteY2035" fmla="*/ 5013665 h 5913566"/>
              <a:gd name="connsiteX2036" fmla="*/ 519698 w 5979492"/>
              <a:gd name="connsiteY2036" fmla="*/ 5007642 h 5913566"/>
              <a:gd name="connsiteX2037" fmla="*/ 513460 w 5979492"/>
              <a:gd name="connsiteY2037" fmla="*/ 5001071 h 5913566"/>
              <a:gd name="connsiteX2038" fmla="*/ 507506 w 5979492"/>
              <a:gd name="connsiteY2038" fmla="*/ 4994501 h 5913566"/>
              <a:gd name="connsiteX2039" fmla="*/ 501835 w 5979492"/>
              <a:gd name="connsiteY2039" fmla="*/ 4987383 h 5913566"/>
              <a:gd name="connsiteX2040" fmla="*/ 496732 w 5979492"/>
              <a:gd name="connsiteY2040" fmla="*/ 4980264 h 5913566"/>
              <a:gd name="connsiteX2041" fmla="*/ 491912 w 5979492"/>
              <a:gd name="connsiteY2041" fmla="*/ 4972872 h 5913566"/>
              <a:gd name="connsiteX2042" fmla="*/ 487659 w 5979492"/>
              <a:gd name="connsiteY2042" fmla="*/ 4965480 h 5913566"/>
              <a:gd name="connsiteX2043" fmla="*/ 483407 w 5979492"/>
              <a:gd name="connsiteY2043" fmla="*/ 4957540 h 5913566"/>
              <a:gd name="connsiteX2044" fmla="*/ 479153 w 5979492"/>
              <a:gd name="connsiteY2044" fmla="*/ 4949875 h 5913566"/>
              <a:gd name="connsiteX2045" fmla="*/ 470932 w 5979492"/>
              <a:gd name="connsiteY2045" fmla="*/ 4934270 h 5913566"/>
              <a:gd name="connsiteX2046" fmla="*/ 462709 w 5979492"/>
              <a:gd name="connsiteY2046" fmla="*/ 4918391 h 5913566"/>
              <a:gd name="connsiteX2047" fmla="*/ 458457 w 5979492"/>
              <a:gd name="connsiteY2047" fmla="*/ 4910999 h 5913566"/>
              <a:gd name="connsiteX2048" fmla="*/ 453920 w 5979492"/>
              <a:gd name="connsiteY2048" fmla="*/ 4903333 h 5913566"/>
              <a:gd name="connsiteX2049" fmla="*/ 426135 w 5979492"/>
              <a:gd name="connsiteY2049" fmla="*/ 4867469 h 5913566"/>
              <a:gd name="connsiteX2050" fmla="*/ 291178 w 5979492"/>
              <a:gd name="connsiteY2050" fmla="*/ 4674182 h 5913566"/>
              <a:gd name="connsiteX2051" fmla="*/ 193930 w 5979492"/>
              <a:gd name="connsiteY2051" fmla="*/ 4541401 h 5913566"/>
              <a:gd name="connsiteX2052" fmla="*/ 188543 w 5979492"/>
              <a:gd name="connsiteY2052" fmla="*/ 4535652 h 5913566"/>
              <a:gd name="connsiteX2053" fmla="*/ 183440 w 5979492"/>
              <a:gd name="connsiteY2053" fmla="*/ 4529354 h 5913566"/>
              <a:gd name="connsiteX2054" fmla="*/ 178336 w 5979492"/>
              <a:gd name="connsiteY2054" fmla="*/ 4523331 h 5913566"/>
              <a:gd name="connsiteX2055" fmla="*/ 173800 w 5979492"/>
              <a:gd name="connsiteY2055" fmla="*/ 4517035 h 5913566"/>
              <a:gd name="connsiteX2056" fmla="*/ 164727 w 5979492"/>
              <a:gd name="connsiteY2056" fmla="*/ 4504167 h 5913566"/>
              <a:gd name="connsiteX2057" fmla="*/ 156222 w 5979492"/>
              <a:gd name="connsiteY2057" fmla="*/ 4491300 h 5913566"/>
              <a:gd name="connsiteX2058" fmla="*/ 148283 w 5979492"/>
              <a:gd name="connsiteY2058" fmla="*/ 4477884 h 5913566"/>
              <a:gd name="connsiteX2059" fmla="*/ 140344 w 5979492"/>
              <a:gd name="connsiteY2059" fmla="*/ 4464470 h 5913566"/>
              <a:gd name="connsiteX2060" fmla="*/ 132973 w 5979492"/>
              <a:gd name="connsiteY2060" fmla="*/ 4450507 h 5913566"/>
              <a:gd name="connsiteX2061" fmla="*/ 125884 w 5979492"/>
              <a:gd name="connsiteY2061" fmla="*/ 4437092 h 5913566"/>
              <a:gd name="connsiteX2062" fmla="*/ 111708 w 5979492"/>
              <a:gd name="connsiteY2062" fmla="*/ 4409440 h 5913566"/>
              <a:gd name="connsiteX2063" fmla="*/ 104337 w 5979492"/>
              <a:gd name="connsiteY2063" fmla="*/ 4396026 h 5913566"/>
              <a:gd name="connsiteX2064" fmla="*/ 96965 w 5979492"/>
              <a:gd name="connsiteY2064" fmla="*/ 4382337 h 5913566"/>
              <a:gd name="connsiteX2065" fmla="*/ 89593 w 5979492"/>
              <a:gd name="connsiteY2065" fmla="*/ 4368922 h 5913566"/>
              <a:gd name="connsiteX2066" fmla="*/ 81088 w 5979492"/>
              <a:gd name="connsiteY2066" fmla="*/ 4355507 h 5913566"/>
              <a:gd name="connsiteX2067" fmla="*/ 72866 w 5979492"/>
              <a:gd name="connsiteY2067" fmla="*/ 4342366 h 5913566"/>
              <a:gd name="connsiteX2068" fmla="*/ 63793 w 5979492"/>
              <a:gd name="connsiteY2068" fmla="*/ 4329772 h 5913566"/>
              <a:gd name="connsiteX2069" fmla="*/ 60391 w 5979492"/>
              <a:gd name="connsiteY2069" fmla="*/ 4323475 h 5913566"/>
              <a:gd name="connsiteX2070" fmla="*/ 57272 w 5979492"/>
              <a:gd name="connsiteY2070" fmla="*/ 4317178 h 5913566"/>
              <a:gd name="connsiteX2071" fmla="*/ 53870 w 5979492"/>
              <a:gd name="connsiteY2071" fmla="*/ 4311155 h 5913566"/>
              <a:gd name="connsiteX2072" fmla="*/ 51034 w 5979492"/>
              <a:gd name="connsiteY2072" fmla="*/ 4304858 h 5913566"/>
              <a:gd name="connsiteX2073" fmla="*/ 45931 w 5979492"/>
              <a:gd name="connsiteY2073" fmla="*/ 4292264 h 5913566"/>
              <a:gd name="connsiteX2074" fmla="*/ 41395 w 5979492"/>
              <a:gd name="connsiteY2074" fmla="*/ 4279945 h 5913566"/>
              <a:gd name="connsiteX2075" fmla="*/ 37709 w 5979492"/>
              <a:gd name="connsiteY2075" fmla="*/ 4267351 h 5913566"/>
              <a:gd name="connsiteX2076" fmla="*/ 34307 w 5979492"/>
              <a:gd name="connsiteY2076" fmla="*/ 4254483 h 5913566"/>
              <a:gd name="connsiteX2077" fmla="*/ 31755 w 5979492"/>
              <a:gd name="connsiteY2077" fmla="*/ 4241342 h 5913566"/>
              <a:gd name="connsiteX2078" fmla="*/ 29771 w 5979492"/>
              <a:gd name="connsiteY2078" fmla="*/ 4228201 h 5913566"/>
              <a:gd name="connsiteX2079" fmla="*/ 28069 w 5979492"/>
              <a:gd name="connsiteY2079" fmla="*/ 4215334 h 5913566"/>
              <a:gd name="connsiteX2080" fmla="*/ 26935 w 5979492"/>
              <a:gd name="connsiteY2080" fmla="*/ 4202192 h 5913566"/>
              <a:gd name="connsiteX2081" fmla="*/ 26368 w 5979492"/>
              <a:gd name="connsiteY2081" fmla="*/ 4189051 h 5913566"/>
              <a:gd name="connsiteX2082" fmla="*/ 26368 w 5979492"/>
              <a:gd name="connsiteY2082" fmla="*/ 4175910 h 5913566"/>
              <a:gd name="connsiteX2083" fmla="*/ 26651 w 5979492"/>
              <a:gd name="connsiteY2083" fmla="*/ 4162494 h 5913566"/>
              <a:gd name="connsiteX2084" fmla="*/ 27218 w 5979492"/>
              <a:gd name="connsiteY2084" fmla="*/ 4149353 h 5913566"/>
              <a:gd name="connsiteX2085" fmla="*/ 28353 w 5979492"/>
              <a:gd name="connsiteY2085" fmla="*/ 4135938 h 5913566"/>
              <a:gd name="connsiteX2086" fmla="*/ 29771 w 5979492"/>
              <a:gd name="connsiteY2086" fmla="*/ 4122523 h 5913566"/>
              <a:gd name="connsiteX2087" fmla="*/ 35441 w 5979492"/>
              <a:gd name="connsiteY2087" fmla="*/ 4116500 h 5913566"/>
              <a:gd name="connsiteX2088" fmla="*/ 34590 w 5979492"/>
              <a:gd name="connsiteY2088" fmla="*/ 4116226 h 5913566"/>
              <a:gd name="connsiteX2089" fmla="*/ 33173 w 5979492"/>
              <a:gd name="connsiteY2089" fmla="*/ 4117595 h 5913566"/>
              <a:gd name="connsiteX2090" fmla="*/ 31755 w 5979492"/>
              <a:gd name="connsiteY2090" fmla="*/ 4118964 h 5913566"/>
              <a:gd name="connsiteX2091" fmla="*/ 29771 w 5979492"/>
              <a:gd name="connsiteY2091" fmla="*/ 4122523 h 5913566"/>
              <a:gd name="connsiteX2092" fmla="*/ 26368 w 5979492"/>
              <a:gd name="connsiteY2092" fmla="*/ 4114036 h 5913566"/>
              <a:gd name="connsiteX2093" fmla="*/ 23533 w 5979492"/>
              <a:gd name="connsiteY2093" fmla="*/ 4105549 h 5913566"/>
              <a:gd name="connsiteX2094" fmla="*/ 20981 w 5979492"/>
              <a:gd name="connsiteY2094" fmla="*/ 4097062 h 5913566"/>
              <a:gd name="connsiteX2095" fmla="*/ 19280 w 5979492"/>
              <a:gd name="connsiteY2095" fmla="*/ 4088575 h 5913566"/>
              <a:gd name="connsiteX2096" fmla="*/ 17579 w 5979492"/>
              <a:gd name="connsiteY2096" fmla="*/ 4080088 h 5913566"/>
              <a:gd name="connsiteX2097" fmla="*/ 16161 w 5979492"/>
              <a:gd name="connsiteY2097" fmla="*/ 4071600 h 5913566"/>
              <a:gd name="connsiteX2098" fmla="*/ 15310 w 5979492"/>
              <a:gd name="connsiteY2098" fmla="*/ 4062840 h 5913566"/>
              <a:gd name="connsiteX2099" fmla="*/ 14743 w 5979492"/>
              <a:gd name="connsiteY2099" fmla="*/ 4054353 h 5913566"/>
              <a:gd name="connsiteX2100" fmla="*/ 14460 w 5979492"/>
              <a:gd name="connsiteY2100" fmla="*/ 4045865 h 5913566"/>
              <a:gd name="connsiteX2101" fmla="*/ 14460 w 5979492"/>
              <a:gd name="connsiteY2101" fmla="*/ 4037105 h 5913566"/>
              <a:gd name="connsiteX2102" fmla="*/ 14743 w 5979492"/>
              <a:gd name="connsiteY2102" fmla="*/ 4028344 h 5913566"/>
              <a:gd name="connsiteX2103" fmla="*/ 15027 w 5979492"/>
              <a:gd name="connsiteY2103" fmla="*/ 4019857 h 5913566"/>
              <a:gd name="connsiteX2104" fmla="*/ 16729 w 5979492"/>
              <a:gd name="connsiteY2104" fmla="*/ 4002335 h 5913566"/>
              <a:gd name="connsiteX2105" fmla="*/ 18430 w 5979492"/>
              <a:gd name="connsiteY2105" fmla="*/ 3985087 h 5913566"/>
              <a:gd name="connsiteX2106" fmla="*/ 16161 w 5979492"/>
              <a:gd name="connsiteY2106" fmla="*/ 3968113 h 5913566"/>
              <a:gd name="connsiteX2107" fmla="*/ 14176 w 5979492"/>
              <a:gd name="connsiteY2107" fmla="*/ 3951413 h 5913566"/>
              <a:gd name="connsiteX2108" fmla="*/ 12759 w 5979492"/>
              <a:gd name="connsiteY2108" fmla="*/ 3934439 h 5913566"/>
              <a:gd name="connsiteX2109" fmla="*/ 12192 w 5979492"/>
              <a:gd name="connsiteY2109" fmla="*/ 3926226 h 5913566"/>
              <a:gd name="connsiteX2110" fmla="*/ 11625 w 5979492"/>
              <a:gd name="connsiteY2110" fmla="*/ 3917738 h 5913566"/>
              <a:gd name="connsiteX2111" fmla="*/ 11625 w 5979492"/>
              <a:gd name="connsiteY2111" fmla="*/ 3909252 h 5913566"/>
              <a:gd name="connsiteX2112" fmla="*/ 11625 w 5979492"/>
              <a:gd name="connsiteY2112" fmla="*/ 3901038 h 5913566"/>
              <a:gd name="connsiteX2113" fmla="*/ 11908 w 5979492"/>
              <a:gd name="connsiteY2113" fmla="*/ 3892277 h 5913566"/>
              <a:gd name="connsiteX2114" fmla="*/ 12192 w 5979492"/>
              <a:gd name="connsiteY2114" fmla="*/ 3884064 h 5913566"/>
              <a:gd name="connsiteX2115" fmla="*/ 13042 w 5979492"/>
              <a:gd name="connsiteY2115" fmla="*/ 3875851 h 5913566"/>
              <a:gd name="connsiteX2116" fmla="*/ 14176 w 5979492"/>
              <a:gd name="connsiteY2116" fmla="*/ 3867090 h 5913566"/>
              <a:gd name="connsiteX2117" fmla="*/ 15594 w 5979492"/>
              <a:gd name="connsiteY2117" fmla="*/ 3858877 h 5913566"/>
              <a:gd name="connsiteX2118" fmla="*/ 17863 w 5979492"/>
              <a:gd name="connsiteY2118" fmla="*/ 3850389 h 5913566"/>
              <a:gd name="connsiteX2119" fmla="*/ 14743 w 5979492"/>
              <a:gd name="connsiteY2119" fmla="*/ 3847104 h 5913566"/>
              <a:gd name="connsiteX2120" fmla="*/ 12475 w 5979492"/>
              <a:gd name="connsiteY2120" fmla="*/ 3843819 h 5913566"/>
              <a:gd name="connsiteX2121" fmla="*/ 10207 w 5979492"/>
              <a:gd name="connsiteY2121" fmla="*/ 3840260 h 5913566"/>
              <a:gd name="connsiteX2122" fmla="*/ 7939 w 5979492"/>
              <a:gd name="connsiteY2122" fmla="*/ 3837248 h 5913566"/>
              <a:gd name="connsiteX2123" fmla="*/ 6238 w 5979492"/>
              <a:gd name="connsiteY2123" fmla="*/ 3833415 h 5913566"/>
              <a:gd name="connsiteX2124" fmla="*/ 4537 w 5979492"/>
              <a:gd name="connsiteY2124" fmla="*/ 3830130 h 5913566"/>
              <a:gd name="connsiteX2125" fmla="*/ 2835 w 5979492"/>
              <a:gd name="connsiteY2125" fmla="*/ 3826571 h 5913566"/>
              <a:gd name="connsiteX2126" fmla="*/ 1985 w 5979492"/>
              <a:gd name="connsiteY2126" fmla="*/ 3822738 h 5913566"/>
              <a:gd name="connsiteX2127" fmla="*/ 1134 w 5979492"/>
              <a:gd name="connsiteY2127" fmla="*/ 3819179 h 5913566"/>
              <a:gd name="connsiteX2128" fmla="*/ 567 w 5979492"/>
              <a:gd name="connsiteY2128" fmla="*/ 3815346 h 5913566"/>
              <a:gd name="connsiteX2129" fmla="*/ 0 w 5979492"/>
              <a:gd name="connsiteY2129" fmla="*/ 3811787 h 5913566"/>
              <a:gd name="connsiteX2130" fmla="*/ 0 w 5979492"/>
              <a:gd name="connsiteY2130" fmla="*/ 3807680 h 5913566"/>
              <a:gd name="connsiteX2131" fmla="*/ 0 w 5979492"/>
              <a:gd name="connsiteY2131" fmla="*/ 3804121 h 5913566"/>
              <a:gd name="connsiteX2132" fmla="*/ 284 w 5979492"/>
              <a:gd name="connsiteY2132" fmla="*/ 3800014 h 5913566"/>
              <a:gd name="connsiteX2133" fmla="*/ 1134 w 5979492"/>
              <a:gd name="connsiteY2133" fmla="*/ 3795908 h 5913566"/>
              <a:gd name="connsiteX2134" fmla="*/ 1701 w 5979492"/>
              <a:gd name="connsiteY2134" fmla="*/ 3792075 h 5913566"/>
              <a:gd name="connsiteX2135" fmla="*/ 1701 w 5979492"/>
              <a:gd name="connsiteY2135" fmla="*/ 3775101 h 5913566"/>
              <a:gd name="connsiteX2136" fmla="*/ 1701 w 5979492"/>
              <a:gd name="connsiteY2136" fmla="*/ 3758127 h 5913566"/>
              <a:gd name="connsiteX2137" fmla="*/ 851 w 5979492"/>
              <a:gd name="connsiteY2137" fmla="*/ 3724452 h 5913566"/>
              <a:gd name="connsiteX2138" fmla="*/ 851 w 5979492"/>
              <a:gd name="connsiteY2138" fmla="*/ 3707478 h 5913566"/>
              <a:gd name="connsiteX2139" fmla="*/ 1418 w 5979492"/>
              <a:gd name="connsiteY2139" fmla="*/ 3691051 h 5913566"/>
              <a:gd name="connsiteX2140" fmla="*/ 1701 w 5979492"/>
              <a:gd name="connsiteY2140" fmla="*/ 3682565 h 5913566"/>
              <a:gd name="connsiteX2141" fmla="*/ 2268 w 5979492"/>
              <a:gd name="connsiteY2141" fmla="*/ 3674352 h 5913566"/>
              <a:gd name="connsiteX2142" fmla="*/ 3119 w 5979492"/>
              <a:gd name="connsiteY2142" fmla="*/ 3666138 h 5913566"/>
              <a:gd name="connsiteX2143" fmla="*/ 4254 w 5979492"/>
              <a:gd name="connsiteY2143" fmla="*/ 3657651 h 5913566"/>
              <a:gd name="connsiteX2144" fmla="*/ 7372 w 5979492"/>
              <a:gd name="connsiteY2144" fmla="*/ 3637391 h 5913566"/>
              <a:gd name="connsiteX2145" fmla="*/ 8790 w 5979492"/>
              <a:gd name="connsiteY2145" fmla="*/ 3628083 h 5913566"/>
              <a:gd name="connsiteX2146" fmla="*/ 10774 w 5979492"/>
              <a:gd name="connsiteY2146" fmla="*/ 3619322 h 5913566"/>
              <a:gd name="connsiteX2147" fmla="*/ 12759 w 5979492"/>
              <a:gd name="connsiteY2147" fmla="*/ 3611109 h 5913566"/>
              <a:gd name="connsiteX2148" fmla="*/ 14743 w 5979492"/>
              <a:gd name="connsiteY2148" fmla="*/ 3603443 h 5913566"/>
              <a:gd name="connsiteX2149" fmla="*/ 17296 w 5979492"/>
              <a:gd name="connsiteY2149" fmla="*/ 3596325 h 5913566"/>
              <a:gd name="connsiteX2150" fmla="*/ 19847 w 5979492"/>
              <a:gd name="connsiteY2150" fmla="*/ 3589481 h 5913566"/>
              <a:gd name="connsiteX2151" fmla="*/ 22399 w 5979492"/>
              <a:gd name="connsiteY2151" fmla="*/ 3583184 h 5913566"/>
              <a:gd name="connsiteX2152" fmla="*/ 25517 w 5979492"/>
              <a:gd name="connsiteY2152" fmla="*/ 3577435 h 5913566"/>
              <a:gd name="connsiteX2153" fmla="*/ 28636 w 5979492"/>
              <a:gd name="connsiteY2153" fmla="*/ 3571959 h 5913566"/>
              <a:gd name="connsiteX2154" fmla="*/ 32322 w 5979492"/>
              <a:gd name="connsiteY2154" fmla="*/ 3567031 h 5913566"/>
              <a:gd name="connsiteX2155" fmla="*/ 36291 w 5979492"/>
              <a:gd name="connsiteY2155" fmla="*/ 3562377 h 5913566"/>
              <a:gd name="connsiteX2156" fmla="*/ 40544 w 5979492"/>
              <a:gd name="connsiteY2156" fmla="*/ 3558544 h 5913566"/>
              <a:gd name="connsiteX2157" fmla="*/ 45081 w 5979492"/>
              <a:gd name="connsiteY2157" fmla="*/ 3554438 h 5913566"/>
              <a:gd name="connsiteX2158" fmla="*/ 50184 w 5979492"/>
              <a:gd name="connsiteY2158" fmla="*/ 3551426 h 5913566"/>
              <a:gd name="connsiteX2159" fmla="*/ 55288 w 5979492"/>
              <a:gd name="connsiteY2159" fmla="*/ 3548140 h 5913566"/>
              <a:gd name="connsiteX2160" fmla="*/ 60958 w 5979492"/>
              <a:gd name="connsiteY2160" fmla="*/ 3545677 h 5913566"/>
              <a:gd name="connsiteX2161" fmla="*/ 67196 w 5979492"/>
              <a:gd name="connsiteY2161" fmla="*/ 3543212 h 5913566"/>
              <a:gd name="connsiteX2162" fmla="*/ 73716 w 5979492"/>
              <a:gd name="connsiteY2162" fmla="*/ 3541296 h 5913566"/>
              <a:gd name="connsiteX2163" fmla="*/ 80805 w 5979492"/>
              <a:gd name="connsiteY2163" fmla="*/ 3539654 h 5913566"/>
              <a:gd name="connsiteX2164" fmla="*/ 88743 w 5979492"/>
              <a:gd name="connsiteY2164" fmla="*/ 3538284 h 5913566"/>
              <a:gd name="connsiteX2165" fmla="*/ 96682 w 5979492"/>
              <a:gd name="connsiteY2165" fmla="*/ 3536916 h 5913566"/>
              <a:gd name="connsiteX2166" fmla="*/ 105188 w 5979492"/>
              <a:gd name="connsiteY2166" fmla="*/ 3536094 h 5913566"/>
              <a:gd name="connsiteX2167" fmla="*/ 114543 w 5979492"/>
              <a:gd name="connsiteY2167" fmla="*/ 3535547 h 5913566"/>
              <a:gd name="connsiteX2168" fmla="*/ 124183 w 5979492"/>
              <a:gd name="connsiteY2168" fmla="*/ 3534999 h 5913566"/>
              <a:gd name="connsiteX2169" fmla="*/ 134674 w 5979492"/>
              <a:gd name="connsiteY2169" fmla="*/ 3534999 h 5913566"/>
              <a:gd name="connsiteX2170" fmla="*/ 145448 w 5979492"/>
              <a:gd name="connsiteY2170" fmla="*/ 3534999 h 5913566"/>
              <a:gd name="connsiteX2171" fmla="*/ 169264 w 5979492"/>
              <a:gd name="connsiteY2171" fmla="*/ 3535547 h 5913566"/>
              <a:gd name="connsiteX2172" fmla="*/ 195915 w 5979492"/>
              <a:gd name="connsiteY2172" fmla="*/ 3536916 h 5913566"/>
              <a:gd name="connsiteX2173" fmla="*/ 424717 w 5979492"/>
              <a:gd name="connsiteY2173" fmla="*/ 3536642 h 5913566"/>
              <a:gd name="connsiteX2174" fmla="*/ 391828 w 5979492"/>
              <a:gd name="connsiteY2174" fmla="*/ 3454235 h 5913566"/>
              <a:gd name="connsiteX2175" fmla="*/ 358657 w 5979492"/>
              <a:gd name="connsiteY2175" fmla="*/ 3372103 h 5913566"/>
              <a:gd name="connsiteX2176" fmla="*/ 309607 w 5979492"/>
              <a:gd name="connsiteY2176" fmla="*/ 3236857 h 5913566"/>
              <a:gd name="connsiteX2177" fmla="*/ 306489 w 5979492"/>
              <a:gd name="connsiteY2177" fmla="*/ 3228917 h 5913566"/>
              <a:gd name="connsiteX2178" fmla="*/ 303086 w 5979492"/>
              <a:gd name="connsiteY2178" fmla="*/ 3220704 h 5913566"/>
              <a:gd name="connsiteX2179" fmla="*/ 300251 w 5979492"/>
              <a:gd name="connsiteY2179" fmla="*/ 3212491 h 5913566"/>
              <a:gd name="connsiteX2180" fmla="*/ 297699 w 5979492"/>
              <a:gd name="connsiteY2180" fmla="*/ 3204277 h 5913566"/>
              <a:gd name="connsiteX2181" fmla="*/ 292596 w 5979492"/>
              <a:gd name="connsiteY2181" fmla="*/ 3187577 h 5913566"/>
              <a:gd name="connsiteX2182" fmla="*/ 288343 w 5979492"/>
              <a:gd name="connsiteY2182" fmla="*/ 3171151 h 5913566"/>
              <a:gd name="connsiteX2183" fmla="*/ 284941 w 5979492"/>
              <a:gd name="connsiteY2183" fmla="*/ 3154450 h 5913566"/>
              <a:gd name="connsiteX2184" fmla="*/ 281822 w 5979492"/>
              <a:gd name="connsiteY2184" fmla="*/ 3137476 h 5913566"/>
              <a:gd name="connsiteX2185" fmla="*/ 279270 w 5979492"/>
              <a:gd name="connsiteY2185" fmla="*/ 3121049 h 5913566"/>
              <a:gd name="connsiteX2186" fmla="*/ 277285 w 5979492"/>
              <a:gd name="connsiteY2186" fmla="*/ 3104075 h 5913566"/>
              <a:gd name="connsiteX2187" fmla="*/ 276151 w 5979492"/>
              <a:gd name="connsiteY2187" fmla="*/ 3087375 h 5913566"/>
              <a:gd name="connsiteX2188" fmla="*/ 275301 w 5979492"/>
              <a:gd name="connsiteY2188" fmla="*/ 3070127 h 5913566"/>
              <a:gd name="connsiteX2189" fmla="*/ 274734 w 5979492"/>
              <a:gd name="connsiteY2189" fmla="*/ 3053153 h 5913566"/>
              <a:gd name="connsiteX2190" fmla="*/ 274734 w 5979492"/>
              <a:gd name="connsiteY2190" fmla="*/ 3035905 h 5913566"/>
              <a:gd name="connsiteX2191" fmla="*/ 275301 w 5979492"/>
              <a:gd name="connsiteY2191" fmla="*/ 3019205 h 5913566"/>
              <a:gd name="connsiteX2192" fmla="*/ 275868 w 5979492"/>
              <a:gd name="connsiteY2192" fmla="*/ 3001957 h 5913566"/>
              <a:gd name="connsiteX2193" fmla="*/ 277002 w 5979492"/>
              <a:gd name="connsiteY2193" fmla="*/ 2984709 h 5913566"/>
              <a:gd name="connsiteX2194" fmla="*/ 278419 w 5979492"/>
              <a:gd name="connsiteY2194" fmla="*/ 2967735 h 5913566"/>
              <a:gd name="connsiteX2195" fmla="*/ 275584 w 5979492"/>
              <a:gd name="connsiteY2195" fmla="*/ 2743786 h 5913566"/>
              <a:gd name="connsiteX2196" fmla="*/ 278986 w 5979492"/>
              <a:gd name="connsiteY2196" fmla="*/ 2640025 h 5913566"/>
              <a:gd name="connsiteX2197" fmla="*/ 280405 w 5979492"/>
              <a:gd name="connsiteY2197" fmla="*/ 2634002 h 5913566"/>
              <a:gd name="connsiteX2198" fmla="*/ 281822 w 5979492"/>
              <a:gd name="connsiteY2198" fmla="*/ 2627979 h 5913566"/>
              <a:gd name="connsiteX2199" fmla="*/ 283523 w 5979492"/>
              <a:gd name="connsiteY2199" fmla="*/ 2622229 h 5913566"/>
              <a:gd name="connsiteX2200" fmla="*/ 285791 w 5979492"/>
              <a:gd name="connsiteY2200" fmla="*/ 2617028 h 5913566"/>
              <a:gd name="connsiteX2201" fmla="*/ 287776 w 5979492"/>
              <a:gd name="connsiteY2201" fmla="*/ 2612100 h 5913566"/>
              <a:gd name="connsiteX2202" fmla="*/ 290044 w 5979492"/>
              <a:gd name="connsiteY2202" fmla="*/ 2607172 h 5913566"/>
              <a:gd name="connsiteX2203" fmla="*/ 292880 w 5979492"/>
              <a:gd name="connsiteY2203" fmla="*/ 2602517 h 5913566"/>
              <a:gd name="connsiteX2204" fmla="*/ 295431 w 5979492"/>
              <a:gd name="connsiteY2204" fmla="*/ 2598137 h 5913566"/>
              <a:gd name="connsiteX2205" fmla="*/ 298550 w 5979492"/>
              <a:gd name="connsiteY2205" fmla="*/ 2594304 h 5913566"/>
              <a:gd name="connsiteX2206" fmla="*/ 301668 w 5979492"/>
              <a:gd name="connsiteY2206" fmla="*/ 2590471 h 5913566"/>
              <a:gd name="connsiteX2207" fmla="*/ 305071 w 5979492"/>
              <a:gd name="connsiteY2207" fmla="*/ 2587186 h 5913566"/>
              <a:gd name="connsiteX2208" fmla="*/ 308190 w 5979492"/>
              <a:gd name="connsiteY2208" fmla="*/ 2583900 h 5913566"/>
              <a:gd name="connsiteX2209" fmla="*/ 311875 w 5979492"/>
              <a:gd name="connsiteY2209" fmla="*/ 2580889 h 5913566"/>
              <a:gd name="connsiteX2210" fmla="*/ 315561 w 5979492"/>
              <a:gd name="connsiteY2210" fmla="*/ 2577877 h 5913566"/>
              <a:gd name="connsiteX2211" fmla="*/ 319531 w 5979492"/>
              <a:gd name="connsiteY2211" fmla="*/ 2575687 h 5913566"/>
              <a:gd name="connsiteX2212" fmla="*/ 323783 w 5979492"/>
              <a:gd name="connsiteY2212" fmla="*/ 2573497 h 5913566"/>
              <a:gd name="connsiteX2213" fmla="*/ 328036 w 5979492"/>
              <a:gd name="connsiteY2213" fmla="*/ 2571034 h 5913566"/>
              <a:gd name="connsiteX2214" fmla="*/ 332573 w 5979492"/>
              <a:gd name="connsiteY2214" fmla="*/ 2569391 h 5913566"/>
              <a:gd name="connsiteX2215" fmla="*/ 337109 w 5979492"/>
              <a:gd name="connsiteY2215" fmla="*/ 2567748 h 5913566"/>
              <a:gd name="connsiteX2216" fmla="*/ 341645 w 5979492"/>
              <a:gd name="connsiteY2216" fmla="*/ 2566105 h 5913566"/>
              <a:gd name="connsiteX2217" fmla="*/ 346465 w 5979492"/>
              <a:gd name="connsiteY2217" fmla="*/ 2565010 h 5913566"/>
              <a:gd name="connsiteX2218" fmla="*/ 351568 w 5979492"/>
              <a:gd name="connsiteY2218" fmla="*/ 2564188 h 5913566"/>
              <a:gd name="connsiteX2219" fmla="*/ 356956 w 5979492"/>
              <a:gd name="connsiteY2219" fmla="*/ 2563368 h 5913566"/>
              <a:gd name="connsiteX2220" fmla="*/ 362059 w 5979492"/>
              <a:gd name="connsiteY2220" fmla="*/ 2562820 h 5913566"/>
              <a:gd name="connsiteX2221" fmla="*/ 367446 w 5979492"/>
              <a:gd name="connsiteY2221" fmla="*/ 2562546 h 5913566"/>
              <a:gd name="connsiteX2222" fmla="*/ 373116 w 5979492"/>
              <a:gd name="connsiteY2222" fmla="*/ 2562273 h 5913566"/>
              <a:gd name="connsiteX2223" fmla="*/ 378786 w 5979492"/>
              <a:gd name="connsiteY2223" fmla="*/ 2562273 h 5913566"/>
              <a:gd name="connsiteX2224" fmla="*/ 384741 w 5979492"/>
              <a:gd name="connsiteY2224" fmla="*/ 2562546 h 5913566"/>
              <a:gd name="connsiteX2225" fmla="*/ 396649 w 5979492"/>
              <a:gd name="connsiteY2225" fmla="*/ 2563368 h 5913566"/>
              <a:gd name="connsiteX2226" fmla="*/ 409407 w 5979492"/>
              <a:gd name="connsiteY2226" fmla="*/ 2565010 h 5913566"/>
              <a:gd name="connsiteX2227" fmla="*/ 474050 w 5979492"/>
              <a:gd name="connsiteY2227" fmla="*/ 2564736 h 5913566"/>
              <a:gd name="connsiteX2228" fmla="*/ 552586 w 5979492"/>
              <a:gd name="connsiteY2228" fmla="*/ 2561177 h 5913566"/>
              <a:gd name="connsiteX2229" fmla="*/ 540678 w 5979492"/>
              <a:gd name="connsiteY2229" fmla="*/ 2489174 h 5913566"/>
              <a:gd name="connsiteX2230" fmla="*/ 541245 w 5979492"/>
              <a:gd name="connsiteY2230" fmla="*/ 2485068 h 5913566"/>
              <a:gd name="connsiteX2231" fmla="*/ 541528 w 5979492"/>
              <a:gd name="connsiteY2231" fmla="*/ 2480687 h 5913566"/>
              <a:gd name="connsiteX2232" fmla="*/ 541245 w 5979492"/>
              <a:gd name="connsiteY2232" fmla="*/ 2472200 h 5913566"/>
              <a:gd name="connsiteX2233" fmla="*/ 540678 w 5979492"/>
              <a:gd name="connsiteY2233" fmla="*/ 2463439 h 5913566"/>
              <a:gd name="connsiteX2234" fmla="*/ 539544 w 5979492"/>
              <a:gd name="connsiteY2234" fmla="*/ 2454952 h 5913566"/>
              <a:gd name="connsiteX2235" fmla="*/ 537843 w 5979492"/>
              <a:gd name="connsiteY2235" fmla="*/ 2446739 h 5913566"/>
              <a:gd name="connsiteX2236" fmla="*/ 536142 w 5979492"/>
              <a:gd name="connsiteY2236" fmla="*/ 2437978 h 5913566"/>
              <a:gd name="connsiteX2237" fmla="*/ 532456 w 5979492"/>
              <a:gd name="connsiteY2237" fmla="*/ 2421004 h 5913566"/>
              <a:gd name="connsiteX2238" fmla="*/ 531039 w 5979492"/>
              <a:gd name="connsiteY2238" fmla="*/ 2412516 h 5913566"/>
              <a:gd name="connsiteX2239" fmla="*/ 529904 w 5979492"/>
              <a:gd name="connsiteY2239" fmla="*/ 2404030 h 5913566"/>
              <a:gd name="connsiteX2240" fmla="*/ 529337 w 5979492"/>
              <a:gd name="connsiteY2240" fmla="*/ 2395542 h 5913566"/>
              <a:gd name="connsiteX2241" fmla="*/ 529053 w 5979492"/>
              <a:gd name="connsiteY2241" fmla="*/ 2386781 h 5913566"/>
              <a:gd name="connsiteX2242" fmla="*/ 529337 w 5979492"/>
              <a:gd name="connsiteY2242" fmla="*/ 2382401 h 5913566"/>
              <a:gd name="connsiteX2243" fmla="*/ 529904 w 5979492"/>
              <a:gd name="connsiteY2243" fmla="*/ 2378295 h 5913566"/>
              <a:gd name="connsiteX2244" fmla="*/ 530471 w 5979492"/>
              <a:gd name="connsiteY2244" fmla="*/ 2373914 h 5913566"/>
              <a:gd name="connsiteX2245" fmla="*/ 531322 w 5979492"/>
              <a:gd name="connsiteY2245" fmla="*/ 2369534 h 5913566"/>
              <a:gd name="connsiteX2246" fmla="*/ 532456 w 5979492"/>
              <a:gd name="connsiteY2246" fmla="*/ 2365427 h 5913566"/>
              <a:gd name="connsiteX2247" fmla="*/ 534157 w 5979492"/>
              <a:gd name="connsiteY2247" fmla="*/ 2361046 h 5913566"/>
              <a:gd name="connsiteX2248" fmla="*/ 535858 w 5979492"/>
              <a:gd name="connsiteY2248" fmla="*/ 2356666 h 5913566"/>
              <a:gd name="connsiteX2249" fmla="*/ 537559 w 5979492"/>
              <a:gd name="connsiteY2249" fmla="*/ 2352560 h 5913566"/>
              <a:gd name="connsiteX2250" fmla="*/ 535008 w 5979492"/>
              <a:gd name="connsiteY2250" fmla="*/ 2340787 h 5913566"/>
              <a:gd name="connsiteX2251" fmla="*/ 532456 w 5979492"/>
              <a:gd name="connsiteY2251" fmla="*/ 2328741 h 5913566"/>
              <a:gd name="connsiteX2252" fmla="*/ 530188 w 5979492"/>
              <a:gd name="connsiteY2252" fmla="*/ 2316969 h 5913566"/>
              <a:gd name="connsiteX2253" fmla="*/ 528203 w 5979492"/>
              <a:gd name="connsiteY2253" fmla="*/ 2304923 h 5913566"/>
              <a:gd name="connsiteX2254" fmla="*/ 526502 w 5979492"/>
              <a:gd name="connsiteY2254" fmla="*/ 2292877 h 5913566"/>
              <a:gd name="connsiteX2255" fmla="*/ 525084 w 5979492"/>
              <a:gd name="connsiteY2255" fmla="*/ 2281378 h 5913566"/>
              <a:gd name="connsiteX2256" fmla="*/ 523950 w 5979492"/>
              <a:gd name="connsiteY2256" fmla="*/ 2269332 h 5913566"/>
              <a:gd name="connsiteX2257" fmla="*/ 523100 w 5979492"/>
              <a:gd name="connsiteY2257" fmla="*/ 2257286 h 5913566"/>
              <a:gd name="connsiteX2258" fmla="*/ 522249 w 5979492"/>
              <a:gd name="connsiteY2258" fmla="*/ 2245240 h 5913566"/>
              <a:gd name="connsiteX2259" fmla="*/ 521966 w 5979492"/>
              <a:gd name="connsiteY2259" fmla="*/ 2233467 h 5913566"/>
              <a:gd name="connsiteX2260" fmla="*/ 521966 w 5979492"/>
              <a:gd name="connsiteY2260" fmla="*/ 2221421 h 5913566"/>
              <a:gd name="connsiteX2261" fmla="*/ 521966 w 5979492"/>
              <a:gd name="connsiteY2261" fmla="*/ 2209374 h 5913566"/>
              <a:gd name="connsiteX2262" fmla="*/ 522533 w 5979492"/>
              <a:gd name="connsiteY2262" fmla="*/ 2197328 h 5913566"/>
              <a:gd name="connsiteX2263" fmla="*/ 523100 w 5979492"/>
              <a:gd name="connsiteY2263" fmla="*/ 2185282 h 5913566"/>
              <a:gd name="connsiteX2264" fmla="*/ 523950 w 5979492"/>
              <a:gd name="connsiteY2264" fmla="*/ 2173510 h 5913566"/>
              <a:gd name="connsiteX2265" fmla="*/ 525084 w 5979492"/>
              <a:gd name="connsiteY2265" fmla="*/ 2161464 h 5913566"/>
              <a:gd name="connsiteX2266" fmla="*/ 521115 w 5979492"/>
              <a:gd name="connsiteY2266" fmla="*/ 2132717 h 5913566"/>
              <a:gd name="connsiteX2267" fmla="*/ 517145 w 5979492"/>
              <a:gd name="connsiteY2267" fmla="*/ 2126694 h 5913566"/>
              <a:gd name="connsiteX2268" fmla="*/ 514310 w 5979492"/>
              <a:gd name="connsiteY2268" fmla="*/ 2120671 h 5913566"/>
              <a:gd name="connsiteX2269" fmla="*/ 511475 w 5979492"/>
              <a:gd name="connsiteY2269" fmla="*/ 2114922 h 5913566"/>
              <a:gd name="connsiteX2270" fmla="*/ 509491 w 5979492"/>
              <a:gd name="connsiteY2270" fmla="*/ 2108899 h 5913566"/>
              <a:gd name="connsiteX2271" fmla="*/ 508073 w 5979492"/>
              <a:gd name="connsiteY2271" fmla="*/ 2102876 h 5913566"/>
              <a:gd name="connsiteX2272" fmla="*/ 507223 w 5979492"/>
              <a:gd name="connsiteY2272" fmla="*/ 2096853 h 5913566"/>
              <a:gd name="connsiteX2273" fmla="*/ 506656 w 5979492"/>
              <a:gd name="connsiteY2273" fmla="*/ 2091103 h 5913566"/>
              <a:gd name="connsiteX2274" fmla="*/ 506656 w 5979492"/>
              <a:gd name="connsiteY2274" fmla="*/ 2084807 h 5913566"/>
              <a:gd name="connsiteX2275" fmla="*/ 506939 w 5979492"/>
              <a:gd name="connsiteY2275" fmla="*/ 2078784 h 5913566"/>
              <a:gd name="connsiteX2276" fmla="*/ 507790 w 5979492"/>
              <a:gd name="connsiteY2276" fmla="*/ 2072761 h 5913566"/>
              <a:gd name="connsiteX2277" fmla="*/ 508924 w 5979492"/>
              <a:gd name="connsiteY2277" fmla="*/ 2066737 h 5913566"/>
              <a:gd name="connsiteX2278" fmla="*/ 510341 w 5979492"/>
              <a:gd name="connsiteY2278" fmla="*/ 2060714 h 5913566"/>
              <a:gd name="connsiteX2279" fmla="*/ 512326 w 5979492"/>
              <a:gd name="connsiteY2279" fmla="*/ 2054691 h 5913566"/>
              <a:gd name="connsiteX2280" fmla="*/ 514877 w 5979492"/>
              <a:gd name="connsiteY2280" fmla="*/ 2048668 h 5913566"/>
              <a:gd name="connsiteX2281" fmla="*/ 517429 w 5979492"/>
              <a:gd name="connsiteY2281" fmla="*/ 2042645 h 5913566"/>
              <a:gd name="connsiteX2282" fmla="*/ 520548 w 5979492"/>
              <a:gd name="connsiteY2282" fmla="*/ 2036622 h 5913566"/>
              <a:gd name="connsiteX2283" fmla="*/ 521399 w 5979492"/>
              <a:gd name="connsiteY2283" fmla="*/ 2031420 h 5913566"/>
              <a:gd name="connsiteX2284" fmla="*/ 522249 w 5979492"/>
              <a:gd name="connsiteY2284" fmla="*/ 2026492 h 5913566"/>
              <a:gd name="connsiteX2285" fmla="*/ 523383 w 5979492"/>
              <a:gd name="connsiteY2285" fmla="*/ 2022112 h 5913566"/>
              <a:gd name="connsiteX2286" fmla="*/ 524801 w 5979492"/>
              <a:gd name="connsiteY2286" fmla="*/ 2017458 h 5913566"/>
              <a:gd name="connsiteX2287" fmla="*/ 526502 w 5979492"/>
              <a:gd name="connsiteY2287" fmla="*/ 2013077 h 5913566"/>
              <a:gd name="connsiteX2288" fmla="*/ 528203 w 5979492"/>
              <a:gd name="connsiteY2288" fmla="*/ 2009244 h 5913566"/>
              <a:gd name="connsiteX2289" fmla="*/ 529904 w 5979492"/>
              <a:gd name="connsiteY2289" fmla="*/ 2005412 h 5913566"/>
              <a:gd name="connsiteX2290" fmla="*/ 531889 w 5979492"/>
              <a:gd name="connsiteY2290" fmla="*/ 2001579 h 5913566"/>
              <a:gd name="connsiteX2291" fmla="*/ 534157 w 5979492"/>
              <a:gd name="connsiteY2291" fmla="*/ 1998567 h 5913566"/>
              <a:gd name="connsiteX2292" fmla="*/ 536425 w 5979492"/>
              <a:gd name="connsiteY2292" fmla="*/ 1995008 h 5913566"/>
              <a:gd name="connsiteX2293" fmla="*/ 538693 w 5979492"/>
              <a:gd name="connsiteY2293" fmla="*/ 1992270 h 5913566"/>
              <a:gd name="connsiteX2294" fmla="*/ 541528 w 5979492"/>
              <a:gd name="connsiteY2294" fmla="*/ 1989533 h 5913566"/>
              <a:gd name="connsiteX2295" fmla="*/ 544364 w 5979492"/>
              <a:gd name="connsiteY2295" fmla="*/ 1986795 h 5913566"/>
              <a:gd name="connsiteX2296" fmla="*/ 547199 w 5979492"/>
              <a:gd name="connsiteY2296" fmla="*/ 1984330 h 5913566"/>
              <a:gd name="connsiteX2297" fmla="*/ 550318 w 5979492"/>
              <a:gd name="connsiteY2297" fmla="*/ 1981867 h 5913566"/>
              <a:gd name="connsiteX2298" fmla="*/ 553720 w 5979492"/>
              <a:gd name="connsiteY2298" fmla="*/ 1979950 h 5913566"/>
              <a:gd name="connsiteX2299" fmla="*/ 556839 w 5979492"/>
              <a:gd name="connsiteY2299" fmla="*/ 1978034 h 5913566"/>
              <a:gd name="connsiteX2300" fmla="*/ 560525 w 5979492"/>
              <a:gd name="connsiteY2300" fmla="*/ 1976117 h 5913566"/>
              <a:gd name="connsiteX2301" fmla="*/ 563927 w 5979492"/>
              <a:gd name="connsiteY2301" fmla="*/ 1974474 h 5913566"/>
              <a:gd name="connsiteX2302" fmla="*/ 567896 w 5979492"/>
              <a:gd name="connsiteY2302" fmla="*/ 1973379 h 5913566"/>
              <a:gd name="connsiteX2303" fmla="*/ 571582 w 5979492"/>
              <a:gd name="connsiteY2303" fmla="*/ 1972011 h 5913566"/>
              <a:gd name="connsiteX2304" fmla="*/ 575835 w 5979492"/>
              <a:gd name="connsiteY2304" fmla="*/ 1970916 h 5913566"/>
              <a:gd name="connsiteX2305" fmla="*/ 580087 w 5979492"/>
              <a:gd name="connsiteY2305" fmla="*/ 1969821 h 5913566"/>
              <a:gd name="connsiteX2306" fmla="*/ 584057 w 5979492"/>
              <a:gd name="connsiteY2306" fmla="*/ 1969273 h 5913566"/>
              <a:gd name="connsiteX2307" fmla="*/ 593130 w 5979492"/>
              <a:gd name="connsiteY2307" fmla="*/ 1968178 h 5913566"/>
              <a:gd name="connsiteX2308" fmla="*/ 602486 w 5979492"/>
              <a:gd name="connsiteY2308" fmla="*/ 1967630 h 5913566"/>
              <a:gd name="connsiteX2309" fmla="*/ 612409 w 5979492"/>
              <a:gd name="connsiteY2309" fmla="*/ 1967904 h 5913566"/>
              <a:gd name="connsiteX2310" fmla="*/ 622616 w 5979492"/>
              <a:gd name="connsiteY2310" fmla="*/ 1968451 h 5913566"/>
              <a:gd name="connsiteX2311" fmla="*/ 671099 w 5979492"/>
              <a:gd name="connsiteY2311" fmla="*/ 1967356 h 5913566"/>
              <a:gd name="connsiteX2312" fmla="*/ 719298 w 5979492"/>
              <a:gd name="connsiteY2312" fmla="*/ 1966261 h 5913566"/>
              <a:gd name="connsiteX2313" fmla="*/ 763243 w 5979492"/>
              <a:gd name="connsiteY2313" fmla="*/ 1965440 h 5913566"/>
              <a:gd name="connsiteX2314" fmla="*/ 785075 w 5979492"/>
              <a:gd name="connsiteY2314" fmla="*/ 1964893 h 5913566"/>
              <a:gd name="connsiteX2315" fmla="*/ 807473 w 5979492"/>
              <a:gd name="connsiteY2315" fmla="*/ 1964893 h 5913566"/>
              <a:gd name="connsiteX2316" fmla="*/ 829304 w 5979492"/>
              <a:gd name="connsiteY2316" fmla="*/ 1964893 h 5913566"/>
              <a:gd name="connsiteX2317" fmla="*/ 850852 w 5979492"/>
              <a:gd name="connsiteY2317" fmla="*/ 1965440 h 5913566"/>
              <a:gd name="connsiteX2318" fmla="*/ 872967 w 5979492"/>
              <a:gd name="connsiteY2318" fmla="*/ 1966261 h 5913566"/>
              <a:gd name="connsiteX2319" fmla="*/ 894515 w 5979492"/>
              <a:gd name="connsiteY2319" fmla="*/ 1967630 h 5913566"/>
              <a:gd name="connsiteX2320" fmla="*/ 916345 w 5979492"/>
              <a:gd name="connsiteY2320" fmla="*/ 1969546 h 5913566"/>
              <a:gd name="connsiteX2321" fmla="*/ 927119 w 5979492"/>
              <a:gd name="connsiteY2321" fmla="*/ 1971189 h 5913566"/>
              <a:gd name="connsiteX2322" fmla="*/ 937610 w 5979492"/>
              <a:gd name="connsiteY2322" fmla="*/ 1972558 h 5913566"/>
              <a:gd name="connsiteX2323" fmla="*/ 948384 w 5979492"/>
              <a:gd name="connsiteY2323" fmla="*/ 1974201 h 5913566"/>
              <a:gd name="connsiteX2324" fmla="*/ 959441 w 5979492"/>
              <a:gd name="connsiteY2324" fmla="*/ 1975844 h 5913566"/>
              <a:gd name="connsiteX2325" fmla="*/ 969932 w 5979492"/>
              <a:gd name="connsiteY2325" fmla="*/ 1978034 h 5913566"/>
              <a:gd name="connsiteX2326" fmla="*/ 980421 w 5979492"/>
              <a:gd name="connsiteY2326" fmla="*/ 1980224 h 5913566"/>
              <a:gd name="connsiteX2327" fmla="*/ 991195 w 5979492"/>
              <a:gd name="connsiteY2327" fmla="*/ 1982962 h 5913566"/>
              <a:gd name="connsiteX2328" fmla="*/ 1001686 w 5979492"/>
              <a:gd name="connsiteY2328" fmla="*/ 1985700 h 5913566"/>
              <a:gd name="connsiteX2329" fmla="*/ 1012176 w 5979492"/>
              <a:gd name="connsiteY2329" fmla="*/ 1988711 h 5913566"/>
              <a:gd name="connsiteX2330" fmla="*/ 1022950 w 5979492"/>
              <a:gd name="connsiteY2330" fmla="*/ 1991996 h 5913566"/>
              <a:gd name="connsiteX2331" fmla="*/ 1033157 w 5979492"/>
              <a:gd name="connsiteY2331" fmla="*/ 1995829 h 5913566"/>
              <a:gd name="connsiteX2332" fmla="*/ 1043647 w 5979492"/>
              <a:gd name="connsiteY2332" fmla="*/ 1999389 h 5913566"/>
              <a:gd name="connsiteX2333" fmla="*/ 1053854 w 5979492"/>
              <a:gd name="connsiteY2333" fmla="*/ 2003769 h 5913566"/>
              <a:gd name="connsiteX2334" fmla="*/ 1064344 w 5979492"/>
              <a:gd name="connsiteY2334" fmla="*/ 2007875 h 5913566"/>
              <a:gd name="connsiteX2335" fmla="*/ 1093830 w 5979492"/>
              <a:gd name="connsiteY2335" fmla="*/ 2015815 h 5913566"/>
              <a:gd name="connsiteX2336" fmla="*/ 1129271 w 5979492"/>
              <a:gd name="connsiteY2336" fmla="*/ 2024302 h 5913566"/>
              <a:gd name="connsiteX2337" fmla="*/ 1125585 w 5979492"/>
              <a:gd name="connsiteY2337" fmla="*/ 2010065 h 5913566"/>
              <a:gd name="connsiteX2338" fmla="*/ 1122750 w 5979492"/>
              <a:gd name="connsiteY2338" fmla="*/ 1996103 h 5913566"/>
              <a:gd name="connsiteX2339" fmla="*/ 1120198 w 5979492"/>
              <a:gd name="connsiteY2339" fmla="*/ 1981867 h 5913566"/>
              <a:gd name="connsiteX2340" fmla="*/ 1118213 w 5979492"/>
              <a:gd name="connsiteY2340" fmla="*/ 1967904 h 5913566"/>
              <a:gd name="connsiteX2341" fmla="*/ 1116512 w 5979492"/>
              <a:gd name="connsiteY2341" fmla="*/ 1954215 h 5913566"/>
              <a:gd name="connsiteX2342" fmla="*/ 1115095 w 5979492"/>
              <a:gd name="connsiteY2342" fmla="*/ 1940526 h 5913566"/>
              <a:gd name="connsiteX2343" fmla="*/ 1113961 w 5979492"/>
              <a:gd name="connsiteY2343" fmla="*/ 1927112 h 5913566"/>
              <a:gd name="connsiteX2344" fmla="*/ 1113677 w 5979492"/>
              <a:gd name="connsiteY2344" fmla="*/ 1913696 h 5913566"/>
              <a:gd name="connsiteX2345" fmla="*/ 1113677 w 5979492"/>
              <a:gd name="connsiteY2345" fmla="*/ 1900007 h 5913566"/>
              <a:gd name="connsiteX2346" fmla="*/ 1113961 w 5979492"/>
              <a:gd name="connsiteY2346" fmla="*/ 1886593 h 5913566"/>
              <a:gd name="connsiteX2347" fmla="*/ 1115095 w 5979492"/>
              <a:gd name="connsiteY2347" fmla="*/ 1873177 h 5913566"/>
              <a:gd name="connsiteX2348" fmla="*/ 1116512 w 5979492"/>
              <a:gd name="connsiteY2348" fmla="*/ 1860036 h 5913566"/>
              <a:gd name="connsiteX2349" fmla="*/ 1118213 w 5979492"/>
              <a:gd name="connsiteY2349" fmla="*/ 1846895 h 5913566"/>
              <a:gd name="connsiteX2350" fmla="*/ 1120482 w 5979492"/>
              <a:gd name="connsiteY2350" fmla="*/ 1833480 h 5913566"/>
              <a:gd name="connsiteX2351" fmla="*/ 1123317 w 5979492"/>
              <a:gd name="connsiteY2351" fmla="*/ 1820339 h 5913566"/>
              <a:gd name="connsiteX2352" fmla="*/ 1126436 w 5979492"/>
              <a:gd name="connsiteY2352" fmla="*/ 1807198 h 5913566"/>
              <a:gd name="connsiteX2353" fmla="*/ 1126719 w 5979492"/>
              <a:gd name="connsiteY2353" fmla="*/ 1803638 h 5913566"/>
              <a:gd name="connsiteX2354" fmla="*/ 1126719 w 5979492"/>
              <a:gd name="connsiteY2354" fmla="*/ 1803365 h 5913566"/>
              <a:gd name="connsiteX2355" fmla="*/ 1126436 w 5979492"/>
              <a:gd name="connsiteY2355" fmla="*/ 1805007 h 5913566"/>
              <a:gd name="connsiteX2356" fmla="*/ 1126436 w 5979492"/>
              <a:gd name="connsiteY2356" fmla="*/ 1807198 h 5913566"/>
              <a:gd name="connsiteX2357" fmla="*/ 1119064 w 5979492"/>
              <a:gd name="connsiteY2357" fmla="*/ 1796794 h 5913566"/>
              <a:gd name="connsiteX2358" fmla="*/ 1111693 w 5979492"/>
              <a:gd name="connsiteY2358" fmla="*/ 1786391 h 5913566"/>
              <a:gd name="connsiteX2359" fmla="*/ 995165 w 5979492"/>
              <a:gd name="connsiteY2359" fmla="*/ 1637730 h 5913566"/>
              <a:gd name="connsiteX2360" fmla="*/ 985242 w 5979492"/>
              <a:gd name="connsiteY2360" fmla="*/ 1625958 h 5913566"/>
              <a:gd name="connsiteX2361" fmla="*/ 975602 w 5979492"/>
              <a:gd name="connsiteY2361" fmla="*/ 1614185 h 5913566"/>
              <a:gd name="connsiteX2362" fmla="*/ 966529 w 5979492"/>
              <a:gd name="connsiteY2362" fmla="*/ 1602413 h 5913566"/>
              <a:gd name="connsiteX2363" fmla="*/ 957740 w 5979492"/>
              <a:gd name="connsiteY2363" fmla="*/ 1590367 h 5913566"/>
              <a:gd name="connsiteX2364" fmla="*/ 948951 w 5979492"/>
              <a:gd name="connsiteY2364" fmla="*/ 1578046 h 5913566"/>
              <a:gd name="connsiteX2365" fmla="*/ 940728 w 5979492"/>
              <a:gd name="connsiteY2365" fmla="*/ 1565727 h 5913566"/>
              <a:gd name="connsiteX2366" fmla="*/ 932790 w 5979492"/>
              <a:gd name="connsiteY2366" fmla="*/ 1553407 h 5913566"/>
              <a:gd name="connsiteX2367" fmla="*/ 925135 w 5979492"/>
              <a:gd name="connsiteY2367" fmla="*/ 1541087 h 5913566"/>
              <a:gd name="connsiteX2368" fmla="*/ 917763 w 5979492"/>
              <a:gd name="connsiteY2368" fmla="*/ 1528493 h 5913566"/>
              <a:gd name="connsiteX2369" fmla="*/ 910675 w 5979492"/>
              <a:gd name="connsiteY2369" fmla="*/ 1515900 h 5913566"/>
              <a:gd name="connsiteX2370" fmla="*/ 903870 w 5979492"/>
              <a:gd name="connsiteY2370" fmla="*/ 1503032 h 5913566"/>
              <a:gd name="connsiteX2371" fmla="*/ 897350 w 5979492"/>
              <a:gd name="connsiteY2371" fmla="*/ 1490165 h 5913566"/>
              <a:gd name="connsiteX2372" fmla="*/ 891395 w 5979492"/>
              <a:gd name="connsiteY2372" fmla="*/ 1477297 h 5913566"/>
              <a:gd name="connsiteX2373" fmla="*/ 885725 w 5979492"/>
              <a:gd name="connsiteY2373" fmla="*/ 1464156 h 5913566"/>
              <a:gd name="connsiteX2374" fmla="*/ 880338 w 5979492"/>
              <a:gd name="connsiteY2374" fmla="*/ 1451014 h 5913566"/>
              <a:gd name="connsiteX2375" fmla="*/ 874951 w 5979492"/>
              <a:gd name="connsiteY2375" fmla="*/ 1437873 h 5913566"/>
              <a:gd name="connsiteX2376" fmla="*/ 870132 w 5979492"/>
              <a:gd name="connsiteY2376" fmla="*/ 1424732 h 5913566"/>
              <a:gd name="connsiteX2377" fmla="*/ 865311 w 5979492"/>
              <a:gd name="connsiteY2377" fmla="*/ 1411043 h 5913566"/>
              <a:gd name="connsiteX2378" fmla="*/ 861342 w 5979492"/>
              <a:gd name="connsiteY2378" fmla="*/ 1397354 h 5913566"/>
              <a:gd name="connsiteX2379" fmla="*/ 857373 w 5979492"/>
              <a:gd name="connsiteY2379" fmla="*/ 1383940 h 5913566"/>
              <a:gd name="connsiteX2380" fmla="*/ 853687 w 5979492"/>
              <a:gd name="connsiteY2380" fmla="*/ 1370251 h 5913566"/>
              <a:gd name="connsiteX2381" fmla="*/ 850285 w 5979492"/>
              <a:gd name="connsiteY2381" fmla="*/ 1356288 h 5913566"/>
              <a:gd name="connsiteX2382" fmla="*/ 847450 w 5979492"/>
              <a:gd name="connsiteY2382" fmla="*/ 1342599 h 5913566"/>
              <a:gd name="connsiteX2383" fmla="*/ 844615 w 5979492"/>
              <a:gd name="connsiteY2383" fmla="*/ 1328363 h 5913566"/>
              <a:gd name="connsiteX2384" fmla="*/ 842346 w 5979492"/>
              <a:gd name="connsiteY2384" fmla="*/ 1314126 h 5913566"/>
              <a:gd name="connsiteX2385" fmla="*/ 840361 w 5979492"/>
              <a:gd name="connsiteY2385" fmla="*/ 1300164 h 5913566"/>
              <a:gd name="connsiteX2386" fmla="*/ 838377 w 5979492"/>
              <a:gd name="connsiteY2386" fmla="*/ 1285928 h 5913566"/>
              <a:gd name="connsiteX2387" fmla="*/ 836959 w 5979492"/>
              <a:gd name="connsiteY2387" fmla="*/ 1271144 h 5913566"/>
              <a:gd name="connsiteX2388" fmla="*/ 836109 w 5979492"/>
              <a:gd name="connsiteY2388" fmla="*/ 1256907 h 5913566"/>
              <a:gd name="connsiteX2389" fmla="*/ 835258 w 5979492"/>
              <a:gd name="connsiteY2389" fmla="*/ 1242397 h 5913566"/>
              <a:gd name="connsiteX2390" fmla="*/ 834691 w 5979492"/>
              <a:gd name="connsiteY2390" fmla="*/ 1227340 h 5913566"/>
              <a:gd name="connsiteX2391" fmla="*/ 834408 w 5979492"/>
              <a:gd name="connsiteY2391" fmla="*/ 1212829 h 5913566"/>
              <a:gd name="connsiteX2392" fmla="*/ 834691 w 5979492"/>
              <a:gd name="connsiteY2392" fmla="*/ 1210365 h 5913566"/>
              <a:gd name="connsiteX2393" fmla="*/ 834975 w 5979492"/>
              <a:gd name="connsiteY2393" fmla="*/ 1207628 h 5913566"/>
              <a:gd name="connsiteX2394" fmla="*/ 835825 w 5979492"/>
              <a:gd name="connsiteY2394" fmla="*/ 1202700 h 5913566"/>
              <a:gd name="connsiteX2395" fmla="*/ 837526 w 5979492"/>
              <a:gd name="connsiteY2395" fmla="*/ 1197224 h 5913566"/>
              <a:gd name="connsiteX2396" fmla="*/ 839511 w 5979492"/>
              <a:gd name="connsiteY2396" fmla="*/ 1192022 h 5913566"/>
              <a:gd name="connsiteX2397" fmla="*/ 844331 w 5979492"/>
              <a:gd name="connsiteY2397" fmla="*/ 1181618 h 5913566"/>
              <a:gd name="connsiteX2398" fmla="*/ 846883 w 5979492"/>
              <a:gd name="connsiteY2398" fmla="*/ 1176417 h 5913566"/>
              <a:gd name="connsiteX2399" fmla="*/ 848867 w 5979492"/>
              <a:gd name="connsiteY2399" fmla="*/ 1171215 h 5913566"/>
              <a:gd name="connsiteX2400" fmla="*/ 848584 w 5979492"/>
              <a:gd name="connsiteY2400" fmla="*/ 1167930 h 5913566"/>
              <a:gd name="connsiteX2401" fmla="*/ 848867 w 5979492"/>
              <a:gd name="connsiteY2401" fmla="*/ 1164644 h 5913566"/>
              <a:gd name="connsiteX2402" fmla="*/ 850001 w 5979492"/>
              <a:gd name="connsiteY2402" fmla="*/ 1161359 h 5913566"/>
              <a:gd name="connsiteX2403" fmla="*/ 851419 w 5979492"/>
              <a:gd name="connsiteY2403" fmla="*/ 1158348 h 5913566"/>
              <a:gd name="connsiteX2404" fmla="*/ 849151 w 5979492"/>
              <a:gd name="connsiteY2404" fmla="*/ 1152325 h 5913566"/>
              <a:gd name="connsiteX2405" fmla="*/ 847166 w 5979492"/>
              <a:gd name="connsiteY2405" fmla="*/ 1146302 h 5913566"/>
              <a:gd name="connsiteX2406" fmla="*/ 845182 w 5979492"/>
              <a:gd name="connsiteY2406" fmla="*/ 1140279 h 5913566"/>
              <a:gd name="connsiteX2407" fmla="*/ 843480 w 5979492"/>
              <a:gd name="connsiteY2407" fmla="*/ 1134256 h 5913566"/>
              <a:gd name="connsiteX2408" fmla="*/ 840361 w 5979492"/>
              <a:gd name="connsiteY2408" fmla="*/ 1122209 h 5913566"/>
              <a:gd name="connsiteX2409" fmla="*/ 837810 w 5979492"/>
              <a:gd name="connsiteY2409" fmla="*/ 1109889 h 5913566"/>
              <a:gd name="connsiteX2410" fmla="*/ 836109 w 5979492"/>
              <a:gd name="connsiteY2410" fmla="*/ 1097569 h 5913566"/>
              <a:gd name="connsiteX2411" fmla="*/ 834691 w 5979492"/>
              <a:gd name="connsiteY2411" fmla="*/ 1085249 h 5913566"/>
              <a:gd name="connsiteX2412" fmla="*/ 833557 w 5979492"/>
              <a:gd name="connsiteY2412" fmla="*/ 1072930 h 5913566"/>
              <a:gd name="connsiteX2413" fmla="*/ 832423 w 5979492"/>
              <a:gd name="connsiteY2413" fmla="*/ 1060336 h 5913566"/>
              <a:gd name="connsiteX2414" fmla="*/ 831573 w 5979492"/>
              <a:gd name="connsiteY2414" fmla="*/ 1035422 h 5913566"/>
              <a:gd name="connsiteX2415" fmla="*/ 830721 w 5979492"/>
              <a:gd name="connsiteY2415" fmla="*/ 1010509 h 5913566"/>
              <a:gd name="connsiteX2416" fmla="*/ 830438 w 5979492"/>
              <a:gd name="connsiteY2416" fmla="*/ 998188 h 5913566"/>
              <a:gd name="connsiteX2417" fmla="*/ 829871 w 5979492"/>
              <a:gd name="connsiteY2417" fmla="*/ 985869 h 5913566"/>
              <a:gd name="connsiteX2418" fmla="*/ 829020 w 5979492"/>
              <a:gd name="connsiteY2418" fmla="*/ 973275 h 5913566"/>
              <a:gd name="connsiteX2419" fmla="*/ 827886 w 5979492"/>
              <a:gd name="connsiteY2419" fmla="*/ 960955 h 5913566"/>
              <a:gd name="connsiteX2420" fmla="*/ 827603 w 5979492"/>
              <a:gd name="connsiteY2420" fmla="*/ 957669 h 5913566"/>
              <a:gd name="connsiteX2421" fmla="*/ 827603 w 5979492"/>
              <a:gd name="connsiteY2421" fmla="*/ 954384 h 5913566"/>
              <a:gd name="connsiteX2422" fmla="*/ 827886 w 5979492"/>
              <a:gd name="connsiteY2422" fmla="*/ 951373 h 5913566"/>
              <a:gd name="connsiteX2423" fmla="*/ 828453 w 5979492"/>
              <a:gd name="connsiteY2423" fmla="*/ 948088 h 5913566"/>
              <a:gd name="connsiteX2424" fmla="*/ 829304 w 5979492"/>
              <a:gd name="connsiteY2424" fmla="*/ 945350 h 5913566"/>
              <a:gd name="connsiteX2425" fmla="*/ 830438 w 5979492"/>
              <a:gd name="connsiteY2425" fmla="*/ 942885 h 5913566"/>
              <a:gd name="connsiteX2426" fmla="*/ 831573 w 5979492"/>
              <a:gd name="connsiteY2426" fmla="*/ 939874 h 5913566"/>
              <a:gd name="connsiteX2427" fmla="*/ 832990 w 5979492"/>
              <a:gd name="connsiteY2427" fmla="*/ 937410 h 5913566"/>
              <a:gd name="connsiteX2428" fmla="*/ 834975 w 5979492"/>
              <a:gd name="connsiteY2428" fmla="*/ 934946 h 5913566"/>
              <a:gd name="connsiteX2429" fmla="*/ 836676 w 5979492"/>
              <a:gd name="connsiteY2429" fmla="*/ 932756 h 5913566"/>
              <a:gd name="connsiteX2430" fmla="*/ 838660 w 5979492"/>
              <a:gd name="connsiteY2430" fmla="*/ 930566 h 5913566"/>
              <a:gd name="connsiteX2431" fmla="*/ 841212 w 5979492"/>
              <a:gd name="connsiteY2431" fmla="*/ 928376 h 5913566"/>
              <a:gd name="connsiteX2432" fmla="*/ 843480 w 5979492"/>
              <a:gd name="connsiteY2432" fmla="*/ 926459 h 5913566"/>
              <a:gd name="connsiteX2433" fmla="*/ 846032 w 5979492"/>
              <a:gd name="connsiteY2433" fmla="*/ 924543 h 5913566"/>
              <a:gd name="connsiteX2434" fmla="*/ 851419 w 5979492"/>
              <a:gd name="connsiteY2434" fmla="*/ 920983 h 5913566"/>
              <a:gd name="connsiteX2435" fmla="*/ 857657 w 5979492"/>
              <a:gd name="connsiteY2435" fmla="*/ 918246 h 5913566"/>
              <a:gd name="connsiteX2436" fmla="*/ 863894 w 5979492"/>
              <a:gd name="connsiteY2436" fmla="*/ 915508 h 5913566"/>
              <a:gd name="connsiteX2437" fmla="*/ 870699 w 5979492"/>
              <a:gd name="connsiteY2437" fmla="*/ 913318 h 5913566"/>
              <a:gd name="connsiteX2438" fmla="*/ 877503 w 5979492"/>
              <a:gd name="connsiteY2438" fmla="*/ 911675 h 5913566"/>
              <a:gd name="connsiteX2439" fmla="*/ 884308 w 5979492"/>
              <a:gd name="connsiteY2439" fmla="*/ 910032 h 5913566"/>
              <a:gd name="connsiteX2440" fmla="*/ 891112 w 5979492"/>
              <a:gd name="connsiteY2440" fmla="*/ 908937 h 5913566"/>
              <a:gd name="connsiteX2441" fmla="*/ 898200 w 5979492"/>
              <a:gd name="connsiteY2441" fmla="*/ 908116 h 5913566"/>
              <a:gd name="connsiteX2442" fmla="*/ 904721 w 5979492"/>
              <a:gd name="connsiteY2442" fmla="*/ 907569 h 5913566"/>
              <a:gd name="connsiteX2443" fmla="*/ 930521 w 5979492"/>
              <a:gd name="connsiteY2443" fmla="*/ 906474 h 5913566"/>
              <a:gd name="connsiteX2444" fmla="*/ 956322 w 5979492"/>
              <a:gd name="connsiteY2444" fmla="*/ 905104 h 5913566"/>
              <a:gd name="connsiteX2445" fmla="*/ 1008207 w 5979492"/>
              <a:gd name="connsiteY2445" fmla="*/ 902367 h 5913566"/>
              <a:gd name="connsiteX2446" fmla="*/ 1034008 w 5979492"/>
              <a:gd name="connsiteY2446" fmla="*/ 901546 h 5913566"/>
              <a:gd name="connsiteX2447" fmla="*/ 1059808 w 5979492"/>
              <a:gd name="connsiteY2447" fmla="*/ 900724 h 5913566"/>
              <a:gd name="connsiteX2448" fmla="*/ 1085325 w 5979492"/>
              <a:gd name="connsiteY2448" fmla="*/ 900724 h 5913566"/>
              <a:gd name="connsiteX2449" fmla="*/ 1098367 w 5979492"/>
              <a:gd name="connsiteY2449" fmla="*/ 900998 h 5913566"/>
              <a:gd name="connsiteX2450" fmla="*/ 1111126 w 5979492"/>
              <a:gd name="connsiteY2450" fmla="*/ 901272 h 5913566"/>
              <a:gd name="connsiteX2451" fmla="*/ 1123884 w 5979492"/>
              <a:gd name="connsiteY2451" fmla="*/ 901819 h 5913566"/>
              <a:gd name="connsiteX2452" fmla="*/ 1136643 w 5979492"/>
              <a:gd name="connsiteY2452" fmla="*/ 902641 h 5913566"/>
              <a:gd name="connsiteX2453" fmla="*/ 1149401 w 5979492"/>
              <a:gd name="connsiteY2453" fmla="*/ 903736 h 5913566"/>
              <a:gd name="connsiteX2454" fmla="*/ 1162160 w 5979492"/>
              <a:gd name="connsiteY2454" fmla="*/ 905104 h 5913566"/>
              <a:gd name="connsiteX2455" fmla="*/ 1174918 w 5979492"/>
              <a:gd name="connsiteY2455" fmla="*/ 906474 h 5913566"/>
              <a:gd name="connsiteX2456" fmla="*/ 1187677 w 5979492"/>
              <a:gd name="connsiteY2456" fmla="*/ 908390 h 5913566"/>
              <a:gd name="connsiteX2457" fmla="*/ 1200152 w 5979492"/>
              <a:gd name="connsiteY2457" fmla="*/ 910307 h 5913566"/>
              <a:gd name="connsiteX2458" fmla="*/ 1212910 w 5979492"/>
              <a:gd name="connsiteY2458" fmla="*/ 912770 h 5913566"/>
              <a:gd name="connsiteX2459" fmla="*/ 1225102 w 5979492"/>
              <a:gd name="connsiteY2459" fmla="*/ 915508 h 5913566"/>
              <a:gd name="connsiteX2460" fmla="*/ 1237577 w 5979492"/>
              <a:gd name="connsiteY2460" fmla="*/ 918793 h 5913566"/>
              <a:gd name="connsiteX2461" fmla="*/ 1250052 w 5979492"/>
              <a:gd name="connsiteY2461" fmla="*/ 922079 h 5913566"/>
              <a:gd name="connsiteX2462" fmla="*/ 1262527 w 5979492"/>
              <a:gd name="connsiteY2462" fmla="*/ 925911 h 5913566"/>
              <a:gd name="connsiteX2463" fmla="*/ 1275002 w 5979492"/>
              <a:gd name="connsiteY2463" fmla="*/ 930292 h 5913566"/>
              <a:gd name="connsiteX2464" fmla="*/ 1287193 w 5979492"/>
              <a:gd name="connsiteY2464" fmla="*/ 934672 h 5913566"/>
              <a:gd name="connsiteX2465" fmla="*/ 1299668 w 5979492"/>
              <a:gd name="connsiteY2465" fmla="*/ 939874 h 5913566"/>
              <a:gd name="connsiteX2466" fmla="*/ 1311860 w 5979492"/>
              <a:gd name="connsiteY2466" fmla="*/ 945350 h 5913566"/>
              <a:gd name="connsiteX2467" fmla="*/ 1321500 w 5979492"/>
              <a:gd name="connsiteY2467" fmla="*/ 948909 h 5913566"/>
              <a:gd name="connsiteX2468" fmla="*/ 1331706 w 5979492"/>
              <a:gd name="connsiteY2468" fmla="*/ 952194 h 5913566"/>
              <a:gd name="connsiteX2469" fmla="*/ 1340779 w 5979492"/>
              <a:gd name="connsiteY2469" fmla="*/ 956301 h 5913566"/>
              <a:gd name="connsiteX2470" fmla="*/ 1345599 w 5979492"/>
              <a:gd name="connsiteY2470" fmla="*/ 958217 h 5913566"/>
              <a:gd name="connsiteX2471" fmla="*/ 1350135 w 5979492"/>
              <a:gd name="connsiteY2471" fmla="*/ 960681 h 5913566"/>
              <a:gd name="connsiteX2472" fmla="*/ 1354104 w 5979492"/>
              <a:gd name="connsiteY2472" fmla="*/ 963419 h 5913566"/>
              <a:gd name="connsiteX2473" fmla="*/ 1358074 w 5979492"/>
              <a:gd name="connsiteY2473" fmla="*/ 966157 h 5913566"/>
              <a:gd name="connsiteX2474" fmla="*/ 1361760 w 5979492"/>
              <a:gd name="connsiteY2474" fmla="*/ 969168 h 5913566"/>
              <a:gd name="connsiteX2475" fmla="*/ 1365446 w 5979492"/>
              <a:gd name="connsiteY2475" fmla="*/ 972453 h 5913566"/>
              <a:gd name="connsiteX2476" fmla="*/ 1368564 w 5979492"/>
              <a:gd name="connsiteY2476" fmla="*/ 976560 h 5913566"/>
              <a:gd name="connsiteX2477" fmla="*/ 1371683 w 5979492"/>
              <a:gd name="connsiteY2477" fmla="*/ 980667 h 5913566"/>
              <a:gd name="connsiteX2478" fmla="*/ 1373951 w 5979492"/>
              <a:gd name="connsiteY2478" fmla="*/ 985047 h 5913566"/>
              <a:gd name="connsiteX2479" fmla="*/ 1376503 w 5979492"/>
              <a:gd name="connsiteY2479" fmla="*/ 989975 h 5913566"/>
              <a:gd name="connsiteX2480" fmla="*/ 1455322 w 5979492"/>
              <a:gd name="connsiteY2480" fmla="*/ 995725 h 5913566"/>
              <a:gd name="connsiteX2481" fmla="*/ 1461560 w 5979492"/>
              <a:gd name="connsiteY2481" fmla="*/ 994355 h 5913566"/>
              <a:gd name="connsiteX2482" fmla="*/ 1466379 w 5979492"/>
              <a:gd name="connsiteY2482" fmla="*/ 992713 h 5913566"/>
              <a:gd name="connsiteX2483" fmla="*/ 1470916 w 5979492"/>
              <a:gd name="connsiteY2483" fmla="*/ 990797 h 5913566"/>
              <a:gd name="connsiteX2484" fmla="*/ 1474318 w 5979492"/>
              <a:gd name="connsiteY2484" fmla="*/ 988607 h 5913566"/>
              <a:gd name="connsiteX2485" fmla="*/ 1477153 w 5979492"/>
              <a:gd name="connsiteY2485" fmla="*/ 985869 h 5913566"/>
              <a:gd name="connsiteX2486" fmla="*/ 1479138 w 5979492"/>
              <a:gd name="connsiteY2486" fmla="*/ 983404 h 5913566"/>
              <a:gd name="connsiteX2487" fmla="*/ 1480839 w 5979492"/>
              <a:gd name="connsiteY2487" fmla="*/ 980119 h 5913566"/>
              <a:gd name="connsiteX2488" fmla="*/ 1481690 w 5979492"/>
              <a:gd name="connsiteY2488" fmla="*/ 977108 h 5913566"/>
              <a:gd name="connsiteX2489" fmla="*/ 1482256 w 5979492"/>
              <a:gd name="connsiteY2489" fmla="*/ 973548 h 5913566"/>
              <a:gd name="connsiteX2490" fmla="*/ 1482256 w 5979492"/>
              <a:gd name="connsiteY2490" fmla="*/ 970263 h 5913566"/>
              <a:gd name="connsiteX2491" fmla="*/ 1481973 w 5979492"/>
              <a:gd name="connsiteY2491" fmla="*/ 966430 h 5913566"/>
              <a:gd name="connsiteX2492" fmla="*/ 1481690 w 5979492"/>
              <a:gd name="connsiteY2492" fmla="*/ 962597 h 5913566"/>
              <a:gd name="connsiteX2493" fmla="*/ 1479988 w 5979492"/>
              <a:gd name="connsiteY2493" fmla="*/ 954384 h 5913566"/>
              <a:gd name="connsiteX2494" fmla="*/ 1478571 w 5979492"/>
              <a:gd name="connsiteY2494" fmla="*/ 945623 h 5913566"/>
              <a:gd name="connsiteX2495" fmla="*/ 1476019 w 5979492"/>
              <a:gd name="connsiteY2495" fmla="*/ 930839 h 5913566"/>
              <a:gd name="connsiteX2496" fmla="*/ 1472901 w 5979492"/>
              <a:gd name="connsiteY2496" fmla="*/ 915508 h 5913566"/>
              <a:gd name="connsiteX2497" fmla="*/ 1471483 w 5979492"/>
              <a:gd name="connsiteY2497" fmla="*/ 908116 h 5913566"/>
              <a:gd name="connsiteX2498" fmla="*/ 1470348 w 5979492"/>
              <a:gd name="connsiteY2498" fmla="*/ 900724 h 5913566"/>
              <a:gd name="connsiteX2499" fmla="*/ 1469498 w 5979492"/>
              <a:gd name="connsiteY2499" fmla="*/ 893058 h 5913566"/>
              <a:gd name="connsiteX2500" fmla="*/ 1469214 w 5979492"/>
              <a:gd name="connsiteY2500" fmla="*/ 885667 h 5913566"/>
              <a:gd name="connsiteX2501" fmla="*/ 1468931 w 5979492"/>
              <a:gd name="connsiteY2501" fmla="*/ 878001 h 5913566"/>
              <a:gd name="connsiteX2502" fmla="*/ 1469498 w 5979492"/>
              <a:gd name="connsiteY2502" fmla="*/ 870335 h 5913566"/>
              <a:gd name="connsiteX2503" fmla="*/ 1470348 w 5979492"/>
              <a:gd name="connsiteY2503" fmla="*/ 862943 h 5913566"/>
              <a:gd name="connsiteX2504" fmla="*/ 1471199 w 5979492"/>
              <a:gd name="connsiteY2504" fmla="*/ 859110 h 5913566"/>
              <a:gd name="connsiteX2505" fmla="*/ 1472050 w 5979492"/>
              <a:gd name="connsiteY2505" fmla="*/ 855825 h 5913566"/>
              <a:gd name="connsiteX2506" fmla="*/ 1473184 w 5979492"/>
              <a:gd name="connsiteY2506" fmla="*/ 851992 h 5913566"/>
              <a:gd name="connsiteX2507" fmla="*/ 1474602 w 5979492"/>
              <a:gd name="connsiteY2507" fmla="*/ 848433 h 5913566"/>
              <a:gd name="connsiteX2508" fmla="*/ 1476019 w 5979492"/>
              <a:gd name="connsiteY2508" fmla="*/ 844600 h 5913566"/>
              <a:gd name="connsiteX2509" fmla="*/ 1477720 w 5979492"/>
              <a:gd name="connsiteY2509" fmla="*/ 841041 h 5913566"/>
              <a:gd name="connsiteX2510" fmla="*/ 1479705 w 5979492"/>
              <a:gd name="connsiteY2510" fmla="*/ 837482 h 5913566"/>
              <a:gd name="connsiteX2511" fmla="*/ 1482256 w 5979492"/>
              <a:gd name="connsiteY2511" fmla="*/ 833649 h 5913566"/>
              <a:gd name="connsiteX2512" fmla="*/ 1484525 w 5979492"/>
              <a:gd name="connsiteY2512" fmla="*/ 830364 h 5913566"/>
              <a:gd name="connsiteX2513" fmla="*/ 1487360 w 5979492"/>
              <a:gd name="connsiteY2513" fmla="*/ 826531 h 5913566"/>
              <a:gd name="connsiteX2514" fmla="*/ 1492180 w 5979492"/>
              <a:gd name="connsiteY2514" fmla="*/ 822424 h 5913566"/>
              <a:gd name="connsiteX2515" fmla="*/ 1497000 w 5979492"/>
              <a:gd name="connsiteY2515" fmla="*/ 818044 h 5913566"/>
              <a:gd name="connsiteX2516" fmla="*/ 1502103 w 5979492"/>
              <a:gd name="connsiteY2516" fmla="*/ 813937 h 5913566"/>
              <a:gd name="connsiteX2517" fmla="*/ 1507206 w 5979492"/>
              <a:gd name="connsiteY2517" fmla="*/ 810652 h 5913566"/>
              <a:gd name="connsiteX2518" fmla="*/ 1512310 w 5979492"/>
              <a:gd name="connsiteY2518" fmla="*/ 807093 h 5913566"/>
              <a:gd name="connsiteX2519" fmla="*/ 1517413 w 5979492"/>
              <a:gd name="connsiteY2519" fmla="*/ 804081 h 5913566"/>
              <a:gd name="connsiteX2520" fmla="*/ 1522801 w 5979492"/>
              <a:gd name="connsiteY2520" fmla="*/ 801069 h 5913566"/>
              <a:gd name="connsiteX2521" fmla="*/ 1528187 w 5979492"/>
              <a:gd name="connsiteY2521" fmla="*/ 798606 h 5913566"/>
              <a:gd name="connsiteX2522" fmla="*/ 1533858 w 5979492"/>
              <a:gd name="connsiteY2522" fmla="*/ 796141 h 5913566"/>
              <a:gd name="connsiteX2523" fmla="*/ 1539245 w 5979492"/>
              <a:gd name="connsiteY2523" fmla="*/ 794225 h 5913566"/>
              <a:gd name="connsiteX2524" fmla="*/ 1544631 w 5979492"/>
              <a:gd name="connsiteY2524" fmla="*/ 792309 h 5913566"/>
              <a:gd name="connsiteX2525" fmla="*/ 1550302 w 5979492"/>
              <a:gd name="connsiteY2525" fmla="*/ 790666 h 5913566"/>
              <a:gd name="connsiteX2526" fmla="*/ 1555972 w 5979492"/>
              <a:gd name="connsiteY2526" fmla="*/ 789023 h 5913566"/>
              <a:gd name="connsiteX2527" fmla="*/ 1561643 w 5979492"/>
              <a:gd name="connsiteY2527" fmla="*/ 787655 h 5913566"/>
              <a:gd name="connsiteX2528" fmla="*/ 1567597 w 5979492"/>
              <a:gd name="connsiteY2528" fmla="*/ 786560 h 5913566"/>
              <a:gd name="connsiteX2529" fmla="*/ 1573268 w 5979492"/>
              <a:gd name="connsiteY2529" fmla="*/ 785738 h 5913566"/>
              <a:gd name="connsiteX2530" fmla="*/ 1585176 w 5979492"/>
              <a:gd name="connsiteY2530" fmla="*/ 784370 h 5913566"/>
              <a:gd name="connsiteX2531" fmla="*/ 1596800 w 5979492"/>
              <a:gd name="connsiteY2531" fmla="*/ 783274 h 5913566"/>
              <a:gd name="connsiteX2532" fmla="*/ 1608708 w 5979492"/>
              <a:gd name="connsiteY2532" fmla="*/ 782727 h 5913566"/>
              <a:gd name="connsiteX2533" fmla="*/ 1620899 w 5979492"/>
              <a:gd name="connsiteY2533" fmla="*/ 783000 h 5913566"/>
              <a:gd name="connsiteX2534" fmla="*/ 1633090 w 5979492"/>
              <a:gd name="connsiteY2534" fmla="*/ 783274 h 5913566"/>
              <a:gd name="connsiteX2535" fmla="*/ 1645565 w 5979492"/>
              <a:gd name="connsiteY2535" fmla="*/ 784095 h 5913566"/>
              <a:gd name="connsiteX2536" fmla="*/ 1670232 w 5979492"/>
              <a:gd name="connsiteY2536" fmla="*/ 786012 h 5913566"/>
              <a:gd name="connsiteX2537" fmla="*/ 1734025 w 5979492"/>
              <a:gd name="connsiteY2537" fmla="*/ 784917 h 5913566"/>
              <a:gd name="connsiteX2538" fmla="*/ 1746500 w 5979492"/>
              <a:gd name="connsiteY2538" fmla="*/ 784643 h 5913566"/>
              <a:gd name="connsiteX2539" fmla="*/ 1758975 w 5979492"/>
              <a:gd name="connsiteY2539" fmla="*/ 784370 h 5913566"/>
              <a:gd name="connsiteX2540" fmla="*/ 1783924 w 5979492"/>
              <a:gd name="connsiteY2540" fmla="*/ 783000 h 5913566"/>
              <a:gd name="connsiteX2541" fmla="*/ 1808591 w 5979492"/>
              <a:gd name="connsiteY2541" fmla="*/ 781905 h 5913566"/>
              <a:gd name="connsiteX2542" fmla="*/ 1821066 w 5979492"/>
              <a:gd name="connsiteY2542" fmla="*/ 781632 h 5913566"/>
              <a:gd name="connsiteX2543" fmla="*/ 1833541 w 5979492"/>
              <a:gd name="connsiteY2543" fmla="*/ 781358 h 5913566"/>
              <a:gd name="connsiteX2544" fmla="*/ 1845732 w 5979492"/>
              <a:gd name="connsiteY2544" fmla="*/ 781632 h 5913566"/>
              <a:gd name="connsiteX2545" fmla="*/ 1858207 w 5979492"/>
              <a:gd name="connsiteY2545" fmla="*/ 782179 h 5913566"/>
              <a:gd name="connsiteX2546" fmla="*/ 1870399 w 5979492"/>
              <a:gd name="connsiteY2546" fmla="*/ 783274 h 5913566"/>
              <a:gd name="connsiteX2547" fmla="*/ 1882590 w 5979492"/>
              <a:gd name="connsiteY2547" fmla="*/ 784917 h 5913566"/>
              <a:gd name="connsiteX2548" fmla="*/ 1895065 w 5979492"/>
              <a:gd name="connsiteY2548" fmla="*/ 787107 h 5913566"/>
              <a:gd name="connsiteX2549" fmla="*/ 1901020 w 5979492"/>
              <a:gd name="connsiteY2549" fmla="*/ 788202 h 5913566"/>
              <a:gd name="connsiteX2550" fmla="*/ 1907257 w 5979492"/>
              <a:gd name="connsiteY2550" fmla="*/ 789571 h 5913566"/>
              <a:gd name="connsiteX2551" fmla="*/ 1913212 w 5979492"/>
              <a:gd name="connsiteY2551" fmla="*/ 791488 h 5913566"/>
              <a:gd name="connsiteX2552" fmla="*/ 1919165 w 5979492"/>
              <a:gd name="connsiteY2552" fmla="*/ 793404 h 5913566"/>
              <a:gd name="connsiteX2553" fmla="*/ 1925403 w 5979492"/>
              <a:gd name="connsiteY2553" fmla="*/ 795321 h 5913566"/>
              <a:gd name="connsiteX2554" fmla="*/ 1931357 w 5979492"/>
              <a:gd name="connsiteY2554" fmla="*/ 797784 h 5913566"/>
              <a:gd name="connsiteX2555" fmla="*/ 1941563 w 5979492"/>
              <a:gd name="connsiteY2555" fmla="*/ 798879 h 5913566"/>
              <a:gd name="connsiteX2556" fmla="*/ 1950920 w 5979492"/>
              <a:gd name="connsiteY2556" fmla="*/ 799701 h 5913566"/>
              <a:gd name="connsiteX2557" fmla="*/ 1959141 w 5979492"/>
              <a:gd name="connsiteY2557" fmla="*/ 799701 h 5913566"/>
              <a:gd name="connsiteX2558" fmla="*/ 1966513 w 5979492"/>
              <a:gd name="connsiteY2558" fmla="*/ 799427 h 5913566"/>
              <a:gd name="connsiteX2559" fmla="*/ 1973035 w 5979492"/>
              <a:gd name="connsiteY2559" fmla="*/ 798606 h 5913566"/>
              <a:gd name="connsiteX2560" fmla="*/ 1978705 w 5979492"/>
              <a:gd name="connsiteY2560" fmla="*/ 797511 h 5913566"/>
              <a:gd name="connsiteX2561" fmla="*/ 1983524 w 5979492"/>
              <a:gd name="connsiteY2561" fmla="*/ 795594 h 5913566"/>
              <a:gd name="connsiteX2562" fmla="*/ 1987494 w 5979492"/>
              <a:gd name="connsiteY2562" fmla="*/ 793404 h 5913566"/>
              <a:gd name="connsiteX2563" fmla="*/ 1990896 w 5979492"/>
              <a:gd name="connsiteY2563" fmla="*/ 791214 h 5913566"/>
              <a:gd name="connsiteX2564" fmla="*/ 1993732 w 5979492"/>
              <a:gd name="connsiteY2564" fmla="*/ 788202 h 5913566"/>
              <a:gd name="connsiteX2565" fmla="*/ 1996000 w 5979492"/>
              <a:gd name="connsiteY2565" fmla="*/ 785190 h 5913566"/>
              <a:gd name="connsiteX2566" fmla="*/ 1997701 w 5979492"/>
              <a:gd name="connsiteY2566" fmla="*/ 781632 h 5913566"/>
              <a:gd name="connsiteX2567" fmla="*/ 1998835 w 5979492"/>
              <a:gd name="connsiteY2567" fmla="*/ 778072 h 5913566"/>
              <a:gd name="connsiteX2568" fmla="*/ 1999686 w 5979492"/>
              <a:gd name="connsiteY2568" fmla="*/ 774239 h 5913566"/>
              <a:gd name="connsiteX2569" fmla="*/ 2000253 w 5979492"/>
              <a:gd name="connsiteY2569" fmla="*/ 769859 h 5913566"/>
              <a:gd name="connsiteX2570" fmla="*/ 2000253 w 5979492"/>
              <a:gd name="connsiteY2570" fmla="*/ 765753 h 5913566"/>
              <a:gd name="connsiteX2571" fmla="*/ 1999969 w 5979492"/>
              <a:gd name="connsiteY2571" fmla="*/ 761372 h 5913566"/>
              <a:gd name="connsiteX2572" fmla="*/ 1999686 w 5979492"/>
              <a:gd name="connsiteY2572" fmla="*/ 756718 h 5913566"/>
              <a:gd name="connsiteX2573" fmla="*/ 1998552 w 5979492"/>
              <a:gd name="connsiteY2573" fmla="*/ 747409 h 5913566"/>
              <a:gd name="connsiteX2574" fmla="*/ 1996850 w 5979492"/>
              <a:gd name="connsiteY2574" fmla="*/ 737553 h 5913566"/>
              <a:gd name="connsiteX2575" fmla="*/ 1995149 w 5979492"/>
              <a:gd name="connsiteY2575" fmla="*/ 728245 h 5913566"/>
              <a:gd name="connsiteX2576" fmla="*/ 1994582 w 5979492"/>
              <a:gd name="connsiteY2576" fmla="*/ 723591 h 5913566"/>
              <a:gd name="connsiteX2577" fmla="*/ 1994298 w 5979492"/>
              <a:gd name="connsiteY2577" fmla="*/ 718937 h 5913566"/>
              <a:gd name="connsiteX2578" fmla="*/ 1994015 w 5979492"/>
              <a:gd name="connsiteY2578" fmla="*/ 714556 h 5913566"/>
              <a:gd name="connsiteX2579" fmla="*/ 1994015 w 5979492"/>
              <a:gd name="connsiteY2579" fmla="*/ 710176 h 5913566"/>
              <a:gd name="connsiteX2580" fmla="*/ 1994582 w 5979492"/>
              <a:gd name="connsiteY2580" fmla="*/ 706069 h 5913566"/>
              <a:gd name="connsiteX2581" fmla="*/ 1995149 w 5979492"/>
              <a:gd name="connsiteY2581" fmla="*/ 702237 h 5913566"/>
              <a:gd name="connsiteX2582" fmla="*/ 1996283 w 5979492"/>
              <a:gd name="connsiteY2582" fmla="*/ 698404 h 5913566"/>
              <a:gd name="connsiteX2583" fmla="*/ 1998268 w 5979492"/>
              <a:gd name="connsiteY2583" fmla="*/ 695118 h 5913566"/>
              <a:gd name="connsiteX2584" fmla="*/ 2001954 w 5979492"/>
              <a:gd name="connsiteY2584" fmla="*/ 691833 h 5913566"/>
              <a:gd name="connsiteX2585" fmla="*/ 2005639 w 5979492"/>
              <a:gd name="connsiteY2585" fmla="*/ 688821 h 5913566"/>
              <a:gd name="connsiteX2586" fmla="*/ 2003655 w 5979492"/>
              <a:gd name="connsiteY2586" fmla="*/ 689916 h 5913566"/>
              <a:gd name="connsiteX2587" fmla="*/ 2001387 w 5979492"/>
              <a:gd name="connsiteY2587" fmla="*/ 691559 h 5913566"/>
              <a:gd name="connsiteX2588" fmla="*/ 1999686 w 5979492"/>
              <a:gd name="connsiteY2588" fmla="*/ 693202 h 5913566"/>
              <a:gd name="connsiteX2589" fmla="*/ 1998268 w 5979492"/>
              <a:gd name="connsiteY2589" fmla="*/ 695118 h 5913566"/>
              <a:gd name="connsiteX2590" fmla="*/ 1995432 w 5979492"/>
              <a:gd name="connsiteY2590" fmla="*/ 649397 h 5913566"/>
              <a:gd name="connsiteX2591" fmla="*/ 1997417 w 5979492"/>
              <a:gd name="connsiteY2591" fmla="*/ 651588 h 5913566"/>
              <a:gd name="connsiteX2592" fmla="*/ 1999119 w 5979492"/>
              <a:gd name="connsiteY2592" fmla="*/ 653230 h 5913566"/>
              <a:gd name="connsiteX2593" fmla="*/ 2000820 w 5979492"/>
              <a:gd name="connsiteY2593" fmla="*/ 654600 h 5913566"/>
              <a:gd name="connsiteX2594" fmla="*/ 2002521 w 5979492"/>
              <a:gd name="connsiteY2594" fmla="*/ 655695 h 5913566"/>
              <a:gd name="connsiteX2595" fmla="*/ 2004505 w 5979492"/>
              <a:gd name="connsiteY2595" fmla="*/ 656516 h 5913566"/>
              <a:gd name="connsiteX2596" fmla="*/ 2006206 w 5979492"/>
              <a:gd name="connsiteY2596" fmla="*/ 657337 h 5913566"/>
              <a:gd name="connsiteX2597" fmla="*/ 2010176 w 5979492"/>
              <a:gd name="connsiteY2597" fmla="*/ 658158 h 5913566"/>
              <a:gd name="connsiteX2598" fmla="*/ 2007341 w 5979492"/>
              <a:gd name="connsiteY2598" fmla="*/ 655968 h 5913566"/>
              <a:gd name="connsiteX2599" fmla="*/ 2004222 w 5979492"/>
              <a:gd name="connsiteY2599" fmla="*/ 653778 h 5913566"/>
              <a:gd name="connsiteX2600" fmla="*/ 2000253 w 5979492"/>
              <a:gd name="connsiteY2600" fmla="*/ 651862 h 5913566"/>
              <a:gd name="connsiteX2601" fmla="*/ 1995432 w 5979492"/>
              <a:gd name="connsiteY2601" fmla="*/ 649397 h 5913566"/>
              <a:gd name="connsiteX2602" fmla="*/ 1996850 w 5979492"/>
              <a:gd name="connsiteY2602" fmla="*/ 574383 h 5913566"/>
              <a:gd name="connsiteX2603" fmla="*/ 1994582 w 5979492"/>
              <a:gd name="connsiteY2603" fmla="*/ 554123 h 5913566"/>
              <a:gd name="connsiteX2604" fmla="*/ 1992314 w 5979492"/>
              <a:gd name="connsiteY2604" fmla="*/ 534411 h 5913566"/>
              <a:gd name="connsiteX2605" fmla="*/ 1987211 w 5979492"/>
              <a:gd name="connsiteY2605" fmla="*/ 494714 h 5913566"/>
              <a:gd name="connsiteX2606" fmla="*/ 1985226 w 5979492"/>
              <a:gd name="connsiteY2606" fmla="*/ 474728 h 5913566"/>
              <a:gd name="connsiteX2607" fmla="*/ 1983524 w 5979492"/>
              <a:gd name="connsiteY2607" fmla="*/ 455016 h 5913566"/>
              <a:gd name="connsiteX2608" fmla="*/ 1981823 w 5979492"/>
              <a:gd name="connsiteY2608" fmla="*/ 435031 h 5913566"/>
              <a:gd name="connsiteX2609" fmla="*/ 1981256 w 5979492"/>
              <a:gd name="connsiteY2609" fmla="*/ 414772 h 5913566"/>
              <a:gd name="connsiteX2610" fmla="*/ 1980973 w 5979492"/>
              <a:gd name="connsiteY2610" fmla="*/ 407653 h 5913566"/>
              <a:gd name="connsiteX2611" fmla="*/ 1980973 w 5979492"/>
              <a:gd name="connsiteY2611" fmla="*/ 400535 h 5913566"/>
              <a:gd name="connsiteX2612" fmla="*/ 1981256 w 5979492"/>
              <a:gd name="connsiteY2612" fmla="*/ 393143 h 5913566"/>
              <a:gd name="connsiteX2613" fmla="*/ 1981823 w 5979492"/>
              <a:gd name="connsiteY2613" fmla="*/ 386025 h 5913566"/>
              <a:gd name="connsiteX2614" fmla="*/ 1982957 w 5979492"/>
              <a:gd name="connsiteY2614" fmla="*/ 379181 h 5913566"/>
              <a:gd name="connsiteX2615" fmla="*/ 1984659 w 5979492"/>
              <a:gd name="connsiteY2615" fmla="*/ 372610 h 5913566"/>
              <a:gd name="connsiteX2616" fmla="*/ 1985793 w 5979492"/>
              <a:gd name="connsiteY2616" fmla="*/ 369051 h 5913566"/>
              <a:gd name="connsiteX2617" fmla="*/ 1986644 w 5979492"/>
              <a:gd name="connsiteY2617" fmla="*/ 366039 h 5913566"/>
              <a:gd name="connsiteX2618" fmla="*/ 1988061 w 5979492"/>
              <a:gd name="connsiteY2618" fmla="*/ 363027 h 5913566"/>
              <a:gd name="connsiteX2619" fmla="*/ 1989479 w 5979492"/>
              <a:gd name="connsiteY2619" fmla="*/ 360290 h 5913566"/>
              <a:gd name="connsiteX2620" fmla="*/ 1991180 w 5979492"/>
              <a:gd name="connsiteY2620" fmla="*/ 357279 h 5913566"/>
              <a:gd name="connsiteX2621" fmla="*/ 1993164 w 5979492"/>
              <a:gd name="connsiteY2621" fmla="*/ 354541 h 5913566"/>
              <a:gd name="connsiteX2622" fmla="*/ 1995149 w 5979492"/>
              <a:gd name="connsiteY2622" fmla="*/ 351803 h 5913566"/>
              <a:gd name="connsiteX2623" fmla="*/ 1997417 w 5979492"/>
              <a:gd name="connsiteY2623" fmla="*/ 349613 h 5913566"/>
              <a:gd name="connsiteX2624" fmla="*/ 1999969 w 5979492"/>
              <a:gd name="connsiteY2624" fmla="*/ 347423 h 5913566"/>
              <a:gd name="connsiteX2625" fmla="*/ 2002521 w 5979492"/>
              <a:gd name="connsiteY2625" fmla="*/ 345232 h 5913566"/>
              <a:gd name="connsiteX2626" fmla="*/ 2005639 w 5979492"/>
              <a:gd name="connsiteY2626" fmla="*/ 343315 h 5913566"/>
              <a:gd name="connsiteX2627" fmla="*/ 2008758 w 5979492"/>
              <a:gd name="connsiteY2627" fmla="*/ 341673 h 5913566"/>
              <a:gd name="connsiteX2628" fmla="*/ 2012444 w 5979492"/>
              <a:gd name="connsiteY2628" fmla="*/ 340304 h 5913566"/>
              <a:gd name="connsiteX2629" fmla="*/ 2016413 w 5979492"/>
              <a:gd name="connsiteY2629" fmla="*/ 338662 h 5913566"/>
              <a:gd name="connsiteX2630" fmla="*/ 2020382 w 5979492"/>
              <a:gd name="connsiteY2630" fmla="*/ 337567 h 5913566"/>
              <a:gd name="connsiteX2631" fmla="*/ 2024919 w 5979492"/>
              <a:gd name="connsiteY2631" fmla="*/ 336472 h 5913566"/>
              <a:gd name="connsiteX2632" fmla="*/ 2029739 w 5979492"/>
              <a:gd name="connsiteY2632" fmla="*/ 335924 h 5913566"/>
              <a:gd name="connsiteX2633" fmla="*/ 2034558 w 5979492"/>
              <a:gd name="connsiteY2633" fmla="*/ 335376 h 5913566"/>
              <a:gd name="connsiteX2634" fmla="*/ 2039946 w 5979492"/>
              <a:gd name="connsiteY2634" fmla="*/ 335102 h 5913566"/>
              <a:gd name="connsiteX2635" fmla="*/ 2045616 w 5979492"/>
              <a:gd name="connsiteY2635" fmla="*/ 335376 h 5913566"/>
              <a:gd name="connsiteX2636" fmla="*/ 2108274 w 5979492"/>
              <a:gd name="connsiteY2636" fmla="*/ 331269 h 5913566"/>
              <a:gd name="connsiteX2637" fmla="*/ 2122734 w 5979492"/>
              <a:gd name="connsiteY2637" fmla="*/ 329627 h 5913566"/>
              <a:gd name="connsiteX2638" fmla="*/ 2136911 w 5979492"/>
              <a:gd name="connsiteY2638" fmla="*/ 328258 h 5913566"/>
              <a:gd name="connsiteX2639" fmla="*/ 2151087 w 5979492"/>
              <a:gd name="connsiteY2639" fmla="*/ 326616 h 5913566"/>
              <a:gd name="connsiteX2640" fmla="*/ 2165263 w 5979492"/>
              <a:gd name="connsiteY2640" fmla="*/ 325521 h 5913566"/>
              <a:gd name="connsiteX2641" fmla="*/ 2179722 w 5979492"/>
              <a:gd name="connsiteY2641" fmla="*/ 324699 h 5913566"/>
              <a:gd name="connsiteX2642" fmla="*/ 2193615 w 5979492"/>
              <a:gd name="connsiteY2642" fmla="*/ 324151 h 5913566"/>
              <a:gd name="connsiteX2643" fmla="*/ 2207791 w 5979492"/>
              <a:gd name="connsiteY2643" fmla="*/ 323604 h 5913566"/>
              <a:gd name="connsiteX2644" fmla="*/ 2221683 w 5979492"/>
              <a:gd name="connsiteY2644" fmla="*/ 323604 h 5913566"/>
              <a:gd name="connsiteX2645" fmla="*/ 2235576 w 5979492"/>
              <a:gd name="connsiteY2645" fmla="*/ 323604 h 5913566"/>
              <a:gd name="connsiteX2646" fmla="*/ 2249469 w 5979492"/>
              <a:gd name="connsiteY2646" fmla="*/ 323878 h 5913566"/>
              <a:gd name="connsiteX2647" fmla="*/ 2263362 w 5979492"/>
              <a:gd name="connsiteY2647" fmla="*/ 324425 h 5913566"/>
              <a:gd name="connsiteX2648" fmla="*/ 2276971 w 5979492"/>
              <a:gd name="connsiteY2648" fmla="*/ 324973 h 5913566"/>
              <a:gd name="connsiteX2649" fmla="*/ 2291147 w 5979492"/>
              <a:gd name="connsiteY2649" fmla="*/ 326068 h 5913566"/>
              <a:gd name="connsiteX2650" fmla="*/ 2304756 w 5979492"/>
              <a:gd name="connsiteY2650" fmla="*/ 327711 h 5913566"/>
              <a:gd name="connsiteX2651" fmla="*/ 2318365 w 5979492"/>
              <a:gd name="connsiteY2651" fmla="*/ 329353 h 5913566"/>
              <a:gd name="connsiteX2652" fmla="*/ 2331974 w 5979492"/>
              <a:gd name="connsiteY2652" fmla="*/ 330996 h 5913566"/>
              <a:gd name="connsiteX2653" fmla="*/ 2345299 w 5979492"/>
              <a:gd name="connsiteY2653" fmla="*/ 333460 h 5913566"/>
              <a:gd name="connsiteX2654" fmla="*/ 2358625 w 5979492"/>
              <a:gd name="connsiteY2654" fmla="*/ 335924 h 5913566"/>
              <a:gd name="connsiteX2655" fmla="*/ 2371950 w 5979492"/>
              <a:gd name="connsiteY2655" fmla="*/ 338662 h 5913566"/>
              <a:gd name="connsiteX2656" fmla="*/ 2385276 w 5979492"/>
              <a:gd name="connsiteY2656" fmla="*/ 342220 h 5913566"/>
              <a:gd name="connsiteX2657" fmla="*/ 2398602 w 5979492"/>
              <a:gd name="connsiteY2657" fmla="*/ 345506 h 5913566"/>
              <a:gd name="connsiteX2658" fmla="*/ 2411644 w 5979492"/>
              <a:gd name="connsiteY2658" fmla="*/ 349613 h 5913566"/>
              <a:gd name="connsiteX2659" fmla="*/ 2424686 w 5979492"/>
              <a:gd name="connsiteY2659" fmla="*/ 353993 h 5913566"/>
              <a:gd name="connsiteX2660" fmla="*/ 2437728 w 5979492"/>
              <a:gd name="connsiteY2660" fmla="*/ 358647 h 5913566"/>
              <a:gd name="connsiteX2661" fmla="*/ 2450487 w 5979492"/>
              <a:gd name="connsiteY2661" fmla="*/ 363302 h 5913566"/>
              <a:gd name="connsiteX2662" fmla="*/ 2463246 w 5979492"/>
              <a:gd name="connsiteY2662" fmla="*/ 368777 h 5913566"/>
              <a:gd name="connsiteX2663" fmla="*/ 2476004 w 5979492"/>
              <a:gd name="connsiteY2663" fmla="*/ 374526 h 5913566"/>
              <a:gd name="connsiteX2664" fmla="*/ 2488762 w 5979492"/>
              <a:gd name="connsiteY2664" fmla="*/ 380823 h 5913566"/>
              <a:gd name="connsiteX2665" fmla="*/ 2501238 w 5979492"/>
              <a:gd name="connsiteY2665" fmla="*/ 387394 h 5913566"/>
              <a:gd name="connsiteX2666" fmla="*/ 2513712 w 5979492"/>
              <a:gd name="connsiteY2666" fmla="*/ 394238 h 5913566"/>
              <a:gd name="connsiteX2667" fmla="*/ 2526187 w 5979492"/>
              <a:gd name="connsiteY2667" fmla="*/ 401630 h 5913566"/>
              <a:gd name="connsiteX2668" fmla="*/ 2538379 w 5979492"/>
              <a:gd name="connsiteY2668" fmla="*/ 409569 h 5913566"/>
              <a:gd name="connsiteX2669" fmla="*/ 2546034 w 5979492"/>
              <a:gd name="connsiteY2669" fmla="*/ 413950 h 5913566"/>
              <a:gd name="connsiteX2670" fmla="*/ 2553405 w 5979492"/>
              <a:gd name="connsiteY2670" fmla="*/ 418330 h 5913566"/>
              <a:gd name="connsiteX2671" fmla="*/ 2561343 w 5979492"/>
              <a:gd name="connsiteY2671" fmla="*/ 422437 h 5913566"/>
              <a:gd name="connsiteX2672" fmla="*/ 2569282 w 5979492"/>
              <a:gd name="connsiteY2672" fmla="*/ 425996 h 5913566"/>
              <a:gd name="connsiteX2673" fmla="*/ 2585726 w 5979492"/>
              <a:gd name="connsiteY2673" fmla="*/ 433114 h 5913566"/>
              <a:gd name="connsiteX2674" fmla="*/ 2593665 w 5979492"/>
              <a:gd name="connsiteY2674" fmla="*/ 436947 h 5913566"/>
              <a:gd name="connsiteX2675" fmla="*/ 2601604 w 5979492"/>
              <a:gd name="connsiteY2675" fmla="*/ 440507 h 5913566"/>
              <a:gd name="connsiteX2676" fmla="*/ 2616914 w 5979492"/>
              <a:gd name="connsiteY2676" fmla="*/ 425996 h 5913566"/>
              <a:gd name="connsiteX2677" fmla="*/ 2608692 w 5979492"/>
              <a:gd name="connsiteY2677" fmla="*/ 418878 h 5913566"/>
              <a:gd name="connsiteX2678" fmla="*/ 2601604 w 5979492"/>
              <a:gd name="connsiteY2678" fmla="*/ 412307 h 5913566"/>
              <a:gd name="connsiteX2679" fmla="*/ 2595650 w 5979492"/>
              <a:gd name="connsiteY2679" fmla="*/ 406011 h 5913566"/>
              <a:gd name="connsiteX2680" fmla="*/ 2591397 w 5979492"/>
              <a:gd name="connsiteY2680" fmla="*/ 399988 h 5913566"/>
              <a:gd name="connsiteX2681" fmla="*/ 2589129 w 5979492"/>
              <a:gd name="connsiteY2681" fmla="*/ 397250 h 5913566"/>
              <a:gd name="connsiteX2682" fmla="*/ 2587712 w 5979492"/>
              <a:gd name="connsiteY2682" fmla="*/ 394512 h 5913566"/>
              <a:gd name="connsiteX2683" fmla="*/ 2586577 w 5979492"/>
              <a:gd name="connsiteY2683" fmla="*/ 392048 h 5913566"/>
              <a:gd name="connsiteX2684" fmla="*/ 2585726 w 5979492"/>
              <a:gd name="connsiteY2684" fmla="*/ 389584 h 5913566"/>
              <a:gd name="connsiteX2685" fmla="*/ 2585159 w 5979492"/>
              <a:gd name="connsiteY2685" fmla="*/ 387394 h 5913566"/>
              <a:gd name="connsiteX2686" fmla="*/ 2584876 w 5979492"/>
              <a:gd name="connsiteY2686" fmla="*/ 385204 h 5913566"/>
              <a:gd name="connsiteX2687" fmla="*/ 2584876 w 5979492"/>
              <a:gd name="connsiteY2687" fmla="*/ 383013 h 5913566"/>
              <a:gd name="connsiteX2688" fmla="*/ 2585443 w 5979492"/>
              <a:gd name="connsiteY2688" fmla="*/ 381097 h 5913566"/>
              <a:gd name="connsiteX2689" fmla="*/ 2586294 w 5979492"/>
              <a:gd name="connsiteY2689" fmla="*/ 379454 h 5913566"/>
              <a:gd name="connsiteX2690" fmla="*/ 2587144 w 5979492"/>
              <a:gd name="connsiteY2690" fmla="*/ 377811 h 5913566"/>
              <a:gd name="connsiteX2691" fmla="*/ 2588563 w 5979492"/>
              <a:gd name="connsiteY2691" fmla="*/ 375895 h 5913566"/>
              <a:gd name="connsiteX2692" fmla="*/ 2590263 w 5979492"/>
              <a:gd name="connsiteY2692" fmla="*/ 374526 h 5913566"/>
              <a:gd name="connsiteX2693" fmla="*/ 2592815 w 5979492"/>
              <a:gd name="connsiteY2693" fmla="*/ 373431 h 5913566"/>
              <a:gd name="connsiteX2694" fmla="*/ 2595083 w 5979492"/>
              <a:gd name="connsiteY2694" fmla="*/ 372063 h 5913566"/>
              <a:gd name="connsiteX2695" fmla="*/ 2598201 w 5979492"/>
              <a:gd name="connsiteY2695" fmla="*/ 370967 h 5913566"/>
              <a:gd name="connsiteX2696" fmla="*/ 2601321 w 5979492"/>
              <a:gd name="connsiteY2696" fmla="*/ 370146 h 5913566"/>
              <a:gd name="connsiteX2697" fmla="*/ 2605290 w 5979492"/>
              <a:gd name="connsiteY2697" fmla="*/ 369325 h 5913566"/>
              <a:gd name="connsiteX2698" fmla="*/ 2608975 w 5979492"/>
              <a:gd name="connsiteY2698" fmla="*/ 368777 h 5913566"/>
              <a:gd name="connsiteX2699" fmla="*/ 2613512 w 5979492"/>
              <a:gd name="connsiteY2699" fmla="*/ 368230 h 5913566"/>
              <a:gd name="connsiteX2700" fmla="*/ 2618332 w 5979492"/>
              <a:gd name="connsiteY2700" fmla="*/ 367955 h 5913566"/>
              <a:gd name="connsiteX2701" fmla="*/ 2629106 w 5979492"/>
              <a:gd name="connsiteY2701" fmla="*/ 367682 h 5913566"/>
              <a:gd name="connsiteX2702" fmla="*/ 2641581 w 5979492"/>
              <a:gd name="connsiteY2702" fmla="*/ 367955 h 5913566"/>
              <a:gd name="connsiteX2703" fmla="*/ 2641864 w 5979492"/>
              <a:gd name="connsiteY2703" fmla="*/ 363849 h 5913566"/>
              <a:gd name="connsiteX2704" fmla="*/ 2642148 w 5979492"/>
              <a:gd name="connsiteY2704" fmla="*/ 360290 h 5913566"/>
              <a:gd name="connsiteX2705" fmla="*/ 2641864 w 5979492"/>
              <a:gd name="connsiteY2705" fmla="*/ 356457 h 5913566"/>
              <a:gd name="connsiteX2706" fmla="*/ 2641014 w 5979492"/>
              <a:gd name="connsiteY2706" fmla="*/ 353446 h 5913566"/>
              <a:gd name="connsiteX2707" fmla="*/ 2640163 w 5979492"/>
              <a:gd name="connsiteY2707" fmla="*/ 350160 h 5913566"/>
              <a:gd name="connsiteX2708" fmla="*/ 2638745 w 5979492"/>
              <a:gd name="connsiteY2708" fmla="*/ 347148 h 5913566"/>
              <a:gd name="connsiteX2709" fmla="*/ 2637044 w 5979492"/>
              <a:gd name="connsiteY2709" fmla="*/ 344137 h 5913566"/>
              <a:gd name="connsiteX2710" fmla="*/ 2635059 w 5979492"/>
              <a:gd name="connsiteY2710" fmla="*/ 341673 h 5913566"/>
              <a:gd name="connsiteX2711" fmla="*/ 2633075 w 5979492"/>
              <a:gd name="connsiteY2711" fmla="*/ 338662 h 5913566"/>
              <a:gd name="connsiteX2712" fmla="*/ 2630807 w 5979492"/>
              <a:gd name="connsiteY2712" fmla="*/ 336472 h 5913566"/>
              <a:gd name="connsiteX2713" fmla="*/ 2625420 w 5979492"/>
              <a:gd name="connsiteY2713" fmla="*/ 331544 h 5913566"/>
              <a:gd name="connsiteX2714" fmla="*/ 2619750 w 5979492"/>
              <a:gd name="connsiteY2714" fmla="*/ 327436 h 5913566"/>
              <a:gd name="connsiteX2715" fmla="*/ 2613796 w 5979492"/>
              <a:gd name="connsiteY2715" fmla="*/ 323056 h 5913566"/>
              <a:gd name="connsiteX2716" fmla="*/ 2608125 w 5979492"/>
              <a:gd name="connsiteY2716" fmla="*/ 318676 h 5913566"/>
              <a:gd name="connsiteX2717" fmla="*/ 2602455 w 5979492"/>
              <a:gd name="connsiteY2717" fmla="*/ 314569 h 5913566"/>
              <a:gd name="connsiteX2718" fmla="*/ 2597351 w 5979492"/>
              <a:gd name="connsiteY2718" fmla="*/ 309642 h 5913566"/>
              <a:gd name="connsiteX2719" fmla="*/ 2595083 w 5979492"/>
              <a:gd name="connsiteY2719" fmla="*/ 307177 h 5913566"/>
              <a:gd name="connsiteX2720" fmla="*/ 2593099 w 5979492"/>
              <a:gd name="connsiteY2720" fmla="*/ 304714 h 5913566"/>
              <a:gd name="connsiteX2721" fmla="*/ 2591397 w 5979492"/>
              <a:gd name="connsiteY2721" fmla="*/ 301976 h 5913566"/>
              <a:gd name="connsiteX2722" fmla="*/ 2589696 w 5979492"/>
              <a:gd name="connsiteY2722" fmla="*/ 299238 h 5913566"/>
              <a:gd name="connsiteX2723" fmla="*/ 2588563 w 5979492"/>
              <a:gd name="connsiteY2723" fmla="*/ 296226 h 5913566"/>
              <a:gd name="connsiteX2724" fmla="*/ 2587712 w 5979492"/>
              <a:gd name="connsiteY2724" fmla="*/ 292941 h 5913566"/>
              <a:gd name="connsiteX2725" fmla="*/ 2587144 w 5979492"/>
              <a:gd name="connsiteY2725" fmla="*/ 289930 h 5913566"/>
              <a:gd name="connsiteX2726" fmla="*/ 2586860 w 5979492"/>
              <a:gd name="connsiteY2726" fmla="*/ 286097 h 5913566"/>
              <a:gd name="connsiteX2727" fmla="*/ 2587144 w 5979492"/>
              <a:gd name="connsiteY2727" fmla="*/ 282537 h 5913566"/>
              <a:gd name="connsiteX2728" fmla="*/ 2587995 w 5979492"/>
              <a:gd name="connsiteY2728" fmla="*/ 278431 h 5913566"/>
              <a:gd name="connsiteX2729" fmla="*/ 2602738 w 5979492"/>
              <a:gd name="connsiteY2729" fmla="*/ 254886 h 5913566"/>
              <a:gd name="connsiteX2730" fmla="*/ 2618048 w 5979492"/>
              <a:gd name="connsiteY2730" fmla="*/ 231067 h 5913566"/>
              <a:gd name="connsiteX2731" fmla="*/ 2610393 w 5979492"/>
              <a:gd name="connsiteY2731" fmla="*/ 226414 h 5913566"/>
              <a:gd name="connsiteX2732" fmla="*/ 2603305 w 5979492"/>
              <a:gd name="connsiteY2732" fmla="*/ 221486 h 5913566"/>
              <a:gd name="connsiteX2733" fmla="*/ 2599903 w 5979492"/>
              <a:gd name="connsiteY2733" fmla="*/ 218748 h 5913566"/>
              <a:gd name="connsiteX2734" fmla="*/ 2596500 w 5979492"/>
              <a:gd name="connsiteY2734" fmla="*/ 216010 h 5913566"/>
              <a:gd name="connsiteX2735" fmla="*/ 2593665 w 5979492"/>
              <a:gd name="connsiteY2735" fmla="*/ 213272 h 5913566"/>
              <a:gd name="connsiteX2736" fmla="*/ 2590547 w 5979492"/>
              <a:gd name="connsiteY2736" fmla="*/ 210260 h 5913566"/>
              <a:gd name="connsiteX2737" fmla="*/ 2588279 w 5979492"/>
              <a:gd name="connsiteY2737" fmla="*/ 207249 h 5913566"/>
              <a:gd name="connsiteX2738" fmla="*/ 2586294 w 5979492"/>
              <a:gd name="connsiteY2738" fmla="*/ 203964 h 5913566"/>
              <a:gd name="connsiteX2739" fmla="*/ 2584309 w 5979492"/>
              <a:gd name="connsiteY2739" fmla="*/ 200679 h 5913566"/>
              <a:gd name="connsiteX2740" fmla="*/ 2583175 w 5979492"/>
              <a:gd name="connsiteY2740" fmla="*/ 196846 h 5913566"/>
              <a:gd name="connsiteX2741" fmla="*/ 2582608 w 5979492"/>
              <a:gd name="connsiteY2741" fmla="*/ 193013 h 5913566"/>
              <a:gd name="connsiteX2742" fmla="*/ 2582608 w 5979492"/>
              <a:gd name="connsiteY2742" fmla="*/ 189180 h 5913566"/>
              <a:gd name="connsiteX2743" fmla="*/ 2583175 w 5979492"/>
              <a:gd name="connsiteY2743" fmla="*/ 184525 h 5913566"/>
              <a:gd name="connsiteX2744" fmla="*/ 2584309 w 5979492"/>
              <a:gd name="connsiteY2744" fmla="*/ 179872 h 5913566"/>
              <a:gd name="connsiteX2745" fmla="*/ 2586294 w 5979492"/>
              <a:gd name="connsiteY2745" fmla="*/ 175764 h 5913566"/>
              <a:gd name="connsiteX2746" fmla="*/ 2588563 w 5979492"/>
              <a:gd name="connsiteY2746" fmla="*/ 171932 h 5913566"/>
              <a:gd name="connsiteX2747" fmla="*/ 2590831 w 5979492"/>
              <a:gd name="connsiteY2747" fmla="*/ 169194 h 5913566"/>
              <a:gd name="connsiteX2748" fmla="*/ 2593665 w 5979492"/>
              <a:gd name="connsiteY2748" fmla="*/ 166730 h 5913566"/>
              <a:gd name="connsiteX2749" fmla="*/ 2596500 w 5979492"/>
              <a:gd name="connsiteY2749" fmla="*/ 164813 h 5913566"/>
              <a:gd name="connsiteX2750" fmla="*/ 2599903 w 5979492"/>
              <a:gd name="connsiteY2750" fmla="*/ 163718 h 5913566"/>
              <a:gd name="connsiteX2751" fmla="*/ 2603022 w 5979492"/>
              <a:gd name="connsiteY2751" fmla="*/ 162897 h 5913566"/>
              <a:gd name="connsiteX2752" fmla="*/ 2606707 w 5979492"/>
              <a:gd name="connsiteY2752" fmla="*/ 162350 h 5913566"/>
              <a:gd name="connsiteX2753" fmla="*/ 2610109 w 5979492"/>
              <a:gd name="connsiteY2753" fmla="*/ 162350 h 5913566"/>
              <a:gd name="connsiteX2754" fmla="*/ 2614079 w 5979492"/>
              <a:gd name="connsiteY2754" fmla="*/ 162623 h 5913566"/>
              <a:gd name="connsiteX2755" fmla="*/ 2618048 w 5979492"/>
              <a:gd name="connsiteY2755" fmla="*/ 162897 h 5913566"/>
              <a:gd name="connsiteX2756" fmla="*/ 2621734 w 5979492"/>
              <a:gd name="connsiteY2756" fmla="*/ 163445 h 5913566"/>
              <a:gd name="connsiteX2757" fmla="*/ 2629673 w 5979492"/>
              <a:gd name="connsiteY2757" fmla="*/ 165088 h 5913566"/>
              <a:gd name="connsiteX2758" fmla="*/ 2637611 w 5979492"/>
              <a:gd name="connsiteY2758" fmla="*/ 166730 h 5913566"/>
              <a:gd name="connsiteX2759" fmla="*/ 2641581 w 5979492"/>
              <a:gd name="connsiteY2759" fmla="*/ 167278 h 5913566"/>
              <a:gd name="connsiteX2760" fmla="*/ 2645266 w 5979492"/>
              <a:gd name="connsiteY2760" fmla="*/ 167551 h 5913566"/>
              <a:gd name="connsiteX2761" fmla="*/ 2648101 w 5979492"/>
              <a:gd name="connsiteY2761" fmla="*/ 167551 h 5913566"/>
              <a:gd name="connsiteX2762" fmla="*/ 2651221 w 5979492"/>
              <a:gd name="connsiteY2762" fmla="*/ 167278 h 5913566"/>
              <a:gd name="connsiteX2763" fmla="*/ 2653772 w 5979492"/>
              <a:gd name="connsiteY2763" fmla="*/ 166456 h 5913566"/>
              <a:gd name="connsiteX2764" fmla="*/ 2655757 w 5979492"/>
              <a:gd name="connsiteY2764" fmla="*/ 165635 h 5913566"/>
              <a:gd name="connsiteX2765" fmla="*/ 2657742 w 5979492"/>
              <a:gd name="connsiteY2765" fmla="*/ 164266 h 5913566"/>
              <a:gd name="connsiteX2766" fmla="*/ 2659442 w 5979492"/>
              <a:gd name="connsiteY2766" fmla="*/ 162623 h 5913566"/>
              <a:gd name="connsiteX2767" fmla="*/ 2660576 w 5979492"/>
              <a:gd name="connsiteY2767" fmla="*/ 160707 h 5913566"/>
              <a:gd name="connsiteX2768" fmla="*/ 2661710 w 5979492"/>
              <a:gd name="connsiteY2768" fmla="*/ 158790 h 5913566"/>
              <a:gd name="connsiteX2769" fmla="*/ 2662561 w 5979492"/>
              <a:gd name="connsiteY2769" fmla="*/ 156600 h 5913566"/>
              <a:gd name="connsiteX2770" fmla="*/ 2663411 w 5979492"/>
              <a:gd name="connsiteY2770" fmla="*/ 153862 h 5913566"/>
              <a:gd name="connsiteX2771" fmla="*/ 2663979 w 5979492"/>
              <a:gd name="connsiteY2771" fmla="*/ 151399 h 5913566"/>
              <a:gd name="connsiteX2772" fmla="*/ 2664263 w 5979492"/>
              <a:gd name="connsiteY2772" fmla="*/ 148387 h 5913566"/>
              <a:gd name="connsiteX2773" fmla="*/ 2664263 w 5979492"/>
              <a:gd name="connsiteY2773" fmla="*/ 142364 h 5913566"/>
              <a:gd name="connsiteX2774" fmla="*/ 2647818 w 5979492"/>
              <a:gd name="connsiteY2774" fmla="*/ 129497 h 5913566"/>
              <a:gd name="connsiteX2775" fmla="*/ 2645833 w 5979492"/>
              <a:gd name="connsiteY2775" fmla="*/ 126485 h 5913566"/>
              <a:gd name="connsiteX2776" fmla="*/ 2642998 w 5979492"/>
              <a:gd name="connsiteY2776" fmla="*/ 123199 h 5913566"/>
              <a:gd name="connsiteX2777" fmla="*/ 2640163 w 5979492"/>
              <a:gd name="connsiteY2777" fmla="*/ 120188 h 5913566"/>
              <a:gd name="connsiteX2778" fmla="*/ 2637327 w 5979492"/>
              <a:gd name="connsiteY2778" fmla="*/ 117176 h 5913566"/>
              <a:gd name="connsiteX2779" fmla="*/ 2630807 w 5979492"/>
              <a:gd name="connsiteY2779" fmla="*/ 111975 h 5913566"/>
              <a:gd name="connsiteX2780" fmla="*/ 2623435 w 5979492"/>
              <a:gd name="connsiteY2780" fmla="*/ 106499 h 5913566"/>
              <a:gd name="connsiteX2781" fmla="*/ 2608408 w 5979492"/>
              <a:gd name="connsiteY2781" fmla="*/ 96096 h 5913566"/>
              <a:gd name="connsiteX2782" fmla="*/ 2601321 w 5979492"/>
              <a:gd name="connsiteY2782" fmla="*/ 90894 h 5913566"/>
              <a:gd name="connsiteX2783" fmla="*/ 2594516 w 5979492"/>
              <a:gd name="connsiteY2783" fmla="*/ 85418 h 5913566"/>
              <a:gd name="connsiteX2784" fmla="*/ 2591397 w 5979492"/>
              <a:gd name="connsiteY2784" fmla="*/ 82681 h 5913566"/>
              <a:gd name="connsiteX2785" fmla="*/ 2588279 w 5979492"/>
              <a:gd name="connsiteY2785" fmla="*/ 79669 h 5913566"/>
              <a:gd name="connsiteX2786" fmla="*/ 2585726 w 5979492"/>
              <a:gd name="connsiteY2786" fmla="*/ 76658 h 5913566"/>
              <a:gd name="connsiteX2787" fmla="*/ 2583175 w 5979492"/>
              <a:gd name="connsiteY2787" fmla="*/ 73646 h 5913566"/>
              <a:gd name="connsiteX2788" fmla="*/ 2581190 w 5979492"/>
              <a:gd name="connsiteY2788" fmla="*/ 70087 h 5913566"/>
              <a:gd name="connsiteX2789" fmla="*/ 2579490 w 5979492"/>
              <a:gd name="connsiteY2789" fmla="*/ 66801 h 5913566"/>
              <a:gd name="connsiteX2790" fmla="*/ 2577788 w 5979492"/>
              <a:gd name="connsiteY2790" fmla="*/ 62969 h 5913566"/>
              <a:gd name="connsiteX2791" fmla="*/ 2576654 w 5979492"/>
              <a:gd name="connsiteY2791" fmla="*/ 59136 h 5913566"/>
              <a:gd name="connsiteX2792" fmla="*/ 2576087 w 5979492"/>
              <a:gd name="connsiteY2792" fmla="*/ 55303 h 5913566"/>
              <a:gd name="connsiteX2793" fmla="*/ 2575804 w 5979492"/>
              <a:gd name="connsiteY2793" fmla="*/ 50922 h 5913566"/>
              <a:gd name="connsiteX2794" fmla="*/ 2576087 w 5979492"/>
              <a:gd name="connsiteY2794" fmla="*/ 46269 h 5913566"/>
              <a:gd name="connsiteX2795" fmla="*/ 2576654 w 5979492"/>
              <a:gd name="connsiteY2795" fmla="*/ 41888 h 5913566"/>
              <a:gd name="connsiteX2796" fmla="*/ 2578355 w 5979492"/>
              <a:gd name="connsiteY2796" fmla="*/ 36960 h 5913566"/>
              <a:gd name="connsiteX2797" fmla="*/ 2580056 w 5979492"/>
              <a:gd name="connsiteY2797" fmla="*/ 31485 h 5913566"/>
              <a:gd name="connsiteX2798" fmla="*/ 2582324 w 5979492"/>
              <a:gd name="connsiteY2798" fmla="*/ 26009 h 5913566"/>
              <a:gd name="connsiteX2799" fmla="*/ 2585726 w 5979492"/>
              <a:gd name="connsiteY2799" fmla="*/ 20260 h 5913566"/>
              <a:gd name="connsiteX2800" fmla="*/ 2595367 w 5979492"/>
              <a:gd name="connsiteY2800" fmla="*/ 17248 h 5913566"/>
              <a:gd name="connsiteX2801" fmla="*/ 2605290 w 5979492"/>
              <a:gd name="connsiteY2801" fmla="*/ 14236 h 5913566"/>
              <a:gd name="connsiteX2802" fmla="*/ 2615213 w 5979492"/>
              <a:gd name="connsiteY2802" fmla="*/ 11773 h 5913566"/>
              <a:gd name="connsiteX2803" fmla="*/ 2625136 w 5979492"/>
              <a:gd name="connsiteY2803" fmla="*/ 9309 h 5913566"/>
              <a:gd name="connsiteX2804" fmla="*/ 2635059 w 5979492"/>
              <a:gd name="connsiteY2804" fmla="*/ 7392 h 5913566"/>
              <a:gd name="connsiteX2805" fmla="*/ 2644983 w 5979492"/>
              <a:gd name="connsiteY2805" fmla="*/ 5750 h 5913566"/>
              <a:gd name="connsiteX2806" fmla="*/ 2654623 w 5979492"/>
              <a:gd name="connsiteY2806" fmla="*/ 4381 h 5913566"/>
              <a:gd name="connsiteX2807" fmla="*/ 2664547 w 5979492"/>
              <a:gd name="connsiteY2807" fmla="*/ 2738 h 5913566"/>
              <a:gd name="connsiteX2808" fmla="*/ 2674469 w 5979492"/>
              <a:gd name="connsiteY2808" fmla="*/ 1917 h 5913566"/>
              <a:gd name="connsiteX2809" fmla="*/ 2684392 w 5979492"/>
              <a:gd name="connsiteY2809" fmla="*/ 1095 h 5913566"/>
              <a:gd name="connsiteX2810" fmla="*/ 2694032 w 5979492"/>
              <a:gd name="connsiteY2810" fmla="*/ 548 h 59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Lst>
            <a:rect l="l" t="t" r="r" b="b"/>
            <a:pathLst>
              <a:path w="5979492" h="5913566">
                <a:moveTo>
                  <a:pt x="1130405" y="1793782"/>
                </a:moveTo>
                <a:lnTo>
                  <a:pt x="1128704" y="1797067"/>
                </a:lnTo>
                <a:lnTo>
                  <a:pt x="1127570" y="1800353"/>
                </a:lnTo>
                <a:lnTo>
                  <a:pt x="1126719" y="1803091"/>
                </a:lnTo>
                <a:lnTo>
                  <a:pt x="1127570" y="1801995"/>
                </a:lnTo>
                <a:lnTo>
                  <a:pt x="1128420" y="1800627"/>
                </a:lnTo>
                <a:lnTo>
                  <a:pt x="1129271" y="1799258"/>
                </a:lnTo>
                <a:lnTo>
                  <a:pt x="1130405" y="1797889"/>
                </a:lnTo>
                <a:lnTo>
                  <a:pt x="1131822" y="1796794"/>
                </a:lnTo>
                <a:lnTo>
                  <a:pt x="1133241" y="1795972"/>
                </a:lnTo>
                <a:lnTo>
                  <a:pt x="1130405" y="1794056"/>
                </a:lnTo>
                <a:close/>
                <a:moveTo>
                  <a:pt x="2703956" y="0"/>
                </a:moveTo>
                <a:lnTo>
                  <a:pt x="2713879" y="0"/>
                </a:lnTo>
                <a:lnTo>
                  <a:pt x="2723802" y="0"/>
                </a:lnTo>
                <a:lnTo>
                  <a:pt x="2733442" y="0"/>
                </a:lnTo>
                <a:lnTo>
                  <a:pt x="2743365" y="548"/>
                </a:lnTo>
                <a:lnTo>
                  <a:pt x="2763211" y="1643"/>
                </a:lnTo>
                <a:lnTo>
                  <a:pt x="2782775" y="3560"/>
                </a:lnTo>
                <a:lnTo>
                  <a:pt x="2802621" y="5476"/>
                </a:lnTo>
                <a:lnTo>
                  <a:pt x="2822468" y="8213"/>
                </a:lnTo>
                <a:lnTo>
                  <a:pt x="2842315" y="11225"/>
                </a:lnTo>
                <a:lnTo>
                  <a:pt x="2862161" y="14511"/>
                </a:lnTo>
                <a:lnTo>
                  <a:pt x="2902137" y="21629"/>
                </a:lnTo>
                <a:lnTo>
                  <a:pt x="2916031" y="24640"/>
                </a:lnTo>
                <a:lnTo>
                  <a:pt x="2929923" y="27652"/>
                </a:lnTo>
                <a:lnTo>
                  <a:pt x="2943532" y="31211"/>
                </a:lnTo>
                <a:lnTo>
                  <a:pt x="2956858" y="35318"/>
                </a:lnTo>
                <a:lnTo>
                  <a:pt x="2969900" y="39424"/>
                </a:lnTo>
                <a:lnTo>
                  <a:pt x="2982942" y="43804"/>
                </a:lnTo>
                <a:lnTo>
                  <a:pt x="2995700" y="48732"/>
                </a:lnTo>
                <a:lnTo>
                  <a:pt x="3008459" y="53660"/>
                </a:lnTo>
                <a:lnTo>
                  <a:pt x="3020934" y="58862"/>
                </a:lnTo>
                <a:lnTo>
                  <a:pt x="3033125" y="64338"/>
                </a:lnTo>
                <a:lnTo>
                  <a:pt x="3045317" y="70361"/>
                </a:lnTo>
                <a:lnTo>
                  <a:pt x="3057225" y="76110"/>
                </a:lnTo>
                <a:lnTo>
                  <a:pt x="3069133" y="82407"/>
                </a:lnTo>
                <a:lnTo>
                  <a:pt x="3080757" y="88704"/>
                </a:lnTo>
                <a:lnTo>
                  <a:pt x="3092382" y="95274"/>
                </a:lnTo>
                <a:lnTo>
                  <a:pt x="3104005" y="101845"/>
                </a:lnTo>
                <a:lnTo>
                  <a:pt x="3126687" y="115534"/>
                </a:lnTo>
                <a:lnTo>
                  <a:pt x="3149369" y="129497"/>
                </a:lnTo>
                <a:lnTo>
                  <a:pt x="3171768" y="144006"/>
                </a:lnTo>
                <a:lnTo>
                  <a:pt x="3193883" y="158243"/>
                </a:lnTo>
                <a:lnTo>
                  <a:pt x="3237828" y="186990"/>
                </a:lnTo>
                <a:lnTo>
                  <a:pt x="3260227" y="201499"/>
                </a:lnTo>
                <a:lnTo>
                  <a:pt x="3282342" y="215188"/>
                </a:lnTo>
                <a:lnTo>
                  <a:pt x="3317215" y="235722"/>
                </a:lnTo>
                <a:lnTo>
                  <a:pt x="3334226" y="245851"/>
                </a:lnTo>
                <a:lnTo>
                  <a:pt x="3351521" y="255434"/>
                </a:lnTo>
                <a:lnTo>
                  <a:pt x="3369100" y="265016"/>
                </a:lnTo>
                <a:lnTo>
                  <a:pt x="3386111" y="274324"/>
                </a:lnTo>
                <a:lnTo>
                  <a:pt x="3403689" y="283359"/>
                </a:lnTo>
                <a:lnTo>
                  <a:pt x="3421551" y="291846"/>
                </a:lnTo>
                <a:lnTo>
                  <a:pt x="3439129" y="300059"/>
                </a:lnTo>
                <a:lnTo>
                  <a:pt x="3456992" y="308272"/>
                </a:lnTo>
                <a:lnTo>
                  <a:pt x="3475420" y="315938"/>
                </a:lnTo>
                <a:lnTo>
                  <a:pt x="3493850" y="323056"/>
                </a:lnTo>
                <a:lnTo>
                  <a:pt x="3511995" y="329901"/>
                </a:lnTo>
                <a:lnTo>
                  <a:pt x="3530991" y="336472"/>
                </a:lnTo>
                <a:lnTo>
                  <a:pt x="3549987" y="342495"/>
                </a:lnTo>
                <a:lnTo>
                  <a:pt x="3569550" y="348244"/>
                </a:lnTo>
                <a:lnTo>
                  <a:pt x="3588829" y="353719"/>
                </a:lnTo>
                <a:lnTo>
                  <a:pt x="3607542" y="359469"/>
                </a:lnTo>
                <a:lnTo>
                  <a:pt x="3626538" y="365765"/>
                </a:lnTo>
                <a:lnTo>
                  <a:pt x="3644967" y="372336"/>
                </a:lnTo>
                <a:lnTo>
                  <a:pt x="3663396" y="379181"/>
                </a:lnTo>
                <a:lnTo>
                  <a:pt x="3681258" y="386299"/>
                </a:lnTo>
                <a:lnTo>
                  <a:pt x="3699120" y="393965"/>
                </a:lnTo>
                <a:lnTo>
                  <a:pt x="3716981" y="402178"/>
                </a:lnTo>
                <a:lnTo>
                  <a:pt x="3733993" y="410939"/>
                </a:lnTo>
                <a:lnTo>
                  <a:pt x="3751288" y="419700"/>
                </a:lnTo>
                <a:lnTo>
                  <a:pt x="3768015" y="429555"/>
                </a:lnTo>
                <a:lnTo>
                  <a:pt x="3784460" y="439411"/>
                </a:lnTo>
                <a:lnTo>
                  <a:pt x="3800621" y="450088"/>
                </a:lnTo>
                <a:lnTo>
                  <a:pt x="3816215" y="461313"/>
                </a:lnTo>
                <a:lnTo>
                  <a:pt x="3831525" y="473085"/>
                </a:lnTo>
                <a:lnTo>
                  <a:pt x="3839463" y="479383"/>
                </a:lnTo>
                <a:lnTo>
                  <a:pt x="3846835" y="485679"/>
                </a:lnTo>
                <a:lnTo>
                  <a:pt x="3850804" y="483763"/>
                </a:lnTo>
                <a:lnTo>
                  <a:pt x="3854491" y="482941"/>
                </a:lnTo>
                <a:lnTo>
                  <a:pt x="3857893" y="482668"/>
                </a:lnTo>
                <a:lnTo>
                  <a:pt x="3861295" y="482941"/>
                </a:lnTo>
                <a:lnTo>
                  <a:pt x="3864413" y="483489"/>
                </a:lnTo>
                <a:lnTo>
                  <a:pt x="3867533" y="484584"/>
                </a:lnTo>
                <a:lnTo>
                  <a:pt x="3870084" y="485953"/>
                </a:lnTo>
                <a:lnTo>
                  <a:pt x="3873203" y="487596"/>
                </a:lnTo>
                <a:lnTo>
                  <a:pt x="3878022" y="491155"/>
                </a:lnTo>
                <a:lnTo>
                  <a:pt x="3883410" y="494988"/>
                </a:lnTo>
                <a:lnTo>
                  <a:pt x="3888513" y="498820"/>
                </a:lnTo>
                <a:lnTo>
                  <a:pt x="3891348" y="500190"/>
                </a:lnTo>
                <a:lnTo>
                  <a:pt x="3894183" y="501558"/>
                </a:lnTo>
                <a:lnTo>
                  <a:pt x="3901271" y="503475"/>
                </a:lnTo>
                <a:lnTo>
                  <a:pt x="3908076" y="505665"/>
                </a:lnTo>
                <a:lnTo>
                  <a:pt x="3914597" y="507856"/>
                </a:lnTo>
                <a:lnTo>
                  <a:pt x="3921402" y="510319"/>
                </a:lnTo>
                <a:lnTo>
                  <a:pt x="3934444" y="515521"/>
                </a:lnTo>
                <a:lnTo>
                  <a:pt x="3947202" y="521270"/>
                </a:lnTo>
                <a:lnTo>
                  <a:pt x="3959677" y="527567"/>
                </a:lnTo>
                <a:lnTo>
                  <a:pt x="3971869" y="534138"/>
                </a:lnTo>
                <a:lnTo>
                  <a:pt x="3984060" y="540982"/>
                </a:lnTo>
                <a:lnTo>
                  <a:pt x="3995685" y="548100"/>
                </a:lnTo>
                <a:lnTo>
                  <a:pt x="4019501" y="562611"/>
                </a:lnTo>
                <a:lnTo>
                  <a:pt x="4043599" y="576847"/>
                </a:lnTo>
                <a:lnTo>
                  <a:pt x="4055507" y="583691"/>
                </a:lnTo>
                <a:lnTo>
                  <a:pt x="4067699" y="590536"/>
                </a:lnTo>
                <a:lnTo>
                  <a:pt x="4079891" y="596832"/>
                </a:lnTo>
                <a:lnTo>
                  <a:pt x="4092649" y="602582"/>
                </a:lnTo>
                <a:lnTo>
                  <a:pt x="4134894" y="629412"/>
                </a:lnTo>
                <a:lnTo>
                  <a:pt x="4177139" y="655968"/>
                </a:lnTo>
                <a:lnTo>
                  <a:pt x="4219383" y="683072"/>
                </a:lnTo>
                <a:lnTo>
                  <a:pt x="4261062" y="710176"/>
                </a:lnTo>
                <a:lnTo>
                  <a:pt x="4281759" y="724139"/>
                </a:lnTo>
                <a:lnTo>
                  <a:pt x="4302172" y="738101"/>
                </a:lnTo>
                <a:lnTo>
                  <a:pt x="4322586" y="752337"/>
                </a:lnTo>
                <a:lnTo>
                  <a:pt x="4342999" y="766848"/>
                </a:lnTo>
                <a:lnTo>
                  <a:pt x="4363130" y="781358"/>
                </a:lnTo>
                <a:lnTo>
                  <a:pt x="4382977" y="796141"/>
                </a:lnTo>
                <a:lnTo>
                  <a:pt x="4402539" y="811473"/>
                </a:lnTo>
                <a:lnTo>
                  <a:pt x="4421819" y="827079"/>
                </a:lnTo>
                <a:lnTo>
                  <a:pt x="4431459" y="835018"/>
                </a:lnTo>
                <a:lnTo>
                  <a:pt x="4441382" y="842958"/>
                </a:lnTo>
                <a:lnTo>
                  <a:pt x="4460662" y="858837"/>
                </a:lnTo>
                <a:lnTo>
                  <a:pt x="4479941" y="875263"/>
                </a:lnTo>
                <a:lnTo>
                  <a:pt x="4499504" y="891142"/>
                </a:lnTo>
                <a:lnTo>
                  <a:pt x="4509143" y="899081"/>
                </a:lnTo>
                <a:lnTo>
                  <a:pt x="4518783" y="906747"/>
                </a:lnTo>
                <a:lnTo>
                  <a:pt x="4528991" y="914413"/>
                </a:lnTo>
                <a:lnTo>
                  <a:pt x="4539481" y="921531"/>
                </a:lnTo>
                <a:lnTo>
                  <a:pt x="4549971" y="928649"/>
                </a:lnTo>
                <a:lnTo>
                  <a:pt x="4560745" y="935494"/>
                </a:lnTo>
                <a:lnTo>
                  <a:pt x="4572085" y="942065"/>
                </a:lnTo>
                <a:lnTo>
                  <a:pt x="4583143" y="948088"/>
                </a:lnTo>
                <a:lnTo>
                  <a:pt x="4588247" y="954384"/>
                </a:lnTo>
                <a:lnTo>
                  <a:pt x="4593633" y="960681"/>
                </a:lnTo>
                <a:lnTo>
                  <a:pt x="4599021" y="966704"/>
                </a:lnTo>
                <a:lnTo>
                  <a:pt x="4604691" y="972728"/>
                </a:lnTo>
                <a:lnTo>
                  <a:pt x="4610078" y="978476"/>
                </a:lnTo>
                <a:lnTo>
                  <a:pt x="4616032" y="984226"/>
                </a:lnTo>
                <a:lnTo>
                  <a:pt x="4627940" y="995451"/>
                </a:lnTo>
                <a:lnTo>
                  <a:pt x="4640415" y="1006128"/>
                </a:lnTo>
                <a:lnTo>
                  <a:pt x="4653173" y="1016258"/>
                </a:lnTo>
                <a:lnTo>
                  <a:pt x="4666215" y="1026388"/>
                </a:lnTo>
                <a:lnTo>
                  <a:pt x="4679257" y="1035969"/>
                </a:lnTo>
                <a:lnTo>
                  <a:pt x="4705909" y="1055134"/>
                </a:lnTo>
                <a:lnTo>
                  <a:pt x="4732843" y="1074298"/>
                </a:lnTo>
                <a:lnTo>
                  <a:pt x="4745885" y="1084154"/>
                </a:lnTo>
                <a:lnTo>
                  <a:pt x="4758927" y="1094010"/>
                </a:lnTo>
                <a:lnTo>
                  <a:pt x="4771969" y="1104414"/>
                </a:lnTo>
                <a:lnTo>
                  <a:pt x="4784445" y="1114817"/>
                </a:lnTo>
                <a:lnTo>
                  <a:pt x="4792383" y="1121662"/>
                </a:lnTo>
                <a:lnTo>
                  <a:pt x="4801172" y="1128233"/>
                </a:lnTo>
                <a:lnTo>
                  <a:pt x="4809395" y="1134803"/>
                </a:lnTo>
                <a:lnTo>
                  <a:pt x="4817333" y="1141647"/>
                </a:lnTo>
                <a:lnTo>
                  <a:pt x="4824988" y="1148492"/>
                </a:lnTo>
                <a:lnTo>
                  <a:pt x="4828957" y="1152325"/>
                </a:lnTo>
                <a:lnTo>
                  <a:pt x="4832359" y="1155883"/>
                </a:lnTo>
                <a:lnTo>
                  <a:pt x="4835762" y="1159991"/>
                </a:lnTo>
                <a:lnTo>
                  <a:pt x="4838881" y="1163823"/>
                </a:lnTo>
                <a:lnTo>
                  <a:pt x="4841999" y="1168204"/>
                </a:lnTo>
                <a:lnTo>
                  <a:pt x="4844835" y="1172858"/>
                </a:lnTo>
                <a:lnTo>
                  <a:pt x="4946619" y="1258276"/>
                </a:lnTo>
                <a:lnTo>
                  <a:pt x="5026289" y="1327815"/>
                </a:lnTo>
                <a:lnTo>
                  <a:pt x="5105675" y="1397902"/>
                </a:lnTo>
                <a:lnTo>
                  <a:pt x="5123821" y="1426649"/>
                </a:lnTo>
                <a:lnTo>
                  <a:pt x="5132327" y="1431029"/>
                </a:lnTo>
                <a:lnTo>
                  <a:pt x="5140832" y="1435409"/>
                </a:lnTo>
                <a:lnTo>
                  <a:pt x="5149054" y="1440063"/>
                </a:lnTo>
                <a:lnTo>
                  <a:pt x="5156993" y="1444991"/>
                </a:lnTo>
                <a:lnTo>
                  <a:pt x="5164648" y="1450193"/>
                </a:lnTo>
                <a:lnTo>
                  <a:pt x="5172587" y="1455121"/>
                </a:lnTo>
                <a:lnTo>
                  <a:pt x="5179958" y="1460597"/>
                </a:lnTo>
                <a:lnTo>
                  <a:pt x="5187330" y="1466072"/>
                </a:lnTo>
                <a:lnTo>
                  <a:pt x="5194701" y="1471548"/>
                </a:lnTo>
                <a:lnTo>
                  <a:pt x="5201790" y="1477297"/>
                </a:lnTo>
                <a:lnTo>
                  <a:pt x="5215399" y="1489070"/>
                </a:lnTo>
                <a:lnTo>
                  <a:pt x="5228724" y="1501389"/>
                </a:lnTo>
                <a:lnTo>
                  <a:pt x="5241766" y="1513709"/>
                </a:lnTo>
                <a:lnTo>
                  <a:pt x="5254524" y="1526577"/>
                </a:lnTo>
                <a:lnTo>
                  <a:pt x="5266716" y="1539718"/>
                </a:lnTo>
                <a:lnTo>
                  <a:pt x="5279191" y="1552859"/>
                </a:lnTo>
                <a:lnTo>
                  <a:pt x="5291099" y="1566275"/>
                </a:lnTo>
                <a:lnTo>
                  <a:pt x="5314631" y="1593378"/>
                </a:lnTo>
                <a:lnTo>
                  <a:pt x="5338731" y="1620208"/>
                </a:lnTo>
                <a:lnTo>
                  <a:pt x="5350922" y="1627326"/>
                </a:lnTo>
                <a:lnTo>
                  <a:pt x="5362831" y="1635266"/>
                </a:lnTo>
                <a:lnTo>
                  <a:pt x="5368785" y="1639099"/>
                </a:lnTo>
                <a:lnTo>
                  <a:pt x="5373887" y="1643479"/>
                </a:lnTo>
                <a:lnTo>
                  <a:pt x="5379558" y="1647860"/>
                </a:lnTo>
                <a:lnTo>
                  <a:pt x="5384661" y="1651966"/>
                </a:lnTo>
                <a:lnTo>
                  <a:pt x="5389765" y="1656621"/>
                </a:lnTo>
                <a:lnTo>
                  <a:pt x="5394869" y="1661549"/>
                </a:lnTo>
                <a:lnTo>
                  <a:pt x="5399405" y="1666477"/>
                </a:lnTo>
                <a:lnTo>
                  <a:pt x="5403941" y="1671405"/>
                </a:lnTo>
                <a:lnTo>
                  <a:pt x="5408477" y="1676606"/>
                </a:lnTo>
                <a:lnTo>
                  <a:pt x="5412447" y="1682081"/>
                </a:lnTo>
                <a:lnTo>
                  <a:pt x="5416416" y="1687831"/>
                </a:lnTo>
                <a:lnTo>
                  <a:pt x="5420101" y="1693854"/>
                </a:lnTo>
                <a:lnTo>
                  <a:pt x="5429174" y="1699877"/>
                </a:lnTo>
                <a:lnTo>
                  <a:pt x="5437964" y="1706174"/>
                </a:lnTo>
                <a:lnTo>
                  <a:pt x="5446469" y="1712471"/>
                </a:lnTo>
                <a:lnTo>
                  <a:pt x="5455258" y="1718767"/>
                </a:lnTo>
                <a:lnTo>
                  <a:pt x="5463197" y="1725338"/>
                </a:lnTo>
                <a:lnTo>
                  <a:pt x="5471419" y="1732183"/>
                </a:lnTo>
                <a:lnTo>
                  <a:pt x="5479074" y="1739027"/>
                </a:lnTo>
                <a:lnTo>
                  <a:pt x="5486729" y="1746419"/>
                </a:lnTo>
                <a:lnTo>
                  <a:pt x="5494101" y="1753811"/>
                </a:lnTo>
                <a:lnTo>
                  <a:pt x="5500906" y="1761477"/>
                </a:lnTo>
                <a:lnTo>
                  <a:pt x="5507427" y="1769416"/>
                </a:lnTo>
                <a:lnTo>
                  <a:pt x="5513948" y="1777630"/>
                </a:lnTo>
                <a:lnTo>
                  <a:pt x="5519619" y="1786391"/>
                </a:lnTo>
                <a:lnTo>
                  <a:pt x="5525005" y="1795151"/>
                </a:lnTo>
                <a:lnTo>
                  <a:pt x="5530108" y="1804186"/>
                </a:lnTo>
                <a:lnTo>
                  <a:pt x="5534929" y="1813768"/>
                </a:lnTo>
                <a:lnTo>
                  <a:pt x="5553641" y="1829921"/>
                </a:lnTo>
                <a:lnTo>
                  <a:pt x="5562997" y="1833206"/>
                </a:lnTo>
                <a:lnTo>
                  <a:pt x="5572353" y="1837039"/>
                </a:lnTo>
                <a:lnTo>
                  <a:pt x="5580859" y="1840872"/>
                </a:lnTo>
                <a:lnTo>
                  <a:pt x="5588798" y="1845526"/>
                </a:lnTo>
                <a:lnTo>
                  <a:pt x="5596453" y="1850728"/>
                </a:lnTo>
                <a:lnTo>
                  <a:pt x="5604108" y="1855656"/>
                </a:lnTo>
                <a:lnTo>
                  <a:pt x="5610913" y="1861405"/>
                </a:lnTo>
                <a:lnTo>
                  <a:pt x="5617433" y="1867702"/>
                </a:lnTo>
                <a:lnTo>
                  <a:pt x="5623671" y="1873999"/>
                </a:lnTo>
                <a:lnTo>
                  <a:pt x="5629342" y="1880570"/>
                </a:lnTo>
                <a:lnTo>
                  <a:pt x="5635013" y="1887414"/>
                </a:lnTo>
                <a:lnTo>
                  <a:pt x="5640399" y="1894806"/>
                </a:lnTo>
                <a:lnTo>
                  <a:pt x="5645785" y="1902198"/>
                </a:lnTo>
                <a:lnTo>
                  <a:pt x="5650889" y="1909590"/>
                </a:lnTo>
                <a:lnTo>
                  <a:pt x="5655426" y="1917256"/>
                </a:lnTo>
                <a:lnTo>
                  <a:pt x="5659963" y="1925195"/>
                </a:lnTo>
                <a:lnTo>
                  <a:pt x="5744735" y="2026766"/>
                </a:lnTo>
                <a:lnTo>
                  <a:pt x="5839432" y="2139288"/>
                </a:lnTo>
                <a:lnTo>
                  <a:pt x="5886497" y="2195686"/>
                </a:lnTo>
                <a:lnTo>
                  <a:pt x="5909463" y="2224158"/>
                </a:lnTo>
                <a:lnTo>
                  <a:pt x="5932711" y="2252631"/>
                </a:lnTo>
                <a:lnTo>
                  <a:pt x="5937815" y="2258928"/>
                </a:lnTo>
                <a:lnTo>
                  <a:pt x="5942917" y="2265225"/>
                </a:lnTo>
                <a:lnTo>
                  <a:pt x="5948021" y="2272070"/>
                </a:lnTo>
                <a:lnTo>
                  <a:pt x="5950289" y="2275628"/>
                </a:lnTo>
                <a:lnTo>
                  <a:pt x="5952274" y="2279188"/>
                </a:lnTo>
                <a:lnTo>
                  <a:pt x="5953975" y="2283021"/>
                </a:lnTo>
                <a:lnTo>
                  <a:pt x="5955392" y="2286579"/>
                </a:lnTo>
                <a:lnTo>
                  <a:pt x="5956810" y="2290686"/>
                </a:lnTo>
                <a:lnTo>
                  <a:pt x="5957661" y="2294793"/>
                </a:lnTo>
                <a:lnTo>
                  <a:pt x="5958229" y="2298900"/>
                </a:lnTo>
                <a:lnTo>
                  <a:pt x="5957945" y="2303280"/>
                </a:lnTo>
                <a:lnTo>
                  <a:pt x="5957661" y="2307661"/>
                </a:lnTo>
                <a:lnTo>
                  <a:pt x="5956243" y="2312041"/>
                </a:lnTo>
                <a:lnTo>
                  <a:pt x="5959363" y="2317516"/>
                </a:lnTo>
                <a:lnTo>
                  <a:pt x="5961913" y="2322992"/>
                </a:lnTo>
                <a:lnTo>
                  <a:pt x="5964465" y="2328193"/>
                </a:lnTo>
                <a:lnTo>
                  <a:pt x="5966733" y="2333669"/>
                </a:lnTo>
                <a:lnTo>
                  <a:pt x="5968435" y="2339144"/>
                </a:lnTo>
                <a:lnTo>
                  <a:pt x="5970419" y="2344347"/>
                </a:lnTo>
                <a:lnTo>
                  <a:pt x="5971553" y="2349822"/>
                </a:lnTo>
                <a:lnTo>
                  <a:pt x="5972687" y="2355298"/>
                </a:lnTo>
                <a:lnTo>
                  <a:pt x="5973821" y="2361046"/>
                </a:lnTo>
                <a:lnTo>
                  <a:pt x="5974389" y="2366522"/>
                </a:lnTo>
                <a:lnTo>
                  <a:pt x="5975523" y="2377473"/>
                </a:lnTo>
                <a:lnTo>
                  <a:pt x="5976373" y="2388424"/>
                </a:lnTo>
                <a:lnTo>
                  <a:pt x="5976373" y="2399649"/>
                </a:lnTo>
                <a:lnTo>
                  <a:pt x="5975806" y="2410874"/>
                </a:lnTo>
                <a:lnTo>
                  <a:pt x="5975523" y="2422099"/>
                </a:lnTo>
                <a:lnTo>
                  <a:pt x="5974389" y="2444274"/>
                </a:lnTo>
                <a:lnTo>
                  <a:pt x="5974105" y="2455773"/>
                </a:lnTo>
                <a:lnTo>
                  <a:pt x="5973821" y="2466724"/>
                </a:lnTo>
                <a:lnTo>
                  <a:pt x="5974105" y="2477949"/>
                </a:lnTo>
                <a:lnTo>
                  <a:pt x="5974671" y="2488900"/>
                </a:lnTo>
                <a:lnTo>
                  <a:pt x="5976940" y="2503684"/>
                </a:lnTo>
                <a:lnTo>
                  <a:pt x="5978642" y="2518468"/>
                </a:lnTo>
                <a:lnTo>
                  <a:pt x="5979208" y="2525586"/>
                </a:lnTo>
                <a:lnTo>
                  <a:pt x="5979492" y="2532705"/>
                </a:lnTo>
                <a:lnTo>
                  <a:pt x="5979492" y="2539823"/>
                </a:lnTo>
                <a:lnTo>
                  <a:pt x="5978925" y="2546667"/>
                </a:lnTo>
                <a:lnTo>
                  <a:pt x="5978358" y="2550226"/>
                </a:lnTo>
                <a:lnTo>
                  <a:pt x="5977791" y="2553237"/>
                </a:lnTo>
                <a:lnTo>
                  <a:pt x="5976657" y="2556797"/>
                </a:lnTo>
                <a:lnTo>
                  <a:pt x="5975523" y="2559808"/>
                </a:lnTo>
                <a:lnTo>
                  <a:pt x="5974105" y="2563368"/>
                </a:lnTo>
                <a:lnTo>
                  <a:pt x="5972687" y="2566379"/>
                </a:lnTo>
                <a:lnTo>
                  <a:pt x="5970987" y="2569391"/>
                </a:lnTo>
                <a:lnTo>
                  <a:pt x="5968718" y="2572402"/>
                </a:lnTo>
                <a:lnTo>
                  <a:pt x="5966450" y="2575414"/>
                </a:lnTo>
                <a:lnTo>
                  <a:pt x="5964182" y="2578151"/>
                </a:lnTo>
                <a:lnTo>
                  <a:pt x="5961063" y="2581163"/>
                </a:lnTo>
                <a:lnTo>
                  <a:pt x="5957945" y="2583900"/>
                </a:lnTo>
                <a:lnTo>
                  <a:pt x="5954258" y="2586638"/>
                </a:lnTo>
                <a:lnTo>
                  <a:pt x="5950856" y="2589102"/>
                </a:lnTo>
                <a:lnTo>
                  <a:pt x="5946603" y="2591293"/>
                </a:lnTo>
                <a:lnTo>
                  <a:pt x="5942067" y="2594030"/>
                </a:lnTo>
                <a:lnTo>
                  <a:pt x="5940933" y="2588007"/>
                </a:lnTo>
                <a:lnTo>
                  <a:pt x="5940649" y="2584995"/>
                </a:lnTo>
                <a:lnTo>
                  <a:pt x="5939799" y="2582532"/>
                </a:lnTo>
                <a:lnTo>
                  <a:pt x="5940649" y="2588281"/>
                </a:lnTo>
                <a:lnTo>
                  <a:pt x="5942067" y="2594030"/>
                </a:lnTo>
                <a:lnTo>
                  <a:pt x="5939515" y="2593209"/>
                </a:lnTo>
                <a:lnTo>
                  <a:pt x="5931576" y="2596768"/>
                </a:lnTo>
                <a:lnTo>
                  <a:pt x="5923355" y="2600874"/>
                </a:lnTo>
                <a:lnTo>
                  <a:pt x="5925623" y="2600874"/>
                </a:lnTo>
                <a:lnTo>
                  <a:pt x="5927608" y="2600601"/>
                </a:lnTo>
                <a:lnTo>
                  <a:pt x="5929592" y="2600054"/>
                </a:lnTo>
                <a:lnTo>
                  <a:pt x="5931576" y="2599232"/>
                </a:lnTo>
                <a:lnTo>
                  <a:pt x="5933561" y="2597863"/>
                </a:lnTo>
                <a:lnTo>
                  <a:pt x="5935547" y="2596494"/>
                </a:lnTo>
                <a:lnTo>
                  <a:pt x="5937531" y="2594851"/>
                </a:lnTo>
                <a:lnTo>
                  <a:pt x="5939515" y="2593209"/>
                </a:lnTo>
                <a:lnTo>
                  <a:pt x="5937531" y="2599232"/>
                </a:lnTo>
                <a:lnTo>
                  <a:pt x="5934979" y="2605529"/>
                </a:lnTo>
                <a:lnTo>
                  <a:pt x="5932711" y="2611825"/>
                </a:lnTo>
                <a:lnTo>
                  <a:pt x="5929592" y="2617849"/>
                </a:lnTo>
                <a:lnTo>
                  <a:pt x="5926473" y="2623872"/>
                </a:lnTo>
                <a:lnTo>
                  <a:pt x="5923071" y="2629622"/>
                </a:lnTo>
                <a:lnTo>
                  <a:pt x="5919385" y="2635644"/>
                </a:lnTo>
                <a:lnTo>
                  <a:pt x="5915416" y="2641668"/>
                </a:lnTo>
                <a:lnTo>
                  <a:pt x="5911447" y="2647416"/>
                </a:lnTo>
                <a:lnTo>
                  <a:pt x="5906910" y="2652892"/>
                </a:lnTo>
                <a:lnTo>
                  <a:pt x="5902090" y="2658367"/>
                </a:lnTo>
                <a:lnTo>
                  <a:pt x="5897271" y="2663843"/>
                </a:lnTo>
                <a:lnTo>
                  <a:pt x="5892167" y="2669045"/>
                </a:lnTo>
                <a:lnTo>
                  <a:pt x="5887063" y="2673973"/>
                </a:lnTo>
                <a:lnTo>
                  <a:pt x="5881393" y="2678901"/>
                </a:lnTo>
                <a:lnTo>
                  <a:pt x="5876006" y="2683555"/>
                </a:lnTo>
                <a:lnTo>
                  <a:pt x="5870053" y="2688210"/>
                </a:lnTo>
                <a:lnTo>
                  <a:pt x="5864099" y="2692316"/>
                </a:lnTo>
                <a:lnTo>
                  <a:pt x="5858145" y="2696423"/>
                </a:lnTo>
                <a:lnTo>
                  <a:pt x="5852474" y="2700256"/>
                </a:lnTo>
                <a:lnTo>
                  <a:pt x="5846237" y="2703814"/>
                </a:lnTo>
                <a:lnTo>
                  <a:pt x="5839715" y="2707374"/>
                </a:lnTo>
                <a:lnTo>
                  <a:pt x="5833479" y="2710385"/>
                </a:lnTo>
                <a:lnTo>
                  <a:pt x="5826957" y="2713123"/>
                </a:lnTo>
                <a:lnTo>
                  <a:pt x="5820435" y="2715587"/>
                </a:lnTo>
                <a:lnTo>
                  <a:pt x="5813915" y="2717777"/>
                </a:lnTo>
                <a:lnTo>
                  <a:pt x="5807110" y="2719968"/>
                </a:lnTo>
                <a:lnTo>
                  <a:pt x="5800589" y="2721610"/>
                </a:lnTo>
                <a:lnTo>
                  <a:pt x="5793785" y="2722705"/>
                </a:lnTo>
                <a:lnTo>
                  <a:pt x="5787263" y="2723800"/>
                </a:lnTo>
                <a:lnTo>
                  <a:pt x="5780742" y="2724348"/>
                </a:lnTo>
                <a:lnTo>
                  <a:pt x="5773937" y="2724622"/>
                </a:lnTo>
                <a:lnTo>
                  <a:pt x="5755226" y="2724896"/>
                </a:lnTo>
                <a:lnTo>
                  <a:pt x="5736513" y="2725991"/>
                </a:lnTo>
                <a:lnTo>
                  <a:pt x="5698521" y="2728454"/>
                </a:lnTo>
                <a:lnTo>
                  <a:pt x="5679808" y="2729549"/>
                </a:lnTo>
                <a:lnTo>
                  <a:pt x="5660813" y="2730644"/>
                </a:lnTo>
                <a:lnTo>
                  <a:pt x="5641817" y="2730919"/>
                </a:lnTo>
                <a:lnTo>
                  <a:pt x="5632745" y="2730919"/>
                </a:lnTo>
                <a:lnTo>
                  <a:pt x="5623103" y="2730919"/>
                </a:lnTo>
                <a:lnTo>
                  <a:pt x="5614031" y="2730644"/>
                </a:lnTo>
                <a:lnTo>
                  <a:pt x="5604958" y="2730097"/>
                </a:lnTo>
                <a:lnTo>
                  <a:pt x="5595319" y="2729276"/>
                </a:lnTo>
                <a:lnTo>
                  <a:pt x="5586247" y="2728181"/>
                </a:lnTo>
                <a:lnTo>
                  <a:pt x="5576890" y="2726812"/>
                </a:lnTo>
                <a:lnTo>
                  <a:pt x="5568101" y="2724896"/>
                </a:lnTo>
                <a:lnTo>
                  <a:pt x="5559029" y="2722979"/>
                </a:lnTo>
                <a:lnTo>
                  <a:pt x="5549955" y="2720788"/>
                </a:lnTo>
                <a:lnTo>
                  <a:pt x="5541166" y="2717777"/>
                </a:lnTo>
                <a:lnTo>
                  <a:pt x="5532377" y="2714765"/>
                </a:lnTo>
                <a:lnTo>
                  <a:pt x="5523303" y="2711207"/>
                </a:lnTo>
                <a:lnTo>
                  <a:pt x="5514799" y="2707374"/>
                </a:lnTo>
                <a:lnTo>
                  <a:pt x="5506009" y="2702719"/>
                </a:lnTo>
                <a:lnTo>
                  <a:pt x="5497219" y="2697518"/>
                </a:lnTo>
                <a:lnTo>
                  <a:pt x="5488998" y="2692042"/>
                </a:lnTo>
                <a:lnTo>
                  <a:pt x="5480776" y="2686019"/>
                </a:lnTo>
                <a:lnTo>
                  <a:pt x="5472269" y="2683829"/>
                </a:lnTo>
                <a:lnTo>
                  <a:pt x="5464331" y="2681639"/>
                </a:lnTo>
                <a:lnTo>
                  <a:pt x="5456961" y="2678354"/>
                </a:lnTo>
                <a:lnTo>
                  <a:pt x="5449305" y="2675342"/>
                </a:lnTo>
                <a:lnTo>
                  <a:pt x="5442217" y="2671783"/>
                </a:lnTo>
                <a:lnTo>
                  <a:pt x="5435129" y="2668223"/>
                </a:lnTo>
                <a:lnTo>
                  <a:pt x="5428324" y="2664117"/>
                </a:lnTo>
                <a:lnTo>
                  <a:pt x="5421519" y="2659737"/>
                </a:lnTo>
                <a:lnTo>
                  <a:pt x="5408195" y="2650976"/>
                </a:lnTo>
                <a:lnTo>
                  <a:pt x="5395151" y="2641941"/>
                </a:lnTo>
                <a:lnTo>
                  <a:pt x="5382111" y="2632907"/>
                </a:lnTo>
                <a:lnTo>
                  <a:pt x="5368785" y="2624146"/>
                </a:lnTo>
                <a:lnTo>
                  <a:pt x="5321435" y="2591566"/>
                </a:lnTo>
                <a:lnTo>
                  <a:pt x="5251406" y="2551047"/>
                </a:lnTo>
                <a:lnTo>
                  <a:pt x="5218801" y="2523122"/>
                </a:lnTo>
                <a:lnTo>
                  <a:pt x="5207743" y="2518468"/>
                </a:lnTo>
                <a:lnTo>
                  <a:pt x="5196685" y="2513814"/>
                </a:lnTo>
                <a:lnTo>
                  <a:pt x="5185913" y="2508886"/>
                </a:lnTo>
                <a:lnTo>
                  <a:pt x="5175422" y="2504232"/>
                </a:lnTo>
                <a:lnTo>
                  <a:pt x="5170035" y="2501220"/>
                </a:lnTo>
                <a:lnTo>
                  <a:pt x="5164931" y="2498482"/>
                </a:lnTo>
                <a:lnTo>
                  <a:pt x="5160111" y="2495197"/>
                </a:lnTo>
                <a:lnTo>
                  <a:pt x="5155292" y="2491911"/>
                </a:lnTo>
                <a:lnTo>
                  <a:pt x="5150756" y="2488353"/>
                </a:lnTo>
                <a:lnTo>
                  <a:pt x="5146503" y="2484520"/>
                </a:lnTo>
                <a:lnTo>
                  <a:pt x="5142249" y="2480413"/>
                </a:lnTo>
                <a:lnTo>
                  <a:pt x="5138281" y="2475759"/>
                </a:lnTo>
                <a:lnTo>
                  <a:pt x="5131759" y="2468914"/>
                </a:lnTo>
                <a:lnTo>
                  <a:pt x="5125522" y="2461796"/>
                </a:lnTo>
                <a:lnTo>
                  <a:pt x="5119285" y="2454678"/>
                </a:lnTo>
                <a:lnTo>
                  <a:pt x="5113047" y="2447560"/>
                </a:lnTo>
                <a:lnTo>
                  <a:pt x="5106527" y="2440716"/>
                </a:lnTo>
                <a:lnTo>
                  <a:pt x="5099722" y="2434145"/>
                </a:lnTo>
                <a:lnTo>
                  <a:pt x="5096319" y="2431133"/>
                </a:lnTo>
                <a:lnTo>
                  <a:pt x="5092633" y="2428395"/>
                </a:lnTo>
                <a:lnTo>
                  <a:pt x="5088947" y="2425658"/>
                </a:lnTo>
                <a:lnTo>
                  <a:pt x="5084695" y="2423194"/>
                </a:lnTo>
                <a:lnTo>
                  <a:pt x="5080725" y="2421004"/>
                </a:lnTo>
                <a:lnTo>
                  <a:pt x="5076756" y="2418266"/>
                </a:lnTo>
                <a:lnTo>
                  <a:pt x="5068533" y="2412516"/>
                </a:lnTo>
                <a:lnTo>
                  <a:pt x="5063997" y="2410053"/>
                </a:lnTo>
                <a:lnTo>
                  <a:pt x="5059461" y="2407315"/>
                </a:lnTo>
                <a:lnTo>
                  <a:pt x="5055209" y="2405125"/>
                </a:lnTo>
                <a:lnTo>
                  <a:pt x="5050388" y="2403482"/>
                </a:lnTo>
                <a:lnTo>
                  <a:pt x="5045569" y="2402387"/>
                </a:lnTo>
                <a:lnTo>
                  <a:pt x="5043301" y="2401840"/>
                </a:lnTo>
                <a:lnTo>
                  <a:pt x="5040749" y="2401840"/>
                </a:lnTo>
                <a:lnTo>
                  <a:pt x="5038481" y="2401840"/>
                </a:lnTo>
                <a:lnTo>
                  <a:pt x="5036213" y="2401840"/>
                </a:lnTo>
                <a:lnTo>
                  <a:pt x="5033377" y="2402387"/>
                </a:lnTo>
                <a:lnTo>
                  <a:pt x="5031109" y="2402935"/>
                </a:lnTo>
                <a:lnTo>
                  <a:pt x="5028841" y="2403756"/>
                </a:lnTo>
                <a:lnTo>
                  <a:pt x="5026006" y="2404851"/>
                </a:lnTo>
                <a:lnTo>
                  <a:pt x="5023737" y="2406220"/>
                </a:lnTo>
                <a:lnTo>
                  <a:pt x="5020903" y="2408136"/>
                </a:lnTo>
                <a:lnTo>
                  <a:pt x="5018635" y="2410326"/>
                </a:lnTo>
                <a:lnTo>
                  <a:pt x="5016082" y="2412516"/>
                </a:lnTo>
                <a:lnTo>
                  <a:pt x="5013531" y="2415254"/>
                </a:lnTo>
                <a:lnTo>
                  <a:pt x="5010979" y="2418266"/>
                </a:lnTo>
                <a:lnTo>
                  <a:pt x="5012113" y="2419635"/>
                </a:lnTo>
                <a:lnTo>
                  <a:pt x="5012680" y="2421551"/>
                </a:lnTo>
                <a:lnTo>
                  <a:pt x="5012964" y="2422920"/>
                </a:lnTo>
                <a:lnTo>
                  <a:pt x="5012964" y="2424289"/>
                </a:lnTo>
                <a:lnTo>
                  <a:pt x="5012964" y="2425658"/>
                </a:lnTo>
                <a:lnTo>
                  <a:pt x="5012397" y="2427300"/>
                </a:lnTo>
                <a:lnTo>
                  <a:pt x="5011546" y="2428943"/>
                </a:lnTo>
                <a:lnTo>
                  <a:pt x="5010411" y="2430312"/>
                </a:lnTo>
                <a:lnTo>
                  <a:pt x="5012680" y="2435788"/>
                </a:lnTo>
                <a:lnTo>
                  <a:pt x="5013247" y="2438526"/>
                </a:lnTo>
                <a:lnTo>
                  <a:pt x="5014098" y="2441263"/>
                </a:lnTo>
                <a:lnTo>
                  <a:pt x="5014381" y="2444001"/>
                </a:lnTo>
                <a:lnTo>
                  <a:pt x="5014665" y="2447012"/>
                </a:lnTo>
                <a:lnTo>
                  <a:pt x="5014665" y="2452214"/>
                </a:lnTo>
                <a:lnTo>
                  <a:pt x="5014098" y="2457690"/>
                </a:lnTo>
                <a:lnTo>
                  <a:pt x="5012964" y="2463166"/>
                </a:lnTo>
                <a:lnTo>
                  <a:pt x="5010979" y="2468641"/>
                </a:lnTo>
                <a:lnTo>
                  <a:pt x="5008427" y="2473842"/>
                </a:lnTo>
                <a:lnTo>
                  <a:pt x="5007293" y="2478223"/>
                </a:lnTo>
                <a:lnTo>
                  <a:pt x="5005593" y="2482056"/>
                </a:lnTo>
                <a:lnTo>
                  <a:pt x="5003607" y="2485888"/>
                </a:lnTo>
                <a:lnTo>
                  <a:pt x="5000772" y="2489174"/>
                </a:lnTo>
                <a:lnTo>
                  <a:pt x="4998221" y="2492733"/>
                </a:lnTo>
                <a:lnTo>
                  <a:pt x="4994819" y="2496019"/>
                </a:lnTo>
                <a:lnTo>
                  <a:pt x="4988581" y="2502589"/>
                </a:lnTo>
                <a:lnTo>
                  <a:pt x="4985745" y="2505875"/>
                </a:lnTo>
                <a:lnTo>
                  <a:pt x="4982627" y="2509160"/>
                </a:lnTo>
                <a:lnTo>
                  <a:pt x="4980359" y="2512993"/>
                </a:lnTo>
                <a:lnTo>
                  <a:pt x="4978090" y="2516826"/>
                </a:lnTo>
                <a:lnTo>
                  <a:pt x="4976106" y="2520384"/>
                </a:lnTo>
                <a:lnTo>
                  <a:pt x="4974972" y="2524765"/>
                </a:lnTo>
                <a:lnTo>
                  <a:pt x="4974688" y="2526955"/>
                </a:lnTo>
                <a:lnTo>
                  <a:pt x="4974405" y="2529145"/>
                </a:lnTo>
                <a:lnTo>
                  <a:pt x="4974405" y="2531609"/>
                </a:lnTo>
                <a:lnTo>
                  <a:pt x="4974405" y="2533800"/>
                </a:lnTo>
                <a:lnTo>
                  <a:pt x="4982059" y="2537358"/>
                </a:lnTo>
                <a:lnTo>
                  <a:pt x="4988297" y="2540644"/>
                </a:lnTo>
                <a:lnTo>
                  <a:pt x="4990849" y="2542561"/>
                </a:lnTo>
                <a:lnTo>
                  <a:pt x="4993117" y="2544203"/>
                </a:lnTo>
                <a:lnTo>
                  <a:pt x="4994819" y="2545846"/>
                </a:lnTo>
                <a:lnTo>
                  <a:pt x="4996519" y="2547214"/>
                </a:lnTo>
                <a:lnTo>
                  <a:pt x="4997937" y="2549131"/>
                </a:lnTo>
                <a:lnTo>
                  <a:pt x="4998787" y="2550774"/>
                </a:lnTo>
                <a:lnTo>
                  <a:pt x="4999355" y="2552416"/>
                </a:lnTo>
                <a:lnTo>
                  <a:pt x="4999922" y="2554332"/>
                </a:lnTo>
                <a:lnTo>
                  <a:pt x="4999922" y="2555702"/>
                </a:lnTo>
                <a:lnTo>
                  <a:pt x="4999922" y="2557344"/>
                </a:lnTo>
                <a:lnTo>
                  <a:pt x="4999638" y="2558987"/>
                </a:lnTo>
                <a:lnTo>
                  <a:pt x="4999355" y="2560903"/>
                </a:lnTo>
                <a:lnTo>
                  <a:pt x="4997937" y="2563915"/>
                </a:lnTo>
                <a:lnTo>
                  <a:pt x="4995669" y="2567474"/>
                </a:lnTo>
                <a:lnTo>
                  <a:pt x="4992833" y="2570486"/>
                </a:lnTo>
                <a:lnTo>
                  <a:pt x="4989715" y="2574045"/>
                </a:lnTo>
                <a:lnTo>
                  <a:pt x="4986029" y="2577330"/>
                </a:lnTo>
                <a:lnTo>
                  <a:pt x="4982059" y="2580615"/>
                </a:lnTo>
                <a:lnTo>
                  <a:pt x="4973837" y="2587460"/>
                </a:lnTo>
                <a:lnTo>
                  <a:pt x="4964765" y="2594851"/>
                </a:lnTo>
                <a:lnTo>
                  <a:pt x="4955409" y="2601696"/>
                </a:lnTo>
                <a:lnTo>
                  <a:pt x="4946335" y="2608267"/>
                </a:lnTo>
                <a:lnTo>
                  <a:pt x="4936696" y="2614290"/>
                </a:lnTo>
                <a:lnTo>
                  <a:pt x="4927340" y="2619765"/>
                </a:lnTo>
                <a:lnTo>
                  <a:pt x="4917983" y="2624967"/>
                </a:lnTo>
                <a:lnTo>
                  <a:pt x="4908061" y="2629622"/>
                </a:lnTo>
                <a:lnTo>
                  <a:pt x="4898704" y="2634002"/>
                </a:lnTo>
                <a:lnTo>
                  <a:pt x="4888781" y="2638108"/>
                </a:lnTo>
                <a:lnTo>
                  <a:pt x="4878857" y="2641394"/>
                </a:lnTo>
                <a:lnTo>
                  <a:pt x="4868935" y="2644679"/>
                </a:lnTo>
                <a:lnTo>
                  <a:pt x="4859011" y="2647416"/>
                </a:lnTo>
                <a:lnTo>
                  <a:pt x="4848804" y="2650154"/>
                </a:lnTo>
                <a:lnTo>
                  <a:pt x="4838597" y="2652071"/>
                </a:lnTo>
                <a:lnTo>
                  <a:pt x="4828674" y="2653714"/>
                </a:lnTo>
                <a:lnTo>
                  <a:pt x="4818183" y="2655082"/>
                </a:lnTo>
                <a:lnTo>
                  <a:pt x="4808261" y="2656177"/>
                </a:lnTo>
                <a:lnTo>
                  <a:pt x="4797769" y="2656999"/>
                </a:lnTo>
                <a:lnTo>
                  <a:pt x="4787280" y="2657273"/>
                </a:lnTo>
                <a:lnTo>
                  <a:pt x="4776789" y="2657547"/>
                </a:lnTo>
                <a:lnTo>
                  <a:pt x="4766299" y="2657273"/>
                </a:lnTo>
                <a:lnTo>
                  <a:pt x="4755809" y="2656725"/>
                </a:lnTo>
                <a:lnTo>
                  <a:pt x="4745035" y="2656177"/>
                </a:lnTo>
                <a:lnTo>
                  <a:pt x="4734261" y="2654809"/>
                </a:lnTo>
                <a:lnTo>
                  <a:pt x="4723771" y="2653439"/>
                </a:lnTo>
                <a:lnTo>
                  <a:pt x="4712713" y="2652071"/>
                </a:lnTo>
                <a:lnTo>
                  <a:pt x="4702223" y="2650154"/>
                </a:lnTo>
                <a:lnTo>
                  <a:pt x="4691165" y="2647964"/>
                </a:lnTo>
                <a:lnTo>
                  <a:pt x="4680109" y="2645774"/>
                </a:lnTo>
                <a:lnTo>
                  <a:pt x="4669051" y="2643310"/>
                </a:lnTo>
                <a:lnTo>
                  <a:pt x="4658277" y="2640298"/>
                </a:lnTo>
                <a:lnTo>
                  <a:pt x="4647219" y="2637560"/>
                </a:lnTo>
                <a:lnTo>
                  <a:pt x="4647787" y="2670414"/>
                </a:lnTo>
                <a:lnTo>
                  <a:pt x="4761479" y="2774449"/>
                </a:lnTo>
                <a:lnTo>
                  <a:pt x="4770551" y="2784305"/>
                </a:lnTo>
                <a:lnTo>
                  <a:pt x="4779625" y="2793340"/>
                </a:lnTo>
                <a:lnTo>
                  <a:pt x="4789548" y="2802648"/>
                </a:lnTo>
                <a:lnTo>
                  <a:pt x="4799188" y="2811409"/>
                </a:lnTo>
                <a:lnTo>
                  <a:pt x="4819035" y="2829204"/>
                </a:lnTo>
                <a:lnTo>
                  <a:pt x="4838881" y="2847000"/>
                </a:lnTo>
                <a:lnTo>
                  <a:pt x="4848804" y="2855761"/>
                </a:lnTo>
                <a:lnTo>
                  <a:pt x="4858161" y="2864521"/>
                </a:lnTo>
                <a:lnTo>
                  <a:pt x="4867801" y="2874103"/>
                </a:lnTo>
                <a:lnTo>
                  <a:pt x="4876873" y="2883412"/>
                </a:lnTo>
                <a:lnTo>
                  <a:pt x="4885945" y="2893267"/>
                </a:lnTo>
                <a:lnTo>
                  <a:pt x="4894167" y="2903398"/>
                </a:lnTo>
                <a:lnTo>
                  <a:pt x="4902106" y="2913527"/>
                </a:lnTo>
                <a:lnTo>
                  <a:pt x="4906075" y="2919002"/>
                </a:lnTo>
                <a:lnTo>
                  <a:pt x="4909477" y="2924478"/>
                </a:lnTo>
                <a:lnTo>
                  <a:pt x="4912597" y="2926121"/>
                </a:lnTo>
                <a:lnTo>
                  <a:pt x="4914865" y="2927763"/>
                </a:lnTo>
                <a:lnTo>
                  <a:pt x="4916849" y="2929953"/>
                </a:lnTo>
                <a:lnTo>
                  <a:pt x="4918835" y="2931870"/>
                </a:lnTo>
                <a:lnTo>
                  <a:pt x="4920251" y="2934061"/>
                </a:lnTo>
                <a:lnTo>
                  <a:pt x="4921385" y="2936524"/>
                </a:lnTo>
                <a:lnTo>
                  <a:pt x="4922237" y="2938714"/>
                </a:lnTo>
                <a:lnTo>
                  <a:pt x="4922803" y="2941452"/>
                </a:lnTo>
                <a:lnTo>
                  <a:pt x="4923371" y="2943917"/>
                </a:lnTo>
                <a:lnTo>
                  <a:pt x="4923654" y="2946380"/>
                </a:lnTo>
                <a:lnTo>
                  <a:pt x="4923937" y="2951582"/>
                </a:lnTo>
                <a:lnTo>
                  <a:pt x="4923937" y="2957058"/>
                </a:lnTo>
                <a:lnTo>
                  <a:pt x="4923654" y="2962533"/>
                </a:lnTo>
                <a:lnTo>
                  <a:pt x="4923371" y="2968009"/>
                </a:lnTo>
                <a:lnTo>
                  <a:pt x="4923371" y="2973484"/>
                </a:lnTo>
                <a:lnTo>
                  <a:pt x="4923937" y="2978412"/>
                </a:lnTo>
                <a:lnTo>
                  <a:pt x="4924505" y="2981150"/>
                </a:lnTo>
                <a:lnTo>
                  <a:pt x="4925355" y="2983340"/>
                </a:lnTo>
                <a:lnTo>
                  <a:pt x="4926206" y="2986078"/>
                </a:lnTo>
                <a:lnTo>
                  <a:pt x="4927340" y="2988268"/>
                </a:lnTo>
                <a:lnTo>
                  <a:pt x="4928757" y="2990184"/>
                </a:lnTo>
                <a:lnTo>
                  <a:pt x="4930459" y="2992374"/>
                </a:lnTo>
                <a:lnTo>
                  <a:pt x="4933011" y="2994291"/>
                </a:lnTo>
                <a:lnTo>
                  <a:pt x="4935279" y="2995934"/>
                </a:lnTo>
                <a:lnTo>
                  <a:pt x="4938397" y="2997577"/>
                </a:lnTo>
                <a:lnTo>
                  <a:pt x="4941516" y="2999219"/>
                </a:lnTo>
                <a:lnTo>
                  <a:pt x="4946053" y="2999219"/>
                </a:lnTo>
                <a:lnTo>
                  <a:pt x="4950589" y="2999219"/>
                </a:lnTo>
                <a:lnTo>
                  <a:pt x="4959377" y="2998672"/>
                </a:lnTo>
                <a:lnTo>
                  <a:pt x="4967883" y="2997850"/>
                </a:lnTo>
                <a:lnTo>
                  <a:pt x="4972419" y="2997850"/>
                </a:lnTo>
                <a:lnTo>
                  <a:pt x="4976956" y="2997850"/>
                </a:lnTo>
                <a:lnTo>
                  <a:pt x="4980925" y="2998398"/>
                </a:lnTo>
                <a:lnTo>
                  <a:pt x="4985461" y="2998945"/>
                </a:lnTo>
                <a:lnTo>
                  <a:pt x="4989715" y="3000040"/>
                </a:lnTo>
                <a:lnTo>
                  <a:pt x="4993401" y="3001410"/>
                </a:lnTo>
                <a:lnTo>
                  <a:pt x="4997653" y="3003052"/>
                </a:lnTo>
                <a:lnTo>
                  <a:pt x="5001339" y="3005790"/>
                </a:lnTo>
                <a:lnTo>
                  <a:pt x="5005025" y="3008801"/>
                </a:lnTo>
                <a:lnTo>
                  <a:pt x="5008427" y="3012634"/>
                </a:lnTo>
                <a:lnTo>
                  <a:pt x="5018635" y="3024133"/>
                </a:lnTo>
                <a:lnTo>
                  <a:pt x="5028841" y="3035084"/>
                </a:lnTo>
                <a:lnTo>
                  <a:pt x="5039331" y="3046035"/>
                </a:lnTo>
                <a:lnTo>
                  <a:pt x="5050388" y="3056986"/>
                </a:lnTo>
                <a:lnTo>
                  <a:pt x="5072503" y="3078067"/>
                </a:lnTo>
                <a:lnTo>
                  <a:pt x="5094901" y="3099147"/>
                </a:lnTo>
                <a:lnTo>
                  <a:pt x="5105675" y="3109825"/>
                </a:lnTo>
                <a:lnTo>
                  <a:pt x="5116449" y="3120776"/>
                </a:lnTo>
                <a:lnTo>
                  <a:pt x="5126940" y="3132000"/>
                </a:lnTo>
                <a:lnTo>
                  <a:pt x="5136579" y="3143226"/>
                </a:lnTo>
                <a:lnTo>
                  <a:pt x="5146503" y="3154998"/>
                </a:lnTo>
                <a:lnTo>
                  <a:pt x="5150756" y="3161021"/>
                </a:lnTo>
                <a:lnTo>
                  <a:pt x="5155292" y="3167044"/>
                </a:lnTo>
                <a:lnTo>
                  <a:pt x="5159829" y="3173341"/>
                </a:lnTo>
                <a:lnTo>
                  <a:pt x="5163797" y="3179637"/>
                </a:lnTo>
                <a:lnTo>
                  <a:pt x="5167767" y="3186208"/>
                </a:lnTo>
                <a:lnTo>
                  <a:pt x="5171453" y="3192779"/>
                </a:lnTo>
                <a:lnTo>
                  <a:pt x="5177974" y="3199897"/>
                </a:lnTo>
                <a:lnTo>
                  <a:pt x="5184495" y="3206742"/>
                </a:lnTo>
                <a:lnTo>
                  <a:pt x="5191299" y="3213586"/>
                </a:lnTo>
                <a:lnTo>
                  <a:pt x="5194985" y="3217145"/>
                </a:lnTo>
                <a:lnTo>
                  <a:pt x="5198954" y="3219883"/>
                </a:lnTo>
                <a:lnTo>
                  <a:pt x="5208311" y="3227822"/>
                </a:lnTo>
                <a:lnTo>
                  <a:pt x="5217383" y="3235214"/>
                </a:lnTo>
                <a:lnTo>
                  <a:pt x="5226456" y="3242880"/>
                </a:lnTo>
                <a:lnTo>
                  <a:pt x="5234961" y="3250819"/>
                </a:lnTo>
                <a:lnTo>
                  <a:pt x="5243183" y="3258759"/>
                </a:lnTo>
                <a:lnTo>
                  <a:pt x="5251122" y="3266972"/>
                </a:lnTo>
                <a:lnTo>
                  <a:pt x="5258495" y="3274912"/>
                </a:lnTo>
                <a:lnTo>
                  <a:pt x="5265582" y="3283125"/>
                </a:lnTo>
                <a:lnTo>
                  <a:pt x="5272387" y="3291886"/>
                </a:lnTo>
                <a:lnTo>
                  <a:pt x="5278624" y="3300373"/>
                </a:lnTo>
                <a:lnTo>
                  <a:pt x="5284579" y="3309134"/>
                </a:lnTo>
                <a:lnTo>
                  <a:pt x="5290249" y="3317895"/>
                </a:lnTo>
                <a:lnTo>
                  <a:pt x="5295351" y="3326656"/>
                </a:lnTo>
                <a:lnTo>
                  <a:pt x="5300172" y="3335964"/>
                </a:lnTo>
                <a:lnTo>
                  <a:pt x="5304708" y="3344998"/>
                </a:lnTo>
                <a:lnTo>
                  <a:pt x="5308677" y="3354581"/>
                </a:lnTo>
                <a:lnTo>
                  <a:pt x="5312363" y="3363889"/>
                </a:lnTo>
                <a:lnTo>
                  <a:pt x="5315482" y="3373471"/>
                </a:lnTo>
                <a:lnTo>
                  <a:pt x="5318601" y="3383054"/>
                </a:lnTo>
                <a:lnTo>
                  <a:pt x="5320869" y="3392910"/>
                </a:lnTo>
                <a:lnTo>
                  <a:pt x="5323137" y="3402765"/>
                </a:lnTo>
                <a:lnTo>
                  <a:pt x="5324838" y="3413169"/>
                </a:lnTo>
                <a:lnTo>
                  <a:pt x="5325972" y="3423298"/>
                </a:lnTo>
                <a:lnTo>
                  <a:pt x="5326823" y="3433702"/>
                </a:lnTo>
                <a:lnTo>
                  <a:pt x="5327106" y="3444105"/>
                </a:lnTo>
                <a:lnTo>
                  <a:pt x="5327106" y="3455056"/>
                </a:lnTo>
                <a:lnTo>
                  <a:pt x="5326823" y="3465460"/>
                </a:lnTo>
                <a:lnTo>
                  <a:pt x="5325972" y="3476685"/>
                </a:lnTo>
                <a:lnTo>
                  <a:pt x="5324838" y="3487636"/>
                </a:lnTo>
                <a:lnTo>
                  <a:pt x="5323137" y="3498861"/>
                </a:lnTo>
                <a:lnTo>
                  <a:pt x="5320869" y="3510086"/>
                </a:lnTo>
                <a:lnTo>
                  <a:pt x="5318317" y="3521858"/>
                </a:lnTo>
                <a:lnTo>
                  <a:pt x="5318601" y="3565936"/>
                </a:lnTo>
                <a:lnTo>
                  <a:pt x="5318033" y="3569221"/>
                </a:lnTo>
                <a:lnTo>
                  <a:pt x="5316899" y="3572507"/>
                </a:lnTo>
                <a:lnTo>
                  <a:pt x="5315199" y="3575792"/>
                </a:lnTo>
                <a:lnTo>
                  <a:pt x="5313781" y="3578803"/>
                </a:lnTo>
                <a:lnTo>
                  <a:pt x="5312080" y="3582088"/>
                </a:lnTo>
                <a:lnTo>
                  <a:pt x="5310095" y="3584826"/>
                </a:lnTo>
                <a:lnTo>
                  <a:pt x="5305559" y="3590849"/>
                </a:lnTo>
                <a:lnTo>
                  <a:pt x="5300456" y="3596599"/>
                </a:lnTo>
                <a:lnTo>
                  <a:pt x="5295351" y="3602348"/>
                </a:lnTo>
                <a:lnTo>
                  <a:pt x="5290532" y="3608098"/>
                </a:lnTo>
                <a:lnTo>
                  <a:pt x="5285429" y="3614121"/>
                </a:lnTo>
                <a:lnTo>
                  <a:pt x="5281176" y="3619596"/>
                </a:lnTo>
                <a:lnTo>
                  <a:pt x="5279191" y="3622882"/>
                </a:lnTo>
                <a:lnTo>
                  <a:pt x="5277490" y="3625893"/>
                </a:lnTo>
                <a:lnTo>
                  <a:pt x="5275789" y="3629178"/>
                </a:lnTo>
                <a:lnTo>
                  <a:pt x="5274655" y="3632190"/>
                </a:lnTo>
                <a:lnTo>
                  <a:pt x="5273804" y="3635749"/>
                </a:lnTo>
                <a:lnTo>
                  <a:pt x="5273237" y="3639308"/>
                </a:lnTo>
                <a:lnTo>
                  <a:pt x="5272953" y="3642593"/>
                </a:lnTo>
                <a:lnTo>
                  <a:pt x="5272953" y="3646426"/>
                </a:lnTo>
                <a:lnTo>
                  <a:pt x="5273521" y="3649985"/>
                </a:lnTo>
                <a:lnTo>
                  <a:pt x="5274655" y="3654092"/>
                </a:lnTo>
                <a:lnTo>
                  <a:pt x="5275789" y="3658198"/>
                </a:lnTo>
                <a:lnTo>
                  <a:pt x="5278057" y="3662031"/>
                </a:lnTo>
                <a:lnTo>
                  <a:pt x="5280325" y="3666412"/>
                </a:lnTo>
                <a:lnTo>
                  <a:pt x="5283161" y="3671066"/>
                </a:lnTo>
                <a:lnTo>
                  <a:pt x="5283161" y="3671887"/>
                </a:lnTo>
                <a:lnTo>
                  <a:pt x="5282311" y="3672982"/>
                </a:lnTo>
                <a:lnTo>
                  <a:pt x="5279758" y="3676268"/>
                </a:lnTo>
                <a:lnTo>
                  <a:pt x="5276640" y="3679279"/>
                </a:lnTo>
                <a:lnTo>
                  <a:pt x="5275222" y="3680100"/>
                </a:lnTo>
                <a:lnTo>
                  <a:pt x="5274371" y="3680375"/>
                </a:lnTo>
                <a:lnTo>
                  <a:pt x="5265865" y="3678184"/>
                </a:lnTo>
                <a:lnTo>
                  <a:pt x="5257927" y="3676542"/>
                </a:lnTo>
                <a:lnTo>
                  <a:pt x="5254241" y="3675994"/>
                </a:lnTo>
                <a:lnTo>
                  <a:pt x="5250556" y="3675720"/>
                </a:lnTo>
                <a:lnTo>
                  <a:pt x="5247437" y="3675720"/>
                </a:lnTo>
                <a:lnTo>
                  <a:pt x="5244035" y="3675994"/>
                </a:lnTo>
                <a:lnTo>
                  <a:pt x="5241199" y="3676268"/>
                </a:lnTo>
                <a:lnTo>
                  <a:pt x="5238364" y="3676542"/>
                </a:lnTo>
                <a:lnTo>
                  <a:pt x="5235529" y="3677637"/>
                </a:lnTo>
                <a:lnTo>
                  <a:pt x="5232977" y="3678458"/>
                </a:lnTo>
                <a:lnTo>
                  <a:pt x="5230425" y="3679279"/>
                </a:lnTo>
                <a:lnTo>
                  <a:pt x="5228440" y="3680648"/>
                </a:lnTo>
                <a:lnTo>
                  <a:pt x="5226172" y="3681743"/>
                </a:lnTo>
                <a:lnTo>
                  <a:pt x="5224187" y="3683660"/>
                </a:lnTo>
                <a:lnTo>
                  <a:pt x="5222487" y="3685303"/>
                </a:lnTo>
                <a:lnTo>
                  <a:pt x="5220785" y="3686945"/>
                </a:lnTo>
                <a:lnTo>
                  <a:pt x="5219367" y="3688861"/>
                </a:lnTo>
                <a:lnTo>
                  <a:pt x="5217667" y="3691051"/>
                </a:lnTo>
                <a:lnTo>
                  <a:pt x="5215115" y="3695706"/>
                </a:lnTo>
                <a:lnTo>
                  <a:pt x="5213131" y="3700907"/>
                </a:lnTo>
                <a:lnTo>
                  <a:pt x="5211145" y="3706930"/>
                </a:lnTo>
                <a:lnTo>
                  <a:pt x="5210011" y="3713228"/>
                </a:lnTo>
                <a:lnTo>
                  <a:pt x="5209161" y="3720072"/>
                </a:lnTo>
                <a:lnTo>
                  <a:pt x="5208595" y="3727190"/>
                </a:lnTo>
                <a:lnTo>
                  <a:pt x="5207743" y="3727464"/>
                </a:lnTo>
                <a:lnTo>
                  <a:pt x="5204624" y="3728012"/>
                </a:lnTo>
                <a:lnTo>
                  <a:pt x="5194985" y="3728559"/>
                </a:lnTo>
                <a:lnTo>
                  <a:pt x="5171169" y="3729107"/>
                </a:lnTo>
                <a:lnTo>
                  <a:pt x="5165215" y="3728559"/>
                </a:lnTo>
                <a:lnTo>
                  <a:pt x="5158977" y="3728285"/>
                </a:lnTo>
                <a:lnTo>
                  <a:pt x="5153024" y="3728285"/>
                </a:lnTo>
                <a:lnTo>
                  <a:pt x="5146785" y="3728559"/>
                </a:lnTo>
                <a:lnTo>
                  <a:pt x="5134027" y="3729380"/>
                </a:lnTo>
                <a:lnTo>
                  <a:pt x="5121553" y="3730749"/>
                </a:lnTo>
                <a:lnTo>
                  <a:pt x="5109077" y="3732392"/>
                </a:lnTo>
                <a:lnTo>
                  <a:pt x="5096319" y="3734308"/>
                </a:lnTo>
                <a:lnTo>
                  <a:pt x="5083845" y="3736225"/>
                </a:lnTo>
                <a:lnTo>
                  <a:pt x="5071369" y="3737593"/>
                </a:lnTo>
                <a:lnTo>
                  <a:pt x="5058611" y="3738689"/>
                </a:lnTo>
                <a:lnTo>
                  <a:pt x="5052373" y="3738963"/>
                </a:lnTo>
                <a:lnTo>
                  <a:pt x="5046135" y="3739236"/>
                </a:lnTo>
                <a:lnTo>
                  <a:pt x="5039898" y="3739236"/>
                </a:lnTo>
                <a:lnTo>
                  <a:pt x="5033661" y="3738963"/>
                </a:lnTo>
                <a:lnTo>
                  <a:pt x="5027707" y="3738415"/>
                </a:lnTo>
                <a:lnTo>
                  <a:pt x="5021469" y="3737593"/>
                </a:lnTo>
                <a:lnTo>
                  <a:pt x="5015232" y="3736498"/>
                </a:lnTo>
                <a:lnTo>
                  <a:pt x="5009277" y="3735130"/>
                </a:lnTo>
                <a:lnTo>
                  <a:pt x="5003324" y="3732940"/>
                </a:lnTo>
                <a:lnTo>
                  <a:pt x="4997087" y="3731023"/>
                </a:lnTo>
                <a:lnTo>
                  <a:pt x="4991132" y="3728559"/>
                </a:lnTo>
                <a:lnTo>
                  <a:pt x="4984895" y="3725274"/>
                </a:lnTo>
                <a:lnTo>
                  <a:pt x="4978941" y="3721989"/>
                </a:lnTo>
                <a:lnTo>
                  <a:pt x="4972987" y="3718156"/>
                </a:lnTo>
                <a:lnTo>
                  <a:pt x="4910329" y="3704193"/>
                </a:lnTo>
                <a:lnTo>
                  <a:pt x="4908627" y="3707752"/>
                </a:lnTo>
                <a:lnTo>
                  <a:pt x="4906927" y="3711311"/>
                </a:lnTo>
                <a:lnTo>
                  <a:pt x="4905225" y="3714323"/>
                </a:lnTo>
                <a:lnTo>
                  <a:pt x="4902673" y="3717334"/>
                </a:lnTo>
                <a:lnTo>
                  <a:pt x="4900689" y="3719798"/>
                </a:lnTo>
                <a:lnTo>
                  <a:pt x="4898137" y="3722262"/>
                </a:lnTo>
                <a:lnTo>
                  <a:pt x="4895585" y="3723905"/>
                </a:lnTo>
                <a:lnTo>
                  <a:pt x="4892751" y="3725274"/>
                </a:lnTo>
                <a:lnTo>
                  <a:pt x="4889915" y="3726369"/>
                </a:lnTo>
                <a:lnTo>
                  <a:pt x="4887080" y="3726917"/>
                </a:lnTo>
                <a:lnTo>
                  <a:pt x="4883961" y="3727190"/>
                </a:lnTo>
                <a:lnTo>
                  <a:pt x="4880843" y="3726917"/>
                </a:lnTo>
                <a:lnTo>
                  <a:pt x="4877440" y="3726095"/>
                </a:lnTo>
                <a:lnTo>
                  <a:pt x="4874321" y="3724726"/>
                </a:lnTo>
                <a:lnTo>
                  <a:pt x="4870635" y="3722809"/>
                </a:lnTo>
                <a:lnTo>
                  <a:pt x="4867517" y="3720072"/>
                </a:lnTo>
                <a:lnTo>
                  <a:pt x="4854758" y="3709942"/>
                </a:lnTo>
                <a:lnTo>
                  <a:pt x="4841716" y="3699539"/>
                </a:lnTo>
                <a:lnTo>
                  <a:pt x="4815632" y="3679279"/>
                </a:lnTo>
                <a:lnTo>
                  <a:pt x="4789264" y="3659293"/>
                </a:lnTo>
                <a:lnTo>
                  <a:pt x="4763180" y="3639034"/>
                </a:lnTo>
                <a:lnTo>
                  <a:pt x="4750422" y="3628630"/>
                </a:lnTo>
                <a:lnTo>
                  <a:pt x="4737380" y="3618227"/>
                </a:lnTo>
                <a:lnTo>
                  <a:pt x="4724905" y="3607823"/>
                </a:lnTo>
                <a:lnTo>
                  <a:pt x="4712430" y="3596872"/>
                </a:lnTo>
                <a:lnTo>
                  <a:pt x="4700238" y="3585921"/>
                </a:lnTo>
                <a:lnTo>
                  <a:pt x="4688614" y="3574423"/>
                </a:lnTo>
                <a:lnTo>
                  <a:pt x="4677273" y="3562924"/>
                </a:lnTo>
                <a:lnTo>
                  <a:pt x="4666215" y="3550878"/>
                </a:lnTo>
                <a:lnTo>
                  <a:pt x="4657143" y="3542939"/>
                </a:lnTo>
                <a:lnTo>
                  <a:pt x="4647787" y="3535547"/>
                </a:lnTo>
                <a:lnTo>
                  <a:pt x="4638147" y="3528703"/>
                </a:lnTo>
                <a:lnTo>
                  <a:pt x="4628223" y="3521858"/>
                </a:lnTo>
                <a:lnTo>
                  <a:pt x="4608377" y="3508716"/>
                </a:lnTo>
                <a:lnTo>
                  <a:pt x="4588247" y="3495575"/>
                </a:lnTo>
                <a:lnTo>
                  <a:pt x="4578607" y="3489005"/>
                </a:lnTo>
                <a:lnTo>
                  <a:pt x="4568401" y="3482161"/>
                </a:lnTo>
                <a:lnTo>
                  <a:pt x="4559043" y="3475042"/>
                </a:lnTo>
                <a:lnTo>
                  <a:pt x="4549688" y="3467377"/>
                </a:lnTo>
                <a:lnTo>
                  <a:pt x="4540615" y="3459711"/>
                </a:lnTo>
                <a:lnTo>
                  <a:pt x="4531825" y="3451771"/>
                </a:lnTo>
                <a:lnTo>
                  <a:pt x="4527856" y="3447391"/>
                </a:lnTo>
                <a:lnTo>
                  <a:pt x="4523887" y="3443284"/>
                </a:lnTo>
                <a:lnTo>
                  <a:pt x="4520201" y="3438630"/>
                </a:lnTo>
                <a:lnTo>
                  <a:pt x="4516232" y="3433976"/>
                </a:lnTo>
                <a:lnTo>
                  <a:pt x="4506309" y="3429321"/>
                </a:lnTo>
                <a:lnTo>
                  <a:pt x="4496669" y="3424668"/>
                </a:lnTo>
                <a:lnTo>
                  <a:pt x="4487313" y="3419465"/>
                </a:lnTo>
                <a:lnTo>
                  <a:pt x="4477956" y="3413717"/>
                </a:lnTo>
                <a:lnTo>
                  <a:pt x="4469451" y="3407693"/>
                </a:lnTo>
                <a:lnTo>
                  <a:pt x="4460945" y="3401670"/>
                </a:lnTo>
                <a:lnTo>
                  <a:pt x="4452439" y="3395100"/>
                </a:lnTo>
                <a:lnTo>
                  <a:pt x="4444501" y="3388529"/>
                </a:lnTo>
                <a:lnTo>
                  <a:pt x="4436562" y="3381684"/>
                </a:lnTo>
                <a:lnTo>
                  <a:pt x="4428623" y="3374840"/>
                </a:lnTo>
                <a:lnTo>
                  <a:pt x="4413313" y="3360604"/>
                </a:lnTo>
                <a:lnTo>
                  <a:pt x="4383259" y="3331309"/>
                </a:lnTo>
                <a:lnTo>
                  <a:pt x="4319751" y="3283125"/>
                </a:lnTo>
                <a:lnTo>
                  <a:pt x="4255959" y="3222073"/>
                </a:lnTo>
                <a:lnTo>
                  <a:pt x="4170618" y="3149249"/>
                </a:lnTo>
                <a:lnTo>
                  <a:pt x="4076205" y="3057260"/>
                </a:lnTo>
                <a:lnTo>
                  <a:pt x="3927639" y="2908599"/>
                </a:lnTo>
                <a:lnTo>
                  <a:pt x="3852505" y="2827014"/>
                </a:lnTo>
                <a:lnTo>
                  <a:pt x="3777088" y="2745155"/>
                </a:lnTo>
                <a:lnTo>
                  <a:pt x="3689763" y="2668498"/>
                </a:lnTo>
                <a:lnTo>
                  <a:pt x="3602155" y="2591293"/>
                </a:lnTo>
                <a:lnTo>
                  <a:pt x="3596201" y="2590745"/>
                </a:lnTo>
                <a:lnTo>
                  <a:pt x="3590815" y="2589924"/>
                </a:lnTo>
                <a:lnTo>
                  <a:pt x="3585711" y="2588555"/>
                </a:lnTo>
                <a:lnTo>
                  <a:pt x="3580891" y="2586638"/>
                </a:lnTo>
                <a:lnTo>
                  <a:pt x="3576354" y="2584448"/>
                </a:lnTo>
                <a:lnTo>
                  <a:pt x="3572102" y="2581984"/>
                </a:lnTo>
                <a:lnTo>
                  <a:pt x="3567849" y="2579520"/>
                </a:lnTo>
                <a:lnTo>
                  <a:pt x="3563879" y="2576509"/>
                </a:lnTo>
                <a:lnTo>
                  <a:pt x="3560194" y="2573497"/>
                </a:lnTo>
                <a:lnTo>
                  <a:pt x="3556225" y="2569938"/>
                </a:lnTo>
                <a:lnTo>
                  <a:pt x="3549136" y="2563093"/>
                </a:lnTo>
                <a:lnTo>
                  <a:pt x="3542331" y="2556249"/>
                </a:lnTo>
                <a:lnTo>
                  <a:pt x="3535244" y="2549131"/>
                </a:lnTo>
                <a:lnTo>
                  <a:pt x="3483359" y="2513266"/>
                </a:lnTo>
                <a:lnTo>
                  <a:pt x="3457559" y="2495197"/>
                </a:lnTo>
                <a:lnTo>
                  <a:pt x="3431758" y="2476854"/>
                </a:lnTo>
                <a:lnTo>
                  <a:pt x="3428073" y="2474390"/>
                </a:lnTo>
                <a:lnTo>
                  <a:pt x="3424103" y="2472474"/>
                </a:lnTo>
                <a:lnTo>
                  <a:pt x="3420701" y="2470831"/>
                </a:lnTo>
                <a:lnTo>
                  <a:pt x="3418149" y="2470284"/>
                </a:lnTo>
                <a:lnTo>
                  <a:pt x="3415597" y="2470009"/>
                </a:lnTo>
                <a:lnTo>
                  <a:pt x="3413329" y="2470284"/>
                </a:lnTo>
                <a:lnTo>
                  <a:pt x="3411344" y="2471104"/>
                </a:lnTo>
                <a:lnTo>
                  <a:pt x="3409643" y="2472474"/>
                </a:lnTo>
                <a:lnTo>
                  <a:pt x="3408226" y="2474116"/>
                </a:lnTo>
                <a:lnTo>
                  <a:pt x="3406808" y="2475759"/>
                </a:lnTo>
                <a:lnTo>
                  <a:pt x="3405674" y="2478223"/>
                </a:lnTo>
                <a:lnTo>
                  <a:pt x="3404539" y="2480413"/>
                </a:lnTo>
                <a:lnTo>
                  <a:pt x="3402839" y="2485615"/>
                </a:lnTo>
                <a:lnTo>
                  <a:pt x="3400854" y="2491091"/>
                </a:lnTo>
                <a:lnTo>
                  <a:pt x="3405958" y="2492459"/>
                </a:lnTo>
                <a:lnTo>
                  <a:pt x="3410494" y="2494102"/>
                </a:lnTo>
                <a:lnTo>
                  <a:pt x="3415030" y="2495744"/>
                </a:lnTo>
                <a:lnTo>
                  <a:pt x="3419283" y="2497935"/>
                </a:lnTo>
                <a:lnTo>
                  <a:pt x="3423252" y="2500125"/>
                </a:lnTo>
                <a:lnTo>
                  <a:pt x="3426938" y="2502315"/>
                </a:lnTo>
                <a:lnTo>
                  <a:pt x="3430624" y="2505053"/>
                </a:lnTo>
                <a:lnTo>
                  <a:pt x="3433743" y="2507791"/>
                </a:lnTo>
                <a:lnTo>
                  <a:pt x="3436861" y="2511076"/>
                </a:lnTo>
                <a:lnTo>
                  <a:pt x="3439697" y="2514088"/>
                </a:lnTo>
                <a:lnTo>
                  <a:pt x="3442531" y="2517646"/>
                </a:lnTo>
                <a:lnTo>
                  <a:pt x="3444800" y="2521206"/>
                </a:lnTo>
                <a:lnTo>
                  <a:pt x="3446785" y="2525312"/>
                </a:lnTo>
                <a:lnTo>
                  <a:pt x="3448769" y="2529419"/>
                </a:lnTo>
                <a:lnTo>
                  <a:pt x="3450470" y="2533525"/>
                </a:lnTo>
                <a:lnTo>
                  <a:pt x="3451888" y="2538180"/>
                </a:lnTo>
                <a:lnTo>
                  <a:pt x="3465497" y="2550226"/>
                </a:lnTo>
                <a:lnTo>
                  <a:pt x="3475137" y="2557070"/>
                </a:lnTo>
                <a:lnTo>
                  <a:pt x="3484493" y="2563641"/>
                </a:lnTo>
                <a:lnTo>
                  <a:pt x="3494417" y="2570212"/>
                </a:lnTo>
                <a:lnTo>
                  <a:pt x="3504339" y="2576235"/>
                </a:lnTo>
                <a:lnTo>
                  <a:pt x="3524470" y="2588828"/>
                </a:lnTo>
                <a:lnTo>
                  <a:pt x="3534393" y="2595126"/>
                </a:lnTo>
                <a:lnTo>
                  <a:pt x="3543750" y="2601696"/>
                </a:lnTo>
                <a:lnTo>
                  <a:pt x="3553105" y="2608540"/>
                </a:lnTo>
                <a:lnTo>
                  <a:pt x="3557359" y="2612100"/>
                </a:lnTo>
                <a:lnTo>
                  <a:pt x="3561895" y="2615658"/>
                </a:lnTo>
                <a:lnTo>
                  <a:pt x="3566147" y="2619765"/>
                </a:lnTo>
                <a:lnTo>
                  <a:pt x="3569834" y="2623872"/>
                </a:lnTo>
                <a:lnTo>
                  <a:pt x="3573803" y="2627705"/>
                </a:lnTo>
                <a:lnTo>
                  <a:pt x="3577205" y="2632085"/>
                </a:lnTo>
                <a:lnTo>
                  <a:pt x="3580891" y="2636740"/>
                </a:lnTo>
                <a:lnTo>
                  <a:pt x="3584010" y="2641120"/>
                </a:lnTo>
                <a:lnTo>
                  <a:pt x="3587128" y="2646048"/>
                </a:lnTo>
                <a:lnTo>
                  <a:pt x="3589680" y="2651249"/>
                </a:lnTo>
                <a:lnTo>
                  <a:pt x="3592515" y="2656725"/>
                </a:lnTo>
                <a:lnTo>
                  <a:pt x="3594784" y="2662200"/>
                </a:lnTo>
                <a:lnTo>
                  <a:pt x="3596485" y="2667676"/>
                </a:lnTo>
                <a:lnTo>
                  <a:pt x="3598469" y="2673699"/>
                </a:lnTo>
                <a:lnTo>
                  <a:pt x="3605557" y="2684924"/>
                </a:lnTo>
                <a:lnTo>
                  <a:pt x="3613212" y="2695601"/>
                </a:lnTo>
                <a:lnTo>
                  <a:pt x="3621435" y="2705457"/>
                </a:lnTo>
                <a:lnTo>
                  <a:pt x="3629657" y="2715587"/>
                </a:lnTo>
                <a:lnTo>
                  <a:pt x="3638729" y="2724896"/>
                </a:lnTo>
                <a:lnTo>
                  <a:pt x="3647802" y="2734477"/>
                </a:lnTo>
                <a:lnTo>
                  <a:pt x="3657159" y="2743238"/>
                </a:lnTo>
                <a:lnTo>
                  <a:pt x="3666799" y="2752273"/>
                </a:lnTo>
                <a:lnTo>
                  <a:pt x="3676721" y="2761034"/>
                </a:lnTo>
                <a:lnTo>
                  <a:pt x="3686361" y="2769795"/>
                </a:lnTo>
                <a:lnTo>
                  <a:pt x="3706775" y="2786495"/>
                </a:lnTo>
                <a:lnTo>
                  <a:pt x="3726905" y="2803196"/>
                </a:lnTo>
                <a:lnTo>
                  <a:pt x="3747035" y="2820170"/>
                </a:lnTo>
                <a:lnTo>
                  <a:pt x="3749020" y="2821812"/>
                </a:lnTo>
                <a:lnTo>
                  <a:pt x="3750437" y="2823181"/>
                </a:lnTo>
                <a:lnTo>
                  <a:pt x="3751288" y="2824550"/>
                </a:lnTo>
                <a:lnTo>
                  <a:pt x="3751855" y="2825919"/>
                </a:lnTo>
                <a:lnTo>
                  <a:pt x="3756108" y="2831394"/>
                </a:lnTo>
                <a:lnTo>
                  <a:pt x="3760361" y="2836322"/>
                </a:lnTo>
                <a:lnTo>
                  <a:pt x="3769434" y="2846452"/>
                </a:lnTo>
                <a:lnTo>
                  <a:pt x="3778506" y="2855761"/>
                </a:lnTo>
                <a:lnTo>
                  <a:pt x="3788429" y="2865069"/>
                </a:lnTo>
                <a:lnTo>
                  <a:pt x="3798353" y="2873830"/>
                </a:lnTo>
                <a:lnTo>
                  <a:pt x="3808560" y="2882591"/>
                </a:lnTo>
                <a:lnTo>
                  <a:pt x="3829257" y="2900386"/>
                </a:lnTo>
                <a:lnTo>
                  <a:pt x="3839463" y="2909421"/>
                </a:lnTo>
                <a:lnTo>
                  <a:pt x="3849103" y="2918455"/>
                </a:lnTo>
                <a:lnTo>
                  <a:pt x="3858460" y="2927490"/>
                </a:lnTo>
                <a:lnTo>
                  <a:pt x="3867815" y="2937346"/>
                </a:lnTo>
                <a:lnTo>
                  <a:pt x="3872352" y="2942547"/>
                </a:lnTo>
                <a:lnTo>
                  <a:pt x="3876605" y="2947475"/>
                </a:lnTo>
                <a:lnTo>
                  <a:pt x="3880575" y="2952677"/>
                </a:lnTo>
                <a:lnTo>
                  <a:pt x="3884544" y="2957879"/>
                </a:lnTo>
                <a:lnTo>
                  <a:pt x="3888513" y="2963354"/>
                </a:lnTo>
                <a:lnTo>
                  <a:pt x="3892199" y="2969104"/>
                </a:lnTo>
                <a:lnTo>
                  <a:pt x="3895318" y="2974853"/>
                </a:lnTo>
                <a:lnTo>
                  <a:pt x="3898720" y="2980876"/>
                </a:lnTo>
                <a:lnTo>
                  <a:pt x="3905807" y="2990732"/>
                </a:lnTo>
                <a:lnTo>
                  <a:pt x="3913179" y="3000862"/>
                </a:lnTo>
                <a:lnTo>
                  <a:pt x="3920551" y="3010444"/>
                </a:lnTo>
                <a:lnTo>
                  <a:pt x="3928206" y="3020300"/>
                </a:lnTo>
                <a:lnTo>
                  <a:pt x="3936145" y="3029608"/>
                </a:lnTo>
                <a:lnTo>
                  <a:pt x="3944651" y="3039191"/>
                </a:lnTo>
                <a:lnTo>
                  <a:pt x="3952872" y="3048225"/>
                </a:lnTo>
                <a:lnTo>
                  <a:pt x="3961095" y="3057260"/>
                </a:lnTo>
                <a:lnTo>
                  <a:pt x="3978673" y="3075055"/>
                </a:lnTo>
                <a:lnTo>
                  <a:pt x="3996535" y="3092303"/>
                </a:lnTo>
                <a:lnTo>
                  <a:pt x="4014397" y="3109551"/>
                </a:lnTo>
                <a:lnTo>
                  <a:pt x="4033110" y="3126525"/>
                </a:lnTo>
                <a:lnTo>
                  <a:pt x="4070251" y="3160200"/>
                </a:lnTo>
                <a:lnTo>
                  <a:pt x="4088680" y="3177174"/>
                </a:lnTo>
                <a:lnTo>
                  <a:pt x="4106541" y="3194148"/>
                </a:lnTo>
                <a:lnTo>
                  <a:pt x="4124404" y="3211670"/>
                </a:lnTo>
                <a:lnTo>
                  <a:pt x="4141982" y="3229465"/>
                </a:lnTo>
                <a:lnTo>
                  <a:pt x="4150204" y="3238226"/>
                </a:lnTo>
                <a:lnTo>
                  <a:pt x="4158710" y="3247534"/>
                </a:lnTo>
                <a:lnTo>
                  <a:pt x="4166932" y="3256842"/>
                </a:lnTo>
                <a:lnTo>
                  <a:pt x="4174871" y="3266425"/>
                </a:lnTo>
                <a:lnTo>
                  <a:pt x="4184227" y="3274638"/>
                </a:lnTo>
                <a:lnTo>
                  <a:pt x="4194433" y="3282577"/>
                </a:lnTo>
                <a:lnTo>
                  <a:pt x="4204073" y="3291065"/>
                </a:lnTo>
                <a:lnTo>
                  <a:pt x="4208893" y="3294898"/>
                </a:lnTo>
                <a:lnTo>
                  <a:pt x="4213713" y="3299278"/>
                </a:lnTo>
                <a:lnTo>
                  <a:pt x="4217967" y="3303658"/>
                </a:lnTo>
                <a:lnTo>
                  <a:pt x="4222219" y="3308039"/>
                </a:lnTo>
                <a:lnTo>
                  <a:pt x="4226472" y="3312967"/>
                </a:lnTo>
                <a:lnTo>
                  <a:pt x="4229875" y="3317895"/>
                </a:lnTo>
                <a:lnTo>
                  <a:pt x="4233559" y="3323096"/>
                </a:lnTo>
                <a:lnTo>
                  <a:pt x="4236395" y="3328572"/>
                </a:lnTo>
                <a:lnTo>
                  <a:pt x="4238947" y="3334595"/>
                </a:lnTo>
                <a:lnTo>
                  <a:pt x="4240931" y="3340345"/>
                </a:lnTo>
                <a:lnTo>
                  <a:pt x="4257375" y="3355128"/>
                </a:lnTo>
                <a:lnTo>
                  <a:pt x="4274104" y="3369365"/>
                </a:lnTo>
                <a:lnTo>
                  <a:pt x="4283177" y="3376483"/>
                </a:lnTo>
                <a:lnTo>
                  <a:pt x="4291965" y="3383874"/>
                </a:lnTo>
                <a:lnTo>
                  <a:pt x="4300188" y="3391814"/>
                </a:lnTo>
                <a:lnTo>
                  <a:pt x="4307843" y="3399754"/>
                </a:lnTo>
                <a:lnTo>
                  <a:pt x="4315498" y="3407967"/>
                </a:lnTo>
                <a:lnTo>
                  <a:pt x="4322586" y="3416180"/>
                </a:lnTo>
                <a:lnTo>
                  <a:pt x="4329675" y="3424941"/>
                </a:lnTo>
                <a:lnTo>
                  <a:pt x="4336479" y="3433702"/>
                </a:lnTo>
                <a:lnTo>
                  <a:pt x="4342999" y="3442737"/>
                </a:lnTo>
                <a:lnTo>
                  <a:pt x="4349237" y="3451771"/>
                </a:lnTo>
                <a:lnTo>
                  <a:pt x="4361429" y="3470114"/>
                </a:lnTo>
                <a:lnTo>
                  <a:pt x="4373337" y="3488457"/>
                </a:lnTo>
                <a:lnTo>
                  <a:pt x="4385528" y="3506800"/>
                </a:lnTo>
                <a:lnTo>
                  <a:pt x="4391199" y="3513371"/>
                </a:lnTo>
                <a:lnTo>
                  <a:pt x="4397153" y="3519942"/>
                </a:lnTo>
                <a:lnTo>
                  <a:pt x="4402823" y="3526512"/>
                </a:lnTo>
                <a:lnTo>
                  <a:pt x="4408209" y="3533083"/>
                </a:lnTo>
                <a:lnTo>
                  <a:pt x="4410478" y="3536368"/>
                </a:lnTo>
                <a:lnTo>
                  <a:pt x="4412463" y="3540201"/>
                </a:lnTo>
                <a:lnTo>
                  <a:pt x="4414731" y="3544034"/>
                </a:lnTo>
                <a:lnTo>
                  <a:pt x="4416433" y="3547593"/>
                </a:lnTo>
                <a:lnTo>
                  <a:pt x="4417849" y="3551700"/>
                </a:lnTo>
                <a:lnTo>
                  <a:pt x="4418983" y="3555533"/>
                </a:lnTo>
                <a:lnTo>
                  <a:pt x="4419835" y="3559913"/>
                </a:lnTo>
                <a:lnTo>
                  <a:pt x="4420117" y="3564567"/>
                </a:lnTo>
                <a:lnTo>
                  <a:pt x="4425221" y="3569495"/>
                </a:lnTo>
                <a:lnTo>
                  <a:pt x="4429475" y="3574149"/>
                </a:lnTo>
                <a:lnTo>
                  <a:pt x="4432877" y="3578803"/>
                </a:lnTo>
                <a:lnTo>
                  <a:pt x="4435995" y="3583731"/>
                </a:lnTo>
                <a:lnTo>
                  <a:pt x="4438263" y="3588659"/>
                </a:lnTo>
                <a:lnTo>
                  <a:pt x="4439681" y="3593314"/>
                </a:lnTo>
                <a:lnTo>
                  <a:pt x="4440815" y="3598242"/>
                </a:lnTo>
                <a:lnTo>
                  <a:pt x="4441099" y="3603170"/>
                </a:lnTo>
                <a:lnTo>
                  <a:pt x="4440815" y="3608098"/>
                </a:lnTo>
                <a:lnTo>
                  <a:pt x="4439397" y="3612751"/>
                </a:lnTo>
                <a:lnTo>
                  <a:pt x="4437980" y="3617679"/>
                </a:lnTo>
                <a:lnTo>
                  <a:pt x="4435712" y="3622607"/>
                </a:lnTo>
                <a:lnTo>
                  <a:pt x="4432593" y="3627535"/>
                </a:lnTo>
                <a:lnTo>
                  <a:pt x="4429191" y="3632190"/>
                </a:lnTo>
                <a:lnTo>
                  <a:pt x="4424938" y="3636844"/>
                </a:lnTo>
                <a:lnTo>
                  <a:pt x="4420401" y="3641772"/>
                </a:lnTo>
                <a:lnTo>
                  <a:pt x="4433443" y="3670792"/>
                </a:lnTo>
                <a:lnTo>
                  <a:pt x="4434861" y="3684481"/>
                </a:lnTo>
                <a:lnTo>
                  <a:pt x="4435995" y="3698444"/>
                </a:lnTo>
                <a:lnTo>
                  <a:pt x="4437129" y="3712133"/>
                </a:lnTo>
                <a:lnTo>
                  <a:pt x="4437413" y="3718977"/>
                </a:lnTo>
                <a:lnTo>
                  <a:pt x="4437413" y="3725821"/>
                </a:lnTo>
                <a:lnTo>
                  <a:pt x="4437129" y="3732665"/>
                </a:lnTo>
                <a:lnTo>
                  <a:pt x="4436562" y="3739510"/>
                </a:lnTo>
                <a:lnTo>
                  <a:pt x="4435712" y="3746354"/>
                </a:lnTo>
                <a:lnTo>
                  <a:pt x="4434293" y="3752925"/>
                </a:lnTo>
                <a:lnTo>
                  <a:pt x="4432025" y="3759770"/>
                </a:lnTo>
                <a:lnTo>
                  <a:pt x="4429475" y="3766340"/>
                </a:lnTo>
                <a:lnTo>
                  <a:pt x="4426072" y="3772911"/>
                </a:lnTo>
                <a:lnTo>
                  <a:pt x="4422103" y="3779482"/>
                </a:lnTo>
                <a:lnTo>
                  <a:pt x="4421819" y="3781945"/>
                </a:lnTo>
                <a:lnTo>
                  <a:pt x="4421251" y="3784410"/>
                </a:lnTo>
                <a:lnTo>
                  <a:pt x="4420117" y="3787147"/>
                </a:lnTo>
                <a:lnTo>
                  <a:pt x="4419267" y="3789611"/>
                </a:lnTo>
                <a:lnTo>
                  <a:pt x="4416999" y="3794266"/>
                </a:lnTo>
                <a:lnTo>
                  <a:pt x="4413880" y="3799193"/>
                </a:lnTo>
                <a:lnTo>
                  <a:pt x="4410762" y="3803574"/>
                </a:lnTo>
                <a:lnTo>
                  <a:pt x="4407075" y="3808228"/>
                </a:lnTo>
                <a:lnTo>
                  <a:pt x="4403957" y="3813156"/>
                </a:lnTo>
                <a:lnTo>
                  <a:pt x="4400555" y="3817810"/>
                </a:lnTo>
                <a:lnTo>
                  <a:pt x="4397720" y="3822464"/>
                </a:lnTo>
                <a:lnTo>
                  <a:pt x="4396585" y="3825202"/>
                </a:lnTo>
                <a:lnTo>
                  <a:pt x="4395735" y="3827666"/>
                </a:lnTo>
                <a:lnTo>
                  <a:pt x="4394601" y="3830404"/>
                </a:lnTo>
                <a:lnTo>
                  <a:pt x="4394033" y="3832868"/>
                </a:lnTo>
                <a:lnTo>
                  <a:pt x="4393467" y="3835332"/>
                </a:lnTo>
                <a:lnTo>
                  <a:pt x="4393467" y="3838343"/>
                </a:lnTo>
                <a:lnTo>
                  <a:pt x="4393467" y="3841081"/>
                </a:lnTo>
                <a:lnTo>
                  <a:pt x="4394033" y="3844093"/>
                </a:lnTo>
                <a:lnTo>
                  <a:pt x="4394601" y="3847104"/>
                </a:lnTo>
                <a:lnTo>
                  <a:pt x="4396019" y="3850116"/>
                </a:lnTo>
                <a:lnTo>
                  <a:pt x="4397436" y="3853401"/>
                </a:lnTo>
                <a:lnTo>
                  <a:pt x="4399137" y="3856687"/>
                </a:lnTo>
                <a:lnTo>
                  <a:pt x="4401689" y="3859972"/>
                </a:lnTo>
                <a:lnTo>
                  <a:pt x="4404241" y="3863530"/>
                </a:lnTo>
                <a:lnTo>
                  <a:pt x="4407075" y="3867638"/>
                </a:lnTo>
                <a:lnTo>
                  <a:pt x="4409061" y="3870923"/>
                </a:lnTo>
                <a:lnTo>
                  <a:pt x="4410478" y="3874208"/>
                </a:lnTo>
                <a:lnTo>
                  <a:pt x="4410762" y="3876946"/>
                </a:lnTo>
                <a:lnTo>
                  <a:pt x="4410478" y="3879409"/>
                </a:lnTo>
                <a:lnTo>
                  <a:pt x="4409911" y="3881874"/>
                </a:lnTo>
                <a:lnTo>
                  <a:pt x="4408493" y="3883790"/>
                </a:lnTo>
                <a:lnTo>
                  <a:pt x="4406225" y="3885159"/>
                </a:lnTo>
                <a:lnTo>
                  <a:pt x="4403957" y="3886528"/>
                </a:lnTo>
                <a:lnTo>
                  <a:pt x="4400838" y="3887349"/>
                </a:lnTo>
                <a:lnTo>
                  <a:pt x="4397720" y="3887897"/>
                </a:lnTo>
                <a:lnTo>
                  <a:pt x="4394033" y="3888170"/>
                </a:lnTo>
                <a:lnTo>
                  <a:pt x="4390631" y="3887897"/>
                </a:lnTo>
                <a:lnTo>
                  <a:pt x="4386379" y="3887349"/>
                </a:lnTo>
                <a:lnTo>
                  <a:pt x="4382409" y="3885980"/>
                </a:lnTo>
                <a:lnTo>
                  <a:pt x="4378157" y="3884612"/>
                </a:lnTo>
                <a:lnTo>
                  <a:pt x="4372486" y="3882969"/>
                </a:lnTo>
                <a:lnTo>
                  <a:pt x="4367667" y="3881874"/>
                </a:lnTo>
                <a:lnTo>
                  <a:pt x="4363413" y="3881326"/>
                </a:lnTo>
                <a:lnTo>
                  <a:pt x="4359444" y="3881326"/>
                </a:lnTo>
                <a:lnTo>
                  <a:pt x="4356041" y="3881874"/>
                </a:lnTo>
                <a:lnTo>
                  <a:pt x="4352639" y="3882969"/>
                </a:lnTo>
                <a:lnTo>
                  <a:pt x="4350088" y="3884337"/>
                </a:lnTo>
                <a:lnTo>
                  <a:pt x="4347536" y="3885980"/>
                </a:lnTo>
                <a:lnTo>
                  <a:pt x="4345551" y="3888445"/>
                </a:lnTo>
                <a:lnTo>
                  <a:pt x="4343851" y="3890908"/>
                </a:lnTo>
                <a:lnTo>
                  <a:pt x="4342149" y="3893920"/>
                </a:lnTo>
                <a:lnTo>
                  <a:pt x="4340731" y="3896931"/>
                </a:lnTo>
                <a:lnTo>
                  <a:pt x="4339597" y="3900491"/>
                </a:lnTo>
                <a:lnTo>
                  <a:pt x="4338463" y="3904049"/>
                </a:lnTo>
                <a:lnTo>
                  <a:pt x="4337046" y="3911442"/>
                </a:lnTo>
                <a:lnTo>
                  <a:pt x="4337613" y="3915275"/>
                </a:lnTo>
                <a:lnTo>
                  <a:pt x="4338463" y="3918833"/>
                </a:lnTo>
                <a:lnTo>
                  <a:pt x="4339597" y="3922119"/>
                </a:lnTo>
                <a:lnTo>
                  <a:pt x="4340731" y="3925404"/>
                </a:lnTo>
                <a:lnTo>
                  <a:pt x="4342717" y="3928142"/>
                </a:lnTo>
                <a:lnTo>
                  <a:pt x="4344417" y="3931154"/>
                </a:lnTo>
                <a:lnTo>
                  <a:pt x="4346401" y="3933891"/>
                </a:lnTo>
                <a:lnTo>
                  <a:pt x="4348670" y="3936355"/>
                </a:lnTo>
                <a:lnTo>
                  <a:pt x="4353490" y="3941283"/>
                </a:lnTo>
                <a:lnTo>
                  <a:pt x="4359161" y="3945938"/>
                </a:lnTo>
                <a:lnTo>
                  <a:pt x="4364831" y="3950591"/>
                </a:lnTo>
                <a:lnTo>
                  <a:pt x="4370785" y="3954698"/>
                </a:lnTo>
                <a:lnTo>
                  <a:pt x="4375321" y="3956889"/>
                </a:lnTo>
                <a:lnTo>
                  <a:pt x="4379575" y="3959352"/>
                </a:lnTo>
                <a:lnTo>
                  <a:pt x="4387513" y="3964280"/>
                </a:lnTo>
                <a:lnTo>
                  <a:pt x="4395451" y="3969756"/>
                </a:lnTo>
                <a:lnTo>
                  <a:pt x="4402256" y="3975505"/>
                </a:lnTo>
                <a:lnTo>
                  <a:pt x="4409061" y="3981802"/>
                </a:lnTo>
                <a:lnTo>
                  <a:pt x="4415298" y="3988099"/>
                </a:lnTo>
                <a:lnTo>
                  <a:pt x="4421251" y="3994943"/>
                </a:lnTo>
                <a:lnTo>
                  <a:pt x="4426639" y="4001788"/>
                </a:lnTo>
                <a:lnTo>
                  <a:pt x="4432309" y="4008632"/>
                </a:lnTo>
                <a:lnTo>
                  <a:pt x="4437696" y="4015750"/>
                </a:lnTo>
                <a:lnTo>
                  <a:pt x="4447903" y="4030261"/>
                </a:lnTo>
                <a:lnTo>
                  <a:pt x="4458393" y="4045318"/>
                </a:lnTo>
                <a:lnTo>
                  <a:pt x="4463497" y="4052436"/>
                </a:lnTo>
                <a:lnTo>
                  <a:pt x="4469167" y="4059281"/>
                </a:lnTo>
                <a:lnTo>
                  <a:pt x="4479375" y="4070780"/>
                </a:lnTo>
                <a:lnTo>
                  <a:pt x="4489581" y="4082278"/>
                </a:lnTo>
                <a:lnTo>
                  <a:pt x="4499504" y="4094050"/>
                </a:lnTo>
                <a:lnTo>
                  <a:pt x="4508861" y="4105823"/>
                </a:lnTo>
                <a:lnTo>
                  <a:pt x="4518217" y="4117869"/>
                </a:lnTo>
                <a:lnTo>
                  <a:pt x="4527573" y="4129915"/>
                </a:lnTo>
                <a:lnTo>
                  <a:pt x="4545719" y="4154555"/>
                </a:lnTo>
                <a:lnTo>
                  <a:pt x="4563013" y="4179195"/>
                </a:lnTo>
                <a:lnTo>
                  <a:pt x="4580309" y="4204382"/>
                </a:lnTo>
                <a:lnTo>
                  <a:pt x="4597035" y="4229570"/>
                </a:lnTo>
                <a:lnTo>
                  <a:pt x="4614047" y="4254757"/>
                </a:lnTo>
                <a:lnTo>
                  <a:pt x="4633893" y="4282682"/>
                </a:lnTo>
                <a:lnTo>
                  <a:pt x="4654024" y="4310333"/>
                </a:lnTo>
                <a:lnTo>
                  <a:pt x="4661112" y="4317178"/>
                </a:lnTo>
                <a:lnTo>
                  <a:pt x="4667633" y="4324570"/>
                </a:lnTo>
                <a:lnTo>
                  <a:pt x="4673303" y="4331688"/>
                </a:lnTo>
                <a:lnTo>
                  <a:pt x="4678407" y="4338806"/>
                </a:lnTo>
                <a:lnTo>
                  <a:pt x="4682659" y="4346199"/>
                </a:lnTo>
                <a:lnTo>
                  <a:pt x="4686062" y="4353317"/>
                </a:lnTo>
                <a:lnTo>
                  <a:pt x="4689181" y="4360708"/>
                </a:lnTo>
                <a:lnTo>
                  <a:pt x="4691449" y="4368101"/>
                </a:lnTo>
                <a:lnTo>
                  <a:pt x="4693433" y="4376040"/>
                </a:lnTo>
                <a:lnTo>
                  <a:pt x="4694567" y="4383432"/>
                </a:lnTo>
                <a:lnTo>
                  <a:pt x="4695701" y="4391098"/>
                </a:lnTo>
                <a:lnTo>
                  <a:pt x="4696269" y="4398489"/>
                </a:lnTo>
                <a:lnTo>
                  <a:pt x="4696269" y="4406155"/>
                </a:lnTo>
                <a:lnTo>
                  <a:pt x="4695985" y="4414095"/>
                </a:lnTo>
                <a:lnTo>
                  <a:pt x="4695701" y="4421761"/>
                </a:lnTo>
                <a:lnTo>
                  <a:pt x="4694567" y="4429427"/>
                </a:lnTo>
                <a:lnTo>
                  <a:pt x="4693717" y="4437092"/>
                </a:lnTo>
                <a:lnTo>
                  <a:pt x="4692583" y="4445306"/>
                </a:lnTo>
                <a:lnTo>
                  <a:pt x="4690031" y="4460637"/>
                </a:lnTo>
                <a:lnTo>
                  <a:pt x="4686913" y="4476242"/>
                </a:lnTo>
                <a:lnTo>
                  <a:pt x="4684361" y="4492121"/>
                </a:lnTo>
                <a:lnTo>
                  <a:pt x="4682093" y="4507452"/>
                </a:lnTo>
                <a:lnTo>
                  <a:pt x="4681243" y="4515392"/>
                </a:lnTo>
                <a:lnTo>
                  <a:pt x="4680675" y="4523058"/>
                </a:lnTo>
                <a:lnTo>
                  <a:pt x="4680391" y="4530724"/>
                </a:lnTo>
                <a:lnTo>
                  <a:pt x="4680109" y="4538389"/>
                </a:lnTo>
                <a:lnTo>
                  <a:pt x="4680675" y="4546055"/>
                </a:lnTo>
                <a:lnTo>
                  <a:pt x="4681243" y="4553721"/>
                </a:lnTo>
                <a:lnTo>
                  <a:pt x="4682093" y="4557554"/>
                </a:lnTo>
                <a:lnTo>
                  <a:pt x="4682943" y="4561660"/>
                </a:lnTo>
                <a:lnTo>
                  <a:pt x="4682943" y="4564945"/>
                </a:lnTo>
                <a:lnTo>
                  <a:pt x="4682659" y="4568778"/>
                </a:lnTo>
                <a:lnTo>
                  <a:pt x="4681525" y="4572338"/>
                </a:lnTo>
                <a:lnTo>
                  <a:pt x="4680675" y="4575623"/>
                </a:lnTo>
                <a:lnTo>
                  <a:pt x="4679257" y="4578908"/>
                </a:lnTo>
                <a:lnTo>
                  <a:pt x="4677840" y="4582194"/>
                </a:lnTo>
                <a:lnTo>
                  <a:pt x="4675572" y="4585479"/>
                </a:lnTo>
                <a:lnTo>
                  <a:pt x="4673871" y="4588217"/>
                </a:lnTo>
                <a:lnTo>
                  <a:pt x="4669051" y="4594513"/>
                </a:lnTo>
                <a:lnTo>
                  <a:pt x="4664231" y="4600263"/>
                </a:lnTo>
                <a:lnTo>
                  <a:pt x="4659127" y="4606286"/>
                </a:lnTo>
                <a:lnTo>
                  <a:pt x="4654024" y="4612035"/>
                </a:lnTo>
                <a:lnTo>
                  <a:pt x="4649771" y="4618058"/>
                </a:lnTo>
                <a:lnTo>
                  <a:pt x="4647503" y="4621070"/>
                </a:lnTo>
                <a:lnTo>
                  <a:pt x="4645801" y="4624355"/>
                </a:lnTo>
                <a:lnTo>
                  <a:pt x="4644101" y="4627366"/>
                </a:lnTo>
                <a:lnTo>
                  <a:pt x="4642399" y="4630926"/>
                </a:lnTo>
                <a:lnTo>
                  <a:pt x="4641549" y="4634211"/>
                </a:lnTo>
                <a:lnTo>
                  <a:pt x="4640698" y="4637770"/>
                </a:lnTo>
                <a:lnTo>
                  <a:pt x="4640415" y="4641055"/>
                </a:lnTo>
                <a:lnTo>
                  <a:pt x="4640415" y="4644888"/>
                </a:lnTo>
                <a:lnTo>
                  <a:pt x="4640698" y="4648721"/>
                </a:lnTo>
                <a:lnTo>
                  <a:pt x="4641549" y="4652554"/>
                </a:lnTo>
                <a:lnTo>
                  <a:pt x="4642683" y="4656661"/>
                </a:lnTo>
                <a:lnTo>
                  <a:pt x="4644951" y="4661041"/>
                </a:lnTo>
                <a:lnTo>
                  <a:pt x="4637013" y="4657208"/>
                </a:lnTo>
                <a:lnTo>
                  <a:pt x="4629641" y="4655018"/>
                </a:lnTo>
                <a:lnTo>
                  <a:pt x="4626522" y="4653649"/>
                </a:lnTo>
                <a:lnTo>
                  <a:pt x="4623120" y="4653101"/>
                </a:lnTo>
                <a:lnTo>
                  <a:pt x="4620285" y="4652554"/>
                </a:lnTo>
                <a:lnTo>
                  <a:pt x="4617449" y="4652280"/>
                </a:lnTo>
                <a:lnTo>
                  <a:pt x="4614614" y="4652280"/>
                </a:lnTo>
                <a:lnTo>
                  <a:pt x="4612063" y="4652280"/>
                </a:lnTo>
                <a:lnTo>
                  <a:pt x="4609227" y="4652554"/>
                </a:lnTo>
                <a:lnTo>
                  <a:pt x="4606959" y="4653101"/>
                </a:lnTo>
                <a:lnTo>
                  <a:pt x="4604975" y="4653649"/>
                </a:lnTo>
                <a:lnTo>
                  <a:pt x="4602423" y="4654744"/>
                </a:lnTo>
                <a:lnTo>
                  <a:pt x="4600438" y="4655839"/>
                </a:lnTo>
                <a:lnTo>
                  <a:pt x="4598737" y="4656934"/>
                </a:lnTo>
                <a:lnTo>
                  <a:pt x="4595051" y="4659399"/>
                </a:lnTo>
                <a:lnTo>
                  <a:pt x="4591933" y="4662684"/>
                </a:lnTo>
                <a:lnTo>
                  <a:pt x="4588530" y="4665969"/>
                </a:lnTo>
                <a:lnTo>
                  <a:pt x="4585979" y="4670075"/>
                </a:lnTo>
                <a:lnTo>
                  <a:pt x="4583427" y="4674456"/>
                </a:lnTo>
                <a:lnTo>
                  <a:pt x="4581159" y="4678836"/>
                </a:lnTo>
                <a:lnTo>
                  <a:pt x="4576622" y="4688419"/>
                </a:lnTo>
                <a:lnTo>
                  <a:pt x="4572369" y="4698001"/>
                </a:lnTo>
                <a:lnTo>
                  <a:pt x="4567833" y="4707583"/>
                </a:lnTo>
                <a:lnTo>
                  <a:pt x="4565565" y="4712237"/>
                </a:lnTo>
                <a:lnTo>
                  <a:pt x="4562730" y="4716344"/>
                </a:lnTo>
                <a:lnTo>
                  <a:pt x="4560178" y="4720450"/>
                </a:lnTo>
                <a:lnTo>
                  <a:pt x="4557059" y="4724283"/>
                </a:lnTo>
                <a:lnTo>
                  <a:pt x="4553657" y="4727295"/>
                </a:lnTo>
                <a:lnTo>
                  <a:pt x="4549971" y="4729759"/>
                </a:lnTo>
                <a:lnTo>
                  <a:pt x="4547987" y="4731401"/>
                </a:lnTo>
                <a:lnTo>
                  <a:pt x="4546001" y="4732223"/>
                </a:lnTo>
                <a:lnTo>
                  <a:pt x="4543451" y="4733044"/>
                </a:lnTo>
                <a:lnTo>
                  <a:pt x="4541465" y="4733866"/>
                </a:lnTo>
                <a:lnTo>
                  <a:pt x="4538914" y="4734139"/>
                </a:lnTo>
                <a:lnTo>
                  <a:pt x="4536362" y="4734687"/>
                </a:lnTo>
                <a:lnTo>
                  <a:pt x="4533811" y="4734687"/>
                </a:lnTo>
                <a:lnTo>
                  <a:pt x="4530691" y="4734687"/>
                </a:lnTo>
                <a:lnTo>
                  <a:pt x="4527856" y="4734687"/>
                </a:lnTo>
                <a:lnTo>
                  <a:pt x="4524738" y="4734139"/>
                </a:lnTo>
                <a:lnTo>
                  <a:pt x="4521619" y="4733592"/>
                </a:lnTo>
                <a:lnTo>
                  <a:pt x="4517933" y="4732771"/>
                </a:lnTo>
                <a:lnTo>
                  <a:pt x="4512830" y="4731401"/>
                </a:lnTo>
                <a:lnTo>
                  <a:pt x="4507159" y="4730580"/>
                </a:lnTo>
                <a:lnTo>
                  <a:pt x="4501489" y="4729485"/>
                </a:lnTo>
                <a:lnTo>
                  <a:pt x="4495819" y="4728938"/>
                </a:lnTo>
                <a:lnTo>
                  <a:pt x="4490148" y="4728664"/>
                </a:lnTo>
                <a:lnTo>
                  <a:pt x="4484477" y="4728664"/>
                </a:lnTo>
                <a:lnTo>
                  <a:pt x="4473420" y="4728938"/>
                </a:lnTo>
                <a:lnTo>
                  <a:pt x="4461796" y="4729485"/>
                </a:lnTo>
                <a:lnTo>
                  <a:pt x="4450171" y="4730854"/>
                </a:lnTo>
                <a:lnTo>
                  <a:pt x="4427206" y="4733318"/>
                </a:lnTo>
                <a:lnTo>
                  <a:pt x="4415865" y="4734413"/>
                </a:lnTo>
                <a:lnTo>
                  <a:pt x="4404241" y="4734961"/>
                </a:lnTo>
                <a:lnTo>
                  <a:pt x="4398570" y="4734961"/>
                </a:lnTo>
                <a:lnTo>
                  <a:pt x="4392617" y="4734961"/>
                </a:lnTo>
                <a:lnTo>
                  <a:pt x="4386946" y="4734413"/>
                </a:lnTo>
                <a:lnTo>
                  <a:pt x="4381275" y="4734139"/>
                </a:lnTo>
                <a:lnTo>
                  <a:pt x="4375888" y="4733318"/>
                </a:lnTo>
                <a:lnTo>
                  <a:pt x="4370217" y="4732223"/>
                </a:lnTo>
                <a:lnTo>
                  <a:pt x="4364547" y="4731128"/>
                </a:lnTo>
                <a:lnTo>
                  <a:pt x="4358877" y="4729211"/>
                </a:lnTo>
                <a:lnTo>
                  <a:pt x="4353207" y="4727295"/>
                </a:lnTo>
                <a:lnTo>
                  <a:pt x="4347820" y="4725105"/>
                </a:lnTo>
                <a:lnTo>
                  <a:pt x="4342149" y="4722093"/>
                </a:lnTo>
                <a:lnTo>
                  <a:pt x="4337046" y="4719082"/>
                </a:lnTo>
                <a:lnTo>
                  <a:pt x="4331375" y="4720177"/>
                </a:lnTo>
                <a:lnTo>
                  <a:pt x="4325705" y="4720724"/>
                </a:lnTo>
                <a:lnTo>
                  <a:pt x="4320317" y="4721272"/>
                </a:lnTo>
                <a:lnTo>
                  <a:pt x="4314931" y="4721545"/>
                </a:lnTo>
                <a:lnTo>
                  <a:pt x="4310111" y="4721545"/>
                </a:lnTo>
                <a:lnTo>
                  <a:pt x="4305007" y="4721545"/>
                </a:lnTo>
                <a:lnTo>
                  <a:pt x="4299904" y="4720998"/>
                </a:lnTo>
                <a:lnTo>
                  <a:pt x="4295085" y="4720450"/>
                </a:lnTo>
                <a:lnTo>
                  <a:pt x="4290831" y="4719629"/>
                </a:lnTo>
                <a:lnTo>
                  <a:pt x="4286012" y="4718808"/>
                </a:lnTo>
                <a:lnTo>
                  <a:pt x="4281475" y="4717165"/>
                </a:lnTo>
                <a:lnTo>
                  <a:pt x="4277506" y="4716070"/>
                </a:lnTo>
                <a:lnTo>
                  <a:pt x="4272970" y="4714427"/>
                </a:lnTo>
                <a:lnTo>
                  <a:pt x="4268717" y="4712785"/>
                </a:lnTo>
                <a:lnTo>
                  <a:pt x="4265031" y="4710594"/>
                </a:lnTo>
                <a:lnTo>
                  <a:pt x="4260778" y="4708678"/>
                </a:lnTo>
                <a:lnTo>
                  <a:pt x="4256809" y="4706488"/>
                </a:lnTo>
                <a:lnTo>
                  <a:pt x="4253407" y="4704024"/>
                </a:lnTo>
                <a:lnTo>
                  <a:pt x="4246035" y="4699096"/>
                </a:lnTo>
                <a:lnTo>
                  <a:pt x="4238947" y="4693347"/>
                </a:lnTo>
                <a:lnTo>
                  <a:pt x="4232143" y="4687050"/>
                </a:lnTo>
                <a:lnTo>
                  <a:pt x="4225621" y="4680479"/>
                </a:lnTo>
                <a:lnTo>
                  <a:pt x="4219383" y="4673361"/>
                </a:lnTo>
                <a:lnTo>
                  <a:pt x="4213146" y="4665969"/>
                </a:lnTo>
                <a:lnTo>
                  <a:pt x="4207193" y="4658303"/>
                </a:lnTo>
                <a:lnTo>
                  <a:pt x="4182526" y="4635580"/>
                </a:lnTo>
                <a:lnTo>
                  <a:pt x="4158143" y="4612582"/>
                </a:lnTo>
                <a:lnTo>
                  <a:pt x="4103990" y="4556459"/>
                </a:lnTo>
                <a:lnTo>
                  <a:pt x="4072803" y="4527986"/>
                </a:lnTo>
                <a:lnTo>
                  <a:pt x="4026305" y="4478980"/>
                </a:lnTo>
                <a:lnTo>
                  <a:pt x="4026021" y="4479801"/>
                </a:lnTo>
                <a:lnTo>
                  <a:pt x="3876321" y="4331962"/>
                </a:lnTo>
                <a:lnTo>
                  <a:pt x="3728039" y="4196443"/>
                </a:lnTo>
                <a:lnTo>
                  <a:pt x="3716699" y="4194252"/>
                </a:lnTo>
                <a:lnTo>
                  <a:pt x="3712162" y="4192884"/>
                </a:lnTo>
                <a:lnTo>
                  <a:pt x="3708193" y="4191241"/>
                </a:lnTo>
                <a:lnTo>
                  <a:pt x="3704507" y="4189324"/>
                </a:lnTo>
                <a:lnTo>
                  <a:pt x="3700537" y="4187408"/>
                </a:lnTo>
                <a:lnTo>
                  <a:pt x="3697135" y="4185218"/>
                </a:lnTo>
                <a:lnTo>
                  <a:pt x="3693733" y="4182754"/>
                </a:lnTo>
                <a:lnTo>
                  <a:pt x="3690614" y="4180290"/>
                </a:lnTo>
                <a:lnTo>
                  <a:pt x="3687212" y="4177278"/>
                </a:lnTo>
                <a:lnTo>
                  <a:pt x="3681258" y="4172077"/>
                </a:lnTo>
                <a:lnTo>
                  <a:pt x="3676154" y="4166054"/>
                </a:lnTo>
                <a:lnTo>
                  <a:pt x="3670484" y="4159756"/>
                </a:lnTo>
                <a:lnTo>
                  <a:pt x="3665381" y="4153460"/>
                </a:lnTo>
                <a:lnTo>
                  <a:pt x="3667365" y="4147984"/>
                </a:lnTo>
                <a:lnTo>
                  <a:pt x="3663679" y="4147710"/>
                </a:lnTo>
                <a:lnTo>
                  <a:pt x="3660277" y="4147437"/>
                </a:lnTo>
                <a:lnTo>
                  <a:pt x="3657442" y="4146615"/>
                </a:lnTo>
                <a:lnTo>
                  <a:pt x="3654607" y="4145247"/>
                </a:lnTo>
                <a:lnTo>
                  <a:pt x="3652338" y="4143604"/>
                </a:lnTo>
                <a:lnTo>
                  <a:pt x="3650070" y="4141961"/>
                </a:lnTo>
                <a:lnTo>
                  <a:pt x="3648086" y="4140319"/>
                </a:lnTo>
                <a:lnTo>
                  <a:pt x="3646385" y="4137854"/>
                </a:lnTo>
                <a:lnTo>
                  <a:pt x="3642983" y="4133474"/>
                </a:lnTo>
                <a:lnTo>
                  <a:pt x="3640147" y="4128820"/>
                </a:lnTo>
                <a:lnTo>
                  <a:pt x="3637312" y="4124165"/>
                </a:lnTo>
                <a:lnTo>
                  <a:pt x="3635327" y="4122249"/>
                </a:lnTo>
                <a:lnTo>
                  <a:pt x="3633626" y="4120059"/>
                </a:lnTo>
                <a:lnTo>
                  <a:pt x="3625687" y="4115952"/>
                </a:lnTo>
                <a:lnTo>
                  <a:pt x="3618033" y="4111572"/>
                </a:lnTo>
                <a:lnTo>
                  <a:pt x="3610944" y="4106644"/>
                </a:lnTo>
                <a:lnTo>
                  <a:pt x="3607542" y="4104180"/>
                </a:lnTo>
                <a:lnTo>
                  <a:pt x="3604423" y="4101442"/>
                </a:lnTo>
                <a:lnTo>
                  <a:pt x="3601304" y="4098705"/>
                </a:lnTo>
                <a:lnTo>
                  <a:pt x="3598469" y="4095419"/>
                </a:lnTo>
                <a:lnTo>
                  <a:pt x="3595634" y="4092407"/>
                </a:lnTo>
                <a:lnTo>
                  <a:pt x="3593366" y="4088849"/>
                </a:lnTo>
                <a:lnTo>
                  <a:pt x="3591381" y="4085563"/>
                </a:lnTo>
                <a:lnTo>
                  <a:pt x="3589396" y="4081456"/>
                </a:lnTo>
                <a:lnTo>
                  <a:pt x="3587979" y="4077623"/>
                </a:lnTo>
                <a:lnTo>
                  <a:pt x="3586561" y="4073243"/>
                </a:lnTo>
                <a:lnTo>
                  <a:pt x="3564446" y="4094872"/>
                </a:lnTo>
                <a:lnTo>
                  <a:pt x="3581742" y="4136759"/>
                </a:lnTo>
                <a:lnTo>
                  <a:pt x="3585711" y="4134296"/>
                </a:lnTo>
                <a:lnTo>
                  <a:pt x="3592515" y="4135664"/>
                </a:lnTo>
                <a:lnTo>
                  <a:pt x="3599036" y="4137307"/>
                </a:lnTo>
                <a:lnTo>
                  <a:pt x="3605273" y="4139224"/>
                </a:lnTo>
                <a:lnTo>
                  <a:pt x="3610944" y="4141687"/>
                </a:lnTo>
                <a:lnTo>
                  <a:pt x="3616331" y="4143877"/>
                </a:lnTo>
                <a:lnTo>
                  <a:pt x="3621435" y="4146889"/>
                </a:lnTo>
                <a:lnTo>
                  <a:pt x="3626254" y="4150175"/>
                </a:lnTo>
                <a:lnTo>
                  <a:pt x="3630791" y="4153733"/>
                </a:lnTo>
                <a:lnTo>
                  <a:pt x="3634477" y="4157566"/>
                </a:lnTo>
                <a:lnTo>
                  <a:pt x="3638162" y="4161947"/>
                </a:lnTo>
                <a:lnTo>
                  <a:pt x="3641281" y="4166601"/>
                </a:lnTo>
                <a:lnTo>
                  <a:pt x="3643833" y="4171255"/>
                </a:lnTo>
                <a:lnTo>
                  <a:pt x="3646101" y="4176730"/>
                </a:lnTo>
                <a:lnTo>
                  <a:pt x="3647519" y="4182754"/>
                </a:lnTo>
                <a:lnTo>
                  <a:pt x="3648653" y="4189051"/>
                </a:lnTo>
                <a:lnTo>
                  <a:pt x="3649503" y="4195622"/>
                </a:lnTo>
                <a:lnTo>
                  <a:pt x="3667649" y="4224368"/>
                </a:lnTo>
                <a:lnTo>
                  <a:pt x="3672752" y="4227380"/>
                </a:lnTo>
                <a:lnTo>
                  <a:pt x="3677288" y="4230938"/>
                </a:lnTo>
                <a:lnTo>
                  <a:pt x="3686361" y="4238057"/>
                </a:lnTo>
                <a:lnTo>
                  <a:pt x="3694584" y="4245449"/>
                </a:lnTo>
                <a:lnTo>
                  <a:pt x="3702805" y="4253388"/>
                </a:lnTo>
                <a:lnTo>
                  <a:pt x="3710177" y="4261601"/>
                </a:lnTo>
                <a:lnTo>
                  <a:pt x="3717265" y="4270089"/>
                </a:lnTo>
                <a:lnTo>
                  <a:pt x="3724070" y="4278575"/>
                </a:lnTo>
                <a:lnTo>
                  <a:pt x="3730875" y="4287336"/>
                </a:lnTo>
                <a:lnTo>
                  <a:pt x="3737112" y="4296097"/>
                </a:lnTo>
                <a:lnTo>
                  <a:pt x="3743349" y="4305405"/>
                </a:lnTo>
                <a:lnTo>
                  <a:pt x="3755825" y="4323201"/>
                </a:lnTo>
                <a:lnTo>
                  <a:pt x="3768299" y="4341271"/>
                </a:lnTo>
                <a:lnTo>
                  <a:pt x="3774820" y="4350579"/>
                </a:lnTo>
                <a:lnTo>
                  <a:pt x="3781341" y="4359066"/>
                </a:lnTo>
                <a:lnTo>
                  <a:pt x="3836912" y="4430247"/>
                </a:lnTo>
                <a:lnTo>
                  <a:pt x="3864413" y="4466386"/>
                </a:lnTo>
                <a:lnTo>
                  <a:pt x="3878022" y="4484455"/>
                </a:lnTo>
                <a:lnTo>
                  <a:pt x="3891065" y="4502799"/>
                </a:lnTo>
                <a:lnTo>
                  <a:pt x="3904107" y="4521141"/>
                </a:lnTo>
                <a:lnTo>
                  <a:pt x="3916865" y="4539210"/>
                </a:lnTo>
                <a:lnTo>
                  <a:pt x="3929341" y="4558101"/>
                </a:lnTo>
                <a:lnTo>
                  <a:pt x="3941531" y="4576991"/>
                </a:lnTo>
                <a:lnTo>
                  <a:pt x="3953156" y="4596156"/>
                </a:lnTo>
                <a:lnTo>
                  <a:pt x="3964497" y="4615594"/>
                </a:lnTo>
                <a:lnTo>
                  <a:pt x="3974987" y="4635306"/>
                </a:lnTo>
                <a:lnTo>
                  <a:pt x="3985194" y="4655291"/>
                </a:lnTo>
                <a:lnTo>
                  <a:pt x="3989163" y="4663779"/>
                </a:lnTo>
                <a:lnTo>
                  <a:pt x="3991148" y="4668159"/>
                </a:lnTo>
                <a:lnTo>
                  <a:pt x="3992565" y="4671992"/>
                </a:lnTo>
                <a:lnTo>
                  <a:pt x="3993699" y="4676373"/>
                </a:lnTo>
                <a:lnTo>
                  <a:pt x="3993699" y="4678563"/>
                </a:lnTo>
                <a:lnTo>
                  <a:pt x="3993983" y="4680753"/>
                </a:lnTo>
                <a:lnTo>
                  <a:pt x="3993699" y="4682943"/>
                </a:lnTo>
                <a:lnTo>
                  <a:pt x="3993417" y="4685134"/>
                </a:lnTo>
                <a:lnTo>
                  <a:pt x="3992849" y="4687597"/>
                </a:lnTo>
                <a:lnTo>
                  <a:pt x="3991999" y="4690062"/>
                </a:lnTo>
                <a:lnTo>
                  <a:pt x="3994834" y="4699370"/>
                </a:lnTo>
                <a:lnTo>
                  <a:pt x="3997669" y="4708404"/>
                </a:lnTo>
                <a:lnTo>
                  <a:pt x="3999370" y="4717712"/>
                </a:lnTo>
                <a:lnTo>
                  <a:pt x="4000788" y="4727021"/>
                </a:lnTo>
                <a:lnTo>
                  <a:pt x="4001638" y="4736056"/>
                </a:lnTo>
                <a:lnTo>
                  <a:pt x="4002205" y="4745364"/>
                </a:lnTo>
                <a:lnTo>
                  <a:pt x="4002489" y="4754398"/>
                </a:lnTo>
                <a:lnTo>
                  <a:pt x="4002205" y="4763981"/>
                </a:lnTo>
                <a:lnTo>
                  <a:pt x="4001922" y="4773015"/>
                </a:lnTo>
                <a:lnTo>
                  <a:pt x="4001355" y="4782598"/>
                </a:lnTo>
                <a:lnTo>
                  <a:pt x="4000504" y="4791632"/>
                </a:lnTo>
                <a:lnTo>
                  <a:pt x="3999370" y="4800940"/>
                </a:lnTo>
                <a:lnTo>
                  <a:pt x="3996819" y="4819557"/>
                </a:lnTo>
                <a:lnTo>
                  <a:pt x="3993983" y="4837901"/>
                </a:lnTo>
                <a:lnTo>
                  <a:pt x="3991715" y="4897310"/>
                </a:lnTo>
                <a:lnTo>
                  <a:pt x="3990297" y="4908535"/>
                </a:lnTo>
                <a:lnTo>
                  <a:pt x="3988313" y="4919212"/>
                </a:lnTo>
                <a:lnTo>
                  <a:pt x="3985761" y="4929890"/>
                </a:lnTo>
                <a:lnTo>
                  <a:pt x="3984344" y="4935091"/>
                </a:lnTo>
                <a:lnTo>
                  <a:pt x="3982359" y="4940293"/>
                </a:lnTo>
                <a:lnTo>
                  <a:pt x="3980657" y="4944947"/>
                </a:lnTo>
                <a:lnTo>
                  <a:pt x="3978673" y="4949875"/>
                </a:lnTo>
                <a:lnTo>
                  <a:pt x="3976688" y="4954803"/>
                </a:lnTo>
                <a:lnTo>
                  <a:pt x="3974137" y="4959457"/>
                </a:lnTo>
                <a:lnTo>
                  <a:pt x="3971585" y="4963838"/>
                </a:lnTo>
                <a:lnTo>
                  <a:pt x="3968749" y="4968218"/>
                </a:lnTo>
                <a:lnTo>
                  <a:pt x="3966198" y="4972872"/>
                </a:lnTo>
                <a:lnTo>
                  <a:pt x="3963079" y="4976705"/>
                </a:lnTo>
                <a:lnTo>
                  <a:pt x="3959961" y="4981085"/>
                </a:lnTo>
                <a:lnTo>
                  <a:pt x="3956559" y="4985192"/>
                </a:lnTo>
                <a:lnTo>
                  <a:pt x="3953439" y="4989025"/>
                </a:lnTo>
                <a:lnTo>
                  <a:pt x="3949470" y="4993131"/>
                </a:lnTo>
                <a:lnTo>
                  <a:pt x="3946068" y="4996964"/>
                </a:lnTo>
                <a:lnTo>
                  <a:pt x="3942099" y="5000524"/>
                </a:lnTo>
                <a:lnTo>
                  <a:pt x="3938129" y="5004082"/>
                </a:lnTo>
                <a:lnTo>
                  <a:pt x="3933593" y="5007368"/>
                </a:lnTo>
                <a:lnTo>
                  <a:pt x="3924804" y="5014213"/>
                </a:lnTo>
                <a:lnTo>
                  <a:pt x="3915164" y="5020509"/>
                </a:lnTo>
                <a:lnTo>
                  <a:pt x="3904957" y="5026532"/>
                </a:lnTo>
                <a:lnTo>
                  <a:pt x="3894183" y="5032008"/>
                </a:lnTo>
                <a:lnTo>
                  <a:pt x="3894751" y="5038852"/>
                </a:lnTo>
                <a:lnTo>
                  <a:pt x="3895034" y="5045696"/>
                </a:lnTo>
                <a:lnTo>
                  <a:pt x="3895318" y="5049529"/>
                </a:lnTo>
                <a:lnTo>
                  <a:pt x="3895034" y="5052815"/>
                </a:lnTo>
                <a:lnTo>
                  <a:pt x="3894751" y="5056374"/>
                </a:lnTo>
                <a:lnTo>
                  <a:pt x="3894467" y="5059385"/>
                </a:lnTo>
                <a:lnTo>
                  <a:pt x="3893617" y="5062671"/>
                </a:lnTo>
                <a:lnTo>
                  <a:pt x="3892483" y="5065408"/>
                </a:lnTo>
                <a:lnTo>
                  <a:pt x="3890781" y="5068146"/>
                </a:lnTo>
                <a:lnTo>
                  <a:pt x="3888796" y="5070336"/>
                </a:lnTo>
                <a:lnTo>
                  <a:pt x="3886528" y="5071979"/>
                </a:lnTo>
                <a:lnTo>
                  <a:pt x="3883693" y="5073622"/>
                </a:lnTo>
                <a:lnTo>
                  <a:pt x="3880575" y="5074443"/>
                </a:lnTo>
                <a:lnTo>
                  <a:pt x="3876605" y="5074717"/>
                </a:lnTo>
                <a:lnTo>
                  <a:pt x="3866965" y="5075264"/>
                </a:lnTo>
                <a:lnTo>
                  <a:pt x="3857042" y="5075812"/>
                </a:lnTo>
                <a:lnTo>
                  <a:pt x="3837479" y="5077454"/>
                </a:lnTo>
                <a:lnTo>
                  <a:pt x="3818199" y="5079919"/>
                </a:lnTo>
                <a:lnTo>
                  <a:pt x="3798636" y="5082382"/>
                </a:lnTo>
                <a:lnTo>
                  <a:pt x="3759510" y="5087858"/>
                </a:lnTo>
                <a:lnTo>
                  <a:pt x="3740230" y="5090048"/>
                </a:lnTo>
                <a:lnTo>
                  <a:pt x="3720668" y="5092238"/>
                </a:lnTo>
                <a:lnTo>
                  <a:pt x="3711028" y="5092786"/>
                </a:lnTo>
                <a:lnTo>
                  <a:pt x="3701104" y="5093333"/>
                </a:lnTo>
                <a:lnTo>
                  <a:pt x="3691465" y="5093608"/>
                </a:lnTo>
                <a:lnTo>
                  <a:pt x="3681825" y="5093608"/>
                </a:lnTo>
                <a:lnTo>
                  <a:pt x="3672185" y="5093333"/>
                </a:lnTo>
                <a:lnTo>
                  <a:pt x="3662262" y="5092786"/>
                </a:lnTo>
                <a:lnTo>
                  <a:pt x="3652905" y="5091417"/>
                </a:lnTo>
                <a:lnTo>
                  <a:pt x="3642983" y="5090322"/>
                </a:lnTo>
                <a:lnTo>
                  <a:pt x="3633626" y="5088680"/>
                </a:lnTo>
                <a:lnTo>
                  <a:pt x="3623986" y="5086763"/>
                </a:lnTo>
                <a:lnTo>
                  <a:pt x="3614346" y="5084025"/>
                </a:lnTo>
                <a:lnTo>
                  <a:pt x="3604991" y="5081287"/>
                </a:lnTo>
                <a:lnTo>
                  <a:pt x="3595067" y="5077729"/>
                </a:lnTo>
                <a:lnTo>
                  <a:pt x="3585711" y="5073896"/>
                </a:lnTo>
                <a:lnTo>
                  <a:pt x="3576071" y="5069515"/>
                </a:lnTo>
                <a:lnTo>
                  <a:pt x="3566715" y="5064313"/>
                </a:lnTo>
                <a:lnTo>
                  <a:pt x="3563596" y="5066778"/>
                </a:lnTo>
                <a:lnTo>
                  <a:pt x="3561044" y="5068968"/>
                </a:lnTo>
                <a:lnTo>
                  <a:pt x="3559343" y="5071158"/>
                </a:lnTo>
                <a:lnTo>
                  <a:pt x="3557359" y="5073896"/>
                </a:lnTo>
                <a:lnTo>
                  <a:pt x="3556225" y="5076359"/>
                </a:lnTo>
                <a:lnTo>
                  <a:pt x="3555657" y="5079371"/>
                </a:lnTo>
                <a:lnTo>
                  <a:pt x="3555091" y="5082109"/>
                </a:lnTo>
                <a:lnTo>
                  <a:pt x="3554523" y="5084847"/>
                </a:lnTo>
                <a:lnTo>
                  <a:pt x="3554239" y="5090870"/>
                </a:lnTo>
                <a:lnTo>
                  <a:pt x="3553673" y="5096893"/>
                </a:lnTo>
                <a:lnTo>
                  <a:pt x="3553105" y="5099904"/>
                </a:lnTo>
                <a:lnTo>
                  <a:pt x="3552539" y="5102642"/>
                </a:lnTo>
                <a:lnTo>
                  <a:pt x="3551404" y="5105654"/>
                </a:lnTo>
                <a:lnTo>
                  <a:pt x="3550270" y="5108117"/>
                </a:lnTo>
                <a:lnTo>
                  <a:pt x="3554807" y="5113867"/>
                </a:lnTo>
                <a:lnTo>
                  <a:pt x="3559060" y="5119890"/>
                </a:lnTo>
                <a:lnTo>
                  <a:pt x="3562462" y="5126187"/>
                </a:lnTo>
                <a:lnTo>
                  <a:pt x="3565865" y="5132210"/>
                </a:lnTo>
                <a:lnTo>
                  <a:pt x="3568416" y="5138507"/>
                </a:lnTo>
                <a:lnTo>
                  <a:pt x="3570968" y="5145078"/>
                </a:lnTo>
                <a:lnTo>
                  <a:pt x="3573236" y="5151374"/>
                </a:lnTo>
                <a:lnTo>
                  <a:pt x="3574937" y="5157945"/>
                </a:lnTo>
                <a:lnTo>
                  <a:pt x="3576638" y="5164515"/>
                </a:lnTo>
                <a:lnTo>
                  <a:pt x="3578339" y="5171360"/>
                </a:lnTo>
                <a:lnTo>
                  <a:pt x="3580607" y="5184775"/>
                </a:lnTo>
                <a:lnTo>
                  <a:pt x="3582592" y="5198190"/>
                </a:lnTo>
                <a:lnTo>
                  <a:pt x="3584860" y="5211879"/>
                </a:lnTo>
                <a:lnTo>
                  <a:pt x="3582025" y="5375597"/>
                </a:lnTo>
                <a:lnTo>
                  <a:pt x="3580891" y="5386274"/>
                </a:lnTo>
                <a:lnTo>
                  <a:pt x="3578907" y="5396952"/>
                </a:lnTo>
                <a:lnTo>
                  <a:pt x="3576354" y="5407081"/>
                </a:lnTo>
                <a:lnTo>
                  <a:pt x="3573519" y="5417485"/>
                </a:lnTo>
                <a:lnTo>
                  <a:pt x="3569834" y="5427341"/>
                </a:lnTo>
                <a:lnTo>
                  <a:pt x="3566147" y="5437471"/>
                </a:lnTo>
                <a:lnTo>
                  <a:pt x="3561611" y="5447052"/>
                </a:lnTo>
                <a:lnTo>
                  <a:pt x="3556792" y="5456635"/>
                </a:lnTo>
                <a:lnTo>
                  <a:pt x="3551404" y="5465943"/>
                </a:lnTo>
                <a:lnTo>
                  <a:pt x="3546018" y="5475252"/>
                </a:lnTo>
                <a:lnTo>
                  <a:pt x="3540063" y="5484013"/>
                </a:lnTo>
                <a:lnTo>
                  <a:pt x="3533543" y="5492773"/>
                </a:lnTo>
                <a:lnTo>
                  <a:pt x="3526738" y="5501260"/>
                </a:lnTo>
                <a:lnTo>
                  <a:pt x="3519650" y="5509200"/>
                </a:lnTo>
                <a:lnTo>
                  <a:pt x="3511995" y="5516866"/>
                </a:lnTo>
                <a:lnTo>
                  <a:pt x="3504339" y="5524532"/>
                </a:lnTo>
                <a:lnTo>
                  <a:pt x="3496401" y="5531650"/>
                </a:lnTo>
                <a:lnTo>
                  <a:pt x="3488179" y="5538220"/>
                </a:lnTo>
                <a:lnTo>
                  <a:pt x="3479389" y="5544791"/>
                </a:lnTo>
                <a:lnTo>
                  <a:pt x="3470884" y="5550814"/>
                </a:lnTo>
                <a:lnTo>
                  <a:pt x="3462095" y="5556290"/>
                </a:lnTo>
                <a:lnTo>
                  <a:pt x="3452739" y="5561218"/>
                </a:lnTo>
                <a:lnTo>
                  <a:pt x="3443666" y="5566145"/>
                </a:lnTo>
                <a:lnTo>
                  <a:pt x="3434310" y="5570252"/>
                </a:lnTo>
                <a:lnTo>
                  <a:pt x="3424386" y="5574359"/>
                </a:lnTo>
                <a:lnTo>
                  <a:pt x="3415030" y="5577370"/>
                </a:lnTo>
                <a:lnTo>
                  <a:pt x="3405107" y="5580108"/>
                </a:lnTo>
                <a:lnTo>
                  <a:pt x="3395184" y="5582572"/>
                </a:lnTo>
                <a:lnTo>
                  <a:pt x="3385260" y="5584215"/>
                </a:lnTo>
                <a:lnTo>
                  <a:pt x="3375053" y="5585036"/>
                </a:lnTo>
                <a:lnTo>
                  <a:pt x="3365131" y="5585583"/>
                </a:lnTo>
                <a:lnTo>
                  <a:pt x="3355207" y="5585583"/>
                </a:lnTo>
                <a:lnTo>
                  <a:pt x="3323736" y="5587773"/>
                </a:lnTo>
                <a:lnTo>
                  <a:pt x="3307859" y="5588321"/>
                </a:lnTo>
                <a:lnTo>
                  <a:pt x="3292265" y="5588868"/>
                </a:lnTo>
                <a:lnTo>
                  <a:pt x="3276387" y="5589143"/>
                </a:lnTo>
                <a:lnTo>
                  <a:pt x="3260794" y="5588868"/>
                </a:lnTo>
                <a:lnTo>
                  <a:pt x="3245200" y="5588321"/>
                </a:lnTo>
                <a:lnTo>
                  <a:pt x="3229607" y="5587500"/>
                </a:lnTo>
                <a:lnTo>
                  <a:pt x="3214296" y="5585857"/>
                </a:lnTo>
                <a:lnTo>
                  <a:pt x="3198702" y="5583941"/>
                </a:lnTo>
                <a:lnTo>
                  <a:pt x="3183392" y="5581477"/>
                </a:lnTo>
                <a:lnTo>
                  <a:pt x="3168082" y="5578192"/>
                </a:lnTo>
                <a:lnTo>
                  <a:pt x="3160710" y="5576275"/>
                </a:lnTo>
                <a:lnTo>
                  <a:pt x="3152771" y="5574359"/>
                </a:lnTo>
                <a:lnTo>
                  <a:pt x="3145400" y="5571894"/>
                </a:lnTo>
                <a:lnTo>
                  <a:pt x="3138028" y="5569704"/>
                </a:lnTo>
                <a:lnTo>
                  <a:pt x="3130374" y="5566966"/>
                </a:lnTo>
                <a:lnTo>
                  <a:pt x="3123002" y="5564229"/>
                </a:lnTo>
                <a:lnTo>
                  <a:pt x="3115631" y="5560943"/>
                </a:lnTo>
                <a:lnTo>
                  <a:pt x="3108259" y="5557932"/>
                </a:lnTo>
                <a:lnTo>
                  <a:pt x="3098902" y="5555742"/>
                </a:lnTo>
                <a:lnTo>
                  <a:pt x="3090397" y="5553004"/>
                </a:lnTo>
                <a:lnTo>
                  <a:pt x="3081891" y="5549992"/>
                </a:lnTo>
                <a:lnTo>
                  <a:pt x="3073669" y="5546434"/>
                </a:lnTo>
                <a:lnTo>
                  <a:pt x="3066013" y="5542874"/>
                </a:lnTo>
                <a:lnTo>
                  <a:pt x="3058359" y="5538494"/>
                </a:lnTo>
                <a:lnTo>
                  <a:pt x="3050987" y="5534113"/>
                </a:lnTo>
                <a:lnTo>
                  <a:pt x="3043899" y="5529185"/>
                </a:lnTo>
                <a:lnTo>
                  <a:pt x="3037094" y="5524257"/>
                </a:lnTo>
                <a:lnTo>
                  <a:pt x="3030290" y="5519056"/>
                </a:lnTo>
                <a:lnTo>
                  <a:pt x="3023769" y="5513580"/>
                </a:lnTo>
                <a:lnTo>
                  <a:pt x="3017532" y="5507557"/>
                </a:lnTo>
                <a:lnTo>
                  <a:pt x="3011294" y="5501808"/>
                </a:lnTo>
                <a:lnTo>
                  <a:pt x="3005340" y="5495511"/>
                </a:lnTo>
                <a:lnTo>
                  <a:pt x="2999386" y="5489214"/>
                </a:lnTo>
                <a:lnTo>
                  <a:pt x="2993716" y="5482918"/>
                </a:lnTo>
                <a:lnTo>
                  <a:pt x="2993716" y="5482643"/>
                </a:lnTo>
                <a:lnTo>
                  <a:pt x="2991163" y="5482918"/>
                </a:lnTo>
                <a:lnTo>
                  <a:pt x="2988329" y="5482918"/>
                </a:lnTo>
                <a:lnTo>
                  <a:pt x="2986060" y="5482643"/>
                </a:lnTo>
                <a:lnTo>
                  <a:pt x="2983792" y="5482370"/>
                </a:lnTo>
                <a:lnTo>
                  <a:pt x="2981241" y="5481822"/>
                </a:lnTo>
                <a:lnTo>
                  <a:pt x="2979256" y="5481001"/>
                </a:lnTo>
                <a:lnTo>
                  <a:pt x="2977271" y="5480180"/>
                </a:lnTo>
                <a:lnTo>
                  <a:pt x="2975003" y="5479358"/>
                </a:lnTo>
                <a:lnTo>
                  <a:pt x="2971601" y="5476620"/>
                </a:lnTo>
                <a:lnTo>
                  <a:pt x="2967915" y="5473882"/>
                </a:lnTo>
                <a:lnTo>
                  <a:pt x="2965079" y="5470324"/>
                </a:lnTo>
                <a:lnTo>
                  <a:pt x="2961961" y="5466764"/>
                </a:lnTo>
                <a:lnTo>
                  <a:pt x="2895900" y="5407081"/>
                </a:lnTo>
                <a:lnTo>
                  <a:pt x="2877755" y="5392845"/>
                </a:lnTo>
                <a:lnTo>
                  <a:pt x="2869816" y="5378883"/>
                </a:lnTo>
                <a:lnTo>
                  <a:pt x="2861594" y="5364920"/>
                </a:lnTo>
                <a:lnTo>
                  <a:pt x="2847701" y="5354243"/>
                </a:lnTo>
                <a:lnTo>
                  <a:pt x="2834092" y="5343017"/>
                </a:lnTo>
                <a:lnTo>
                  <a:pt x="2820767" y="5331519"/>
                </a:lnTo>
                <a:lnTo>
                  <a:pt x="2808008" y="5319747"/>
                </a:lnTo>
                <a:lnTo>
                  <a:pt x="2795250" y="5308248"/>
                </a:lnTo>
                <a:lnTo>
                  <a:pt x="2783059" y="5295928"/>
                </a:lnTo>
                <a:lnTo>
                  <a:pt x="2770867" y="5283608"/>
                </a:lnTo>
                <a:lnTo>
                  <a:pt x="2758959" y="5271015"/>
                </a:lnTo>
                <a:lnTo>
                  <a:pt x="2735710" y="5245827"/>
                </a:lnTo>
                <a:lnTo>
                  <a:pt x="2712461" y="5220366"/>
                </a:lnTo>
                <a:lnTo>
                  <a:pt x="2689495" y="5194631"/>
                </a:lnTo>
                <a:lnTo>
                  <a:pt x="2665963" y="5169443"/>
                </a:lnTo>
                <a:lnTo>
                  <a:pt x="2567014" y="5064040"/>
                </a:lnTo>
                <a:lnTo>
                  <a:pt x="2531857" y="5020236"/>
                </a:lnTo>
                <a:lnTo>
                  <a:pt x="2517115" y="5006547"/>
                </a:lnTo>
                <a:lnTo>
                  <a:pt x="2511727" y="5001345"/>
                </a:lnTo>
                <a:lnTo>
                  <a:pt x="2506624" y="4995869"/>
                </a:lnTo>
                <a:lnTo>
                  <a:pt x="2501521" y="4990120"/>
                </a:lnTo>
                <a:lnTo>
                  <a:pt x="2496417" y="4984645"/>
                </a:lnTo>
                <a:lnTo>
                  <a:pt x="2487061" y="4973146"/>
                </a:lnTo>
                <a:lnTo>
                  <a:pt x="2477138" y="4961373"/>
                </a:lnTo>
                <a:lnTo>
                  <a:pt x="2471750" y="4955350"/>
                </a:lnTo>
                <a:lnTo>
                  <a:pt x="2466364" y="4949875"/>
                </a:lnTo>
                <a:lnTo>
                  <a:pt x="2460977" y="4944399"/>
                </a:lnTo>
                <a:lnTo>
                  <a:pt x="2455023" y="4938924"/>
                </a:lnTo>
                <a:lnTo>
                  <a:pt x="2448785" y="4934270"/>
                </a:lnTo>
                <a:lnTo>
                  <a:pt x="2441981" y="4929342"/>
                </a:lnTo>
                <a:lnTo>
                  <a:pt x="2434609" y="4924962"/>
                </a:lnTo>
                <a:lnTo>
                  <a:pt x="2426671" y="4921129"/>
                </a:lnTo>
                <a:lnTo>
                  <a:pt x="2426954" y="4925235"/>
                </a:lnTo>
                <a:lnTo>
                  <a:pt x="2427522" y="4929342"/>
                </a:lnTo>
                <a:lnTo>
                  <a:pt x="2428372" y="4933722"/>
                </a:lnTo>
                <a:lnTo>
                  <a:pt x="2429222" y="4937555"/>
                </a:lnTo>
                <a:lnTo>
                  <a:pt x="2431490" y="4945494"/>
                </a:lnTo>
                <a:lnTo>
                  <a:pt x="2434609" y="4953434"/>
                </a:lnTo>
                <a:lnTo>
                  <a:pt x="2437445" y="4961373"/>
                </a:lnTo>
                <a:lnTo>
                  <a:pt x="2441130" y="4969039"/>
                </a:lnTo>
                <a:lnTo>
                  <a:pt x="2447934" y="4984371"/>
                </a:lnTo>
                <a:lnTo>
                  <a:pt x="2450770" y="4992036"/>
                </a:lnTo>
                <a:lnTo>
                  <a:pt x="2453322" y="4999702"/>
                </a:lnTo>
                <a:lnTo>
                  <a:pt x="2455873" y="5007642"/>
                </a:lnTo>
                <a:lnTo>
                  <a:pt x="2456724" y="5011475"/>
                </a:lnTo>
                <a:lnTo>
                  <a:pt x="2457291" y="5015308"/>
                </a:lnTo>
                <a:lnTo>
                  <a:pt x="2457574" y="5019414"/>
                </a:lnTo>
                <a:lnTo>
                  <a:pt x="2457858" y="5023521"/>
                </a:lnTo>
                <a:lnTo>
                  <a:pt x="2457858" y="5027354"/>
                </a:lnTo>
                <a:lnTo>
                  <a:pt x="2457574" y="5031460"/>
                </a:lnTo>
                <a:lnTo>
                  <a:pt x="2457007" y="5035840"/>
                </a:lnTo>
                <a:lnTo>
                  <a:pt x="2456157" y="5039673"/>
                </a:lnTo>
                <a:lnTo>
                  <a:pt x="2455023" y="5044054"/>
                </a:lnTo>
                <a:lnTo>
                  <a:pt x="2453038" y="5048434"/>
                </a:lnTo>
                <a:lnTo>
                  <a:pt x="2454172" y="5050077"/>
                </a:lnTo>
                <a:lnTo>
                  <a:pt x="2454739" y="5051446"/>
                </a:lnTo>
                <a:lnTo>
                  <a:pt x="2455023" y="5053089"/>
                </a:lnTo>
                <a:lnTo>
                  <a:pt x="2455306" y="5055005"/>
                </a:lnTo>
                <a:lnTo>
                  <a:pt x="2455306" y="5056647"/>
                </a:lnTo>
                <a:lnTo>
                  <a:pt x="2455023" y="5058290"/>
                </a:lnTo>
                <a:lnTo>
                  <a:pt x="2454456" y="5059933"/>
                </a:lnTo>
                <a:lnTo>
                  <a:pt x="2453605" y="5061850"/>
                </a:lnTo>
                <a:lnTo>
                  <a:pt x="2453322" y="5070336"/>
                </a:lnTo>
                <a:lnTo>
                  <a:pt x="2453605" y="5079371"/>
                </a:lnTo>
                <a:lnTo>
                  <a:pt x="2454456" y="5096619"/>
                </a:lnTo>
                <a:lnTo>
                  <a:pt x="2455306" y="5114415"/>
                </a:lnTo>
                <a:lnTo>
                  <a:pt x="2455873" y="5131936"/>
                </a:lnTo>
                <a:lnTo>
                  <a:pt x="2455873" y="5140697"/>
                </a:lnTo>
                <a:lnTo>
                  <a:pt x="2455590" y="5149458"/>
                </a:lnTo>
                <a:lnTo>
                  <a:pt x="2455023" y="5158219"/>
                </a:lnTo>
                <a:lnTo>
                  <a:pt x="2453605" y="5166706"/>
                </a:lnTo>
                <a:lnTo>
                  <a:pt x="2452471" y="5175466"/>
                </a:lnTo>
                <a:lnTo>
                  <a:pt x="2450487" y="5183954"/>
                </a:lnTo>
                <a:lnTo>
                  <a:pt x="2448218" y="5192440"/>
                </a:lnTo>
                <a:lnTo>
                  <a:pt x="2445099" y="5201201"/>
                </a:lnTo>
                <a:lnTo>
                  <a:pt x="2444249" y="5204213"/>
                </a:lnTo>
                <a:lnTo>
                  <a:pt x="2443115" y="5207772"/>
                </a:lnTo>
                <a:lnTo>
                  <a:pt x="2441697" y="5210784"/>
                </a:lnTo>
                <a:lnTo>
                  <a:pt x="2439146" y="5214069"/>
                </a:lnTo>
                <a:lnTo>
                  <a:pt x="2420716" y="5241173"/>
                </a:lnTo>
                <a:lnTo>
                  <a:pt x="2420433" y="5246648"/>
                </a:lnTo>
                <a:lnTo>
                  <a:pt x="2420149" y="5251850"/>
                </a:lnTo>
                <a:lnTo>
                  <a:pt x="2419299" y="5256504"/>
                </a:lnTo>
                <a:lnTo>
                  <a:pt x="2418165" y="5261432"/>
                </a:lnTo>
                <a:lnTo>
                  <a:pt x="2419015" y="5268550"/>
                </a:lnTo>
                <a:lnTo>
                  <a:pt x="2419866" y="5275668"/>
                </a:lnTo>
                <a:lnTo>
                  <a:pt x="2422417" y="5290727"/>
                </a:lnTo>
                <a:lnTo>
                  <a:pt x="2423268" y="5297845"/>
                </a:lnTo>
                <a:lnTo>
                  <a:pt x="2423835" y="5304689"/>
                </a:lnTo>
                <a:lnTo>
                  <a:pt x="2423835" y="5308248"/>
                </a:lnTo>
                <a:lnTo>
                  <a:pt x="2423551" y="5311259"/>
                </a:lnTo>
                <a:lnTo>
                  <a:pt x="2422985" y="5314545"/>
                </a:lnTo>
                <a:lnTo>
                  <a:pt x="2422417" y="5317282"/>
                </a:lnTo>
                <a:lnTo>
                  <a:pt x="2421567" y="5320020"/>
                </a:lnTo>
                <a:lnTo>
                  <a:pt x="2420149" y="5322758"/>
                </a:lnTo>
                <a:lnTo>
                  <a:pt x="2418448" y="5324948"/>
                </a:lnTo>
                <a:lnTo>
                  <a:pt x="2416747" y="5327413"/>
                </a:lnTo>
                <a:lnTo>
                  <a:pt x="2414196" y="5329329"/>
                </a:lnTo>
                <a:lnTo>
                  <a:pt x="2411644" y="5330971"/>
                </a:lnTo>
                <a:lnTo>
                  <a:pt x="2408525" y="5332341"/>
                </a:lnTo>
                <a:lnTo>
                  <a:pt x="2404839" y="5333983"/>
                </a:lnTo>
                <a:lnTo>
                  <a:pt x="2400871" y="5334804"/>
                </a:lnTo>
                <a:lnTo>
                  <a:pt x="2396334" y="5335352"/>
                </a:lnTo>
                <a:lnTo>
                  <a:pt x="2391230" y="5335626"/>
                </a:lnTo>
                <a:lnTo>
                  <a:pt x="2385559" y="5335626"/>
                </a:lnTo>
                <a:lnTo>
                  <a:pt x="2379322" y="5335352"/>
                </a:lnTo>
                <a:lnTo>
                  <a:pt x="2372517" y="5334804"/>
                </a:lnTo>
                <a:lnTo>
                  <a:pt x="2364863" y="5333709"/>
                </a:lnTo>
                <a:lnTo>
                  <a:pt x="2356924" y="5332066"/>
                </a:lnTo>
                <a:lnTo>
                  <a:pt x="2347567" y="5341101"/>
                </a:lnTo>
                <a:lnTo>
                  <a:pt x="2338495" y="5349040"/>
                </a:lnTo>
                <a:lnTo>
                  <a:pt x="2329139" y="5356433"/>
                </a:lnTo>
                <a:lnTo>
                  <a:pt x="2319782" y="5363004"/>
                </a:lnTo>
                <a:lnTo>
                  <a:pt x="2309859" y="5369027"/>
                </a:lnTo>
                <a:lnTo>
                  <a:pt x="2300220" y="5374228"/>
                </a:lnTo>
                <a:lnTo>
                  <a:pt x="2290296" y="5378883"/>
                </a:lnTo>
                <a:lnTo>
                  <a:pt x="2280656" y="5382441"/>
                </a:lnTo>
                <a:lnTo>
                  <a:pt x="2270449" y="5386001"/>
                </a:lnTo>
                <a:lnTo>
                  <a:pt x="2260526" y="5388738"/>
                </a:lnTo>
                <a:lnTo>
                  <a:pt x="2250320" y="5391202"/>
                </a:lnTo>
                <a:lnTo>
                  <a:pt x="2240113" y="5392845"/>
                </a:lnTo>
                <a:lnTo>
                  <a:pt x="2229622" y="5394214"/>
                </a:lnTo>
                <a:lnTo>
                  <a:pt x="2219415" y="5395035"/>
                </a:lnTo>
                <a:lnTo>
                  <a:pt x="2208925" y="5395582"/>
                </a:lnTo>
                <a:lnTo>
                  <a:pt x="2198151" y="5395582"/>
                </a:lnTo>
                <a:lnTo>
                  <a:pt x="2187661" y="5395582"/>
                </a:lnTo>
                <a:lnTo>
                  <a:pt x="2177171" y="5395309"/>
                </a:lnTo>
                <a:lnTo>
                  <a:pt x="2166680" y="5394487"/>
                </a:lnTo>
                <a:lnTo>
                  <a:pt x="2155623" y="5393666"/>
                </a:lnTo>
                <a:lnTo>
                  <a:pt x="2134358" y="5391476"/>
                </a:lnTo>
                <a:lnTo>
                  <a:pt x="2112528" y="5388464"/>
                </a:lnTo>
                <a:lnTo>
                  <a:pt x="2069432" y="5382441"/>
                </a:lnTo>
                <a:lnTo>
                  <a:pt x="2047601" y="5379978"/>
                </a:lnTo>
                <a:lnTo>
                  <a:pt x="2037111" y="5378883"/>
                </a:lnTo>
                <a:lnTo>
                  <a:pt x="2026337" y="5377787"/>
                </a:lnTo>
                <a:lnTo>
                  <a:pt x="2018398" y="5375050"/>
                </a:lnTo>
                <a:lnTo>
                  <a:pt x="2010743" y="5372585"/>
                </a:lnTo>
                <a:lnTo>
                  <a:pt x="2003371" y="5369300"/>
                </a:lnTo>
                <a:lnTo>
                  <a:pt x="1995716" y="5366562"/>
                </a:lnTo>
                <a:lnTo>
                  <a:pt x="1988345" y="5363004"/>
                </a:lnTo>
                <a:lnTo>
                  <a:pt x="1981256" y="5359718"/>
                </a:lnTo>
                <a:lnTo>
                  <a:pt x="1974452" y="5355885"/>
                </a:lnTo>
                <a:lnTo>
                  <a:pt x="1967364" y="5352326"/>
                </a:lnTo>
                <a:lnTo>
                  <a:pt x="1954038" y="5344113"/>
                </a:lnTo>
                <a:lnTo>
                  <a:pt x="1940996" y="5335626"/>
                </a:lnTo>
                <a:lnTo>
                  <a:pt x="1928238" y="5326865"/>
                </a:lnTo>
                <a:lnTo>
                  <a:pt x="1915763" y="5317557"/>
                </a:lnTo>
                <a:lnTo>
                  <a:pt x="1903288" y="5308248"/>
                </a:lnTo>
                <a:lnTo>
                  <a:pt x="1891097" y="5298392"/>
                </a:lnTo>
                <a:lnTo>
                  <a:pt x="1866997" y="5278954"/>
                </a:lnTo>
                <a:lnTo>
                  <a:pt x="1854805" y="5269098"/>
                </a:lnTo>
                <a:lnTo>
                  <a:pt x="1842614" y="5259789"/>
                </a:lnTo>
                <a:lnTo>
                  <a:pt x="1830139" y="5250208"/>
                </a:lnTo>
                <a:lnTo>
                  <a:pt x="1817380" y="5241173"/>
                </a:lnTo>
                <a:lnTo>
                  <a:pt x="1799802" y="5226663"/>
                </a:lnTo>
                <a:lnTo>
                  <a:pt x="1732324" y="5154659"/>
                </a:lnTo>
                <a:lnTo>
                  <a:pt x="1719565" y="5143435"/>
                </a:lnTo>
                <a:lnTo>
                  <a:pt x="1707373" y="5131936"/>
                </a:lnTo>
                <a:lnTo>
                  <a:pt x="1695182" y="5120438"/>
                </a:lnTo>
                <a:lnTo>
                  <a:pt x="1683274" y="5108665"/>
                </a:lnTo>
                <a:lnTo>
                  <a:pt x="1671366" y="5096893"/>
                </a:lnTo>
                <a:lnTo>
                  <a:pt x="1659742" y="5085120"/>
                </a:lnTo>
                <a:lnTo>
                  <a:pt x="1648118" y="5073348"/>
                </a:lnTo>
                <a:lnTo>
                  <a:pt x="1636493" y="5061028"/>
                </a:lnTo>
                <a:lnTo>
                  <a:pt x="1625436" y="5048708"/>
                </a:lnTo>
                <a:lnTo>
                  <a:pt x="1614378" y="5036388"/>
                </a:lnTo>
                <a:lnTo>
                  <a:pt x="1592547" y="5011201"/>
                </a:lnTo>
                <a:lnTo>
                  <a:pt x="1571283" y="4985740"/>
                </a:lnTo>
                <a:lnTo>
                  <a:pt x="1550586" y="4960005"/>
                </a:lnTo>
                <a:lnTo>
                  <a:pt x="1536410" y="4943852"/>
                </a:lnTo>
                <a:lnTo>
                  <a:pt x="1522234" y="4927973"/>
                </a:lnTo>
                <a:lnTo>
                  <a:pt x="1508057" y="4912094"/>
                </a:lnTo>
                <a:lnTo>
                  <a:pt x="1493597" y="4896489"/>
                </a:lnTo>
                <a:lnTo>
                  <a:pt x="1464111" y="4865278"/>
                </a:lnTo>
                <a:lnTo>
                  <a:pt x="1435192" y="4834068"/>
                </a:lnTo>
                <a:lnTo>
                  <a:pt x="1420449" y="4818189"/>
                </a:lnTo>
                <a:lnTo>
                  <a:pt x="1405989" y="4802310"/>
                </a:lnTo>
                <a:lnTo>
                  <a:pt x="1391813" y="4786157"/>
                </a:lnTo>
                <a:lnTo>
                  <a:pt x="1377920" y="4770278"/>
                </a:lnTo>
                <a:lnTo>
                  <a:pt x="1364311" y="4753851"/>
                </a:lnTo>
                <a:lnTo>
                  <a:pt x="1351269" y="4737424"/>
                </a:lnTo>
                <a:lnTo>
                  <a:pt x="1338227" y="4720450"/>
                </a:lnTo>
                <a:lnTo>
                  <a:pt x="1325752" y="4702929"/>
                </a:lnTo>
                <a:lnTo>
                  <a:pt x="1310726" y="4686229"/>
                </a:lnTo>
                <a:lnTo>
                  <a:pt x="1306189" y="4682122"/>
                </a:lnTo>
                <a:lnTo>
                  <a:pt x="1301936" y="4678289"/>
                </a:lnTo>
                <a:lnTo>
                  <a:pt x="1298251" y="4674456"/>
                </a:lnTo>
                <a:lnTo>
                  <a:pt x="1294281" y="4670075"/>
                </a:lnTo>
                <a:lnTo>
                  <a:pt x="1290312" y="4665695"/>
                </a:lnTo>
                <a:lnTo>
                  <a:pt x="1287193" y="4661589"/>
                </a:lnTo>
                <a:lnTo>
                  <a:pt x="1280672" y="4652554"/>
                </a:lnTo>
                <a:lnTo>
                  <a:pt x="1274718" y="4643520"/>
                </a:lnTo>
                <a:lnTo>
                  <a:pt x="1269047" y="4633664"/>
                </a:lnTo>
                <a:lnTo>
                  <a:pt x="1263944" y="4624081"/>
                </a:lnTo>
                <a:lnTo>
                  <a:pt x="1259408" y="4613952"/>
                </a:lnTo>
                <a:lnTo>
                  <a:pt x="1224535" y="4584657"/>
                </a:lnTo>
                <a:lnTo>
                  <a:pt x="1178320" y="4537842"/>
                </a:lnTo>
                <a:lnTo>
                  <a:pt x="1170949" y="4534557"/>
                </a:lnTo>
                <a:lnTo>
                  <a:pt x="1163861" y="4530724"/>
                </a:lnTo>
                <a:lnTo>
                  <a:pt x="1156772" y="4526891"/>
                </a:lnTo>
                <a:lnTo>
                  <a:pt x="1149968" y="4523331"/>
                </a:lnTo>
                <a:lnTo>
                  <a:pt x="1136643" y="4515118"/>
                </a:lnTo>
                <a:lnTo>
                  <a:pt x="1123601" y="4506357"/>
                </a:lnTo>
                <a:lnTo>
                  <a:pt x="1110842" y="4497323"/>
                </a:lnTo>
                <a:lnTo>
                  <a:pt x="1098367" y="4487740"/>
                </a:lnTo>
                <a:lnTo>
                  <a:pt x="1086176" y="4478432"/>
                </a:lnTo>
                <a:lnTo>
                  <a:pt x="1074268" y="4468303"/>
                </a:lnTo>
                <a:lnTo>
                  <a:pt x="1050735" y="4448591"/>
                </a:lnTo>
                <a:lnTo>
                  <a:pt x="1026919" y="4428605"/>
                </a:lnTo>
                <a:lnTo>
                  <a:pt x="1014728" y="4418749"/>
                </a:lnTo>
                <a:lnTo>
                  <a:pt x="1002536" y="4409440"/>
                </a:lnTo>
                <a:lnTo>
                  <a:pt x="990345" y="4399859"/>
                </a:lnTo>
                <a:lnTo>
                  <a:pt x="977586" y="4391098"/>
                </a:lnTo>
                <a:lnTo>
                  <a:pt x="967379" y="4387813"/>
                </a:lnTo>
                <a:lnTo>
                  <a:pt x="962276" y="4385896"/>
                </a:lnTo>
                <a:lnTo>
                  <a:pt x="957740" y="4383705"/>
                </a:lnTo>
                <a:lnTo>
                  <a:pt x="952920" y="4381789"/>
                </a:lnTo>
                <a:lnTo>
                  <a:pt x="948384" y="4379052"/>
                </a:lnTo>
                <a:lnTo>
                  <a:pt x="943847" y="4376587"/>
                </a:lnTo>
                <a:lnTo>
                  <a:pt x="939878" y="4373850"/>
                </a:lnTo>
                <a:lnTo>
                  <a:pt x="935625" y="4371112"/>
                </a:lnTo>
                <a:lnTo>
                  <a:pt x="931940" y="4367826"/>
                </a:lnTo>
                <a:lnTo>
                  <a:pt x="927970" y="4364815"/>
                </a:lnTo>
                <a:lnTo>
                  <a:pt x="924284" y="4361256"/>
                </a:lnTo>
                <a:lnTo>
                  <a:pt x="920882" y="4357697"/>
                </a:lnTo>
                <a:lnTo>
                  <a:pt x="917479" y="4353590"/>
                </a:lnTo>
                <a:lnTo>
                  <a:pt x="914644" y="4349757"/>
                </a:lnTo>
                <a:lnTo>
                  <a:pt x="911809" y="4345377"/>
                </a:lnTo>
                <a:lnTo>
                  <a:pt x="902169" y="4341271"/>
                </a:lnTo>
                <a:lnTo>
                  <a:pt x="892813" y="4337438"/>
                </a:lnTo>
                <a:lnTo>
                  <a:pt x="883741" y="4332510"/>
                </a:lnTo>
                <a:lnTo>
                  <a:pt x="875235" y="4327582"/>
                </a:lnTo>
                <a:lnTo>
                  <a:pt x="867012" y="4322380"/>
                </a:lnTo>
                <a:lnTo>
                  <a:pt x="858507" y="4316904"/>
                </a:lnTo>
                <a:lnTo>
                  <a:pt x="850568" y="4311155"/>
                </a:lnTo>
                <a:lnTo>
                  <a:pt x="842913" y="4305680"/>
                </a:lnTo>
                <a:lnTo>
                  <a:pt x="827603" y="4293359"/>
                </a:lnTo>
                <a:lnTo>
                  <a:pt x="812293" y="4280766"/>
                </a:lnTo>
                <a:lnTo>
                  <a:pt x="797550" y="4268172"/>
                </a:lnTo>
                <a:lnTo>
                  <a:pt x="782523" y="4255852"/>
                </a:lnTo>
                <a:lnTo>
                  <a:pt x="778270" y="4255852"/>
                </a:lnTo>
                <a:lnTo>
                  <a:pt x="774584" y="4256126"/>
                </a:lnTo>
                <a:lnTo>
                  <a:pt x="770899" y="4256947"/>
                </a:lnTo>
                <a:lnTo>
                  <a:pt x="768063" y="4258043"/>
                </a:lnTo>
                <a:lnTo>
                  <a:pt x="765228" y="4259138"/>
                </a:lnTo>
                <a:lnTo>
                  <a:pt x="762960" y="4261054"/>
                </a:lnTo>
                <a:lnTo>
                  <a:pt x="760692" y="4262696"/>
                </a:lnTo>
                <a:lnTo>
                  <a:pt x="758991" y="4264887"/>
                </a:lnTo>
                <a:lnTo>
                  <a:pt x="757573" y="4267351"/>
                </a:lnTo>
                <a:lnTo>
                  <a:pt x="756155" y="4269541"/>
                </a:lnTo>
                <a:lnTo>
                  <a:pt x="755021" y="4272005"/>
                </a:lnTo>
                <a:lnTo>
                  <a:pt x="753887" y="4275017"/>
                </a:lnTo>
                <a:lnTo>
                  <a:pt x="752186" y="4280766"/>
                </a:lnTo>
                <a:lnTo>
                  <a:pt x="750485" y="4286789"/>
                </a:lnTo>
                <a:lnTo>
                  <a:pt x="749918" y="4290074"/>
                </a:lnTo>
                <a:lnTo>
                  <a:pt x="749918" y="4291443"/>
                </a:lnTo>
                <a:lnTo>
                  <a:pt x="750201" y="4293359"/>
                </a:lnTo>
                <a:lnTo>
                  <a:pt x="750485" y="4294729"/>
                </a:lnTo>
                <a:lnTo>
                  <a:pt x="751052" y="4296097"/>
                </a:lnTo>
                <a:lnTo>
                  <a:pt x="751619" y="4297740"/>
                </a:lnTo>
                <a:lnTo>
                  <a:pt x="752469" y="4299382"/>
                </a:lnTo>
                <a:lnTo>
                  <a:pt x="770332" y="4317452"/>
                </a:lnTo>
                <a:lnTo>
                  <a:pt x="788477" y="4335795"/>
                </a:lnTo>
                <a:lnTo>
                  <a:pt x="797266" y="4345103"/>
                </a:lnTo>
                <a:lnTo>
                  <a:pt x="805771" y="4354412"/>
                </a:lnTo>
                <a:lnTo>
                  <a:pt x="814277" y="4363994"/>
                </a:lnTo>
                <a:lnTo>
                  <a:pt x="822500" y="4373576"/>
                </a:lnTo>
                <a:lnTo>
                  <a:pt x="830154" y="4383432"/>
                </a:lnTo>
                <a:lnTo>
                  <a:pt x="837243" y="4393561"/>
                </a:lnTo>
                <a:lnTo>
                  <a:pt x="844047" y="4403965"/>
                </a:lnTo>
                <a:lnTo>
                  <a:pt x="847166" y="4409440"/>
                </a:lnTo>
                <a:lnTo>
                  <a:pt x="850001" y="4414916"/>
                </a:lnTo>
                <a:lnTo>
                  <a:pt x="853120" y="4420666"/>
                </a:lnTo>
                <a:lnTo>
                  <a:pt x="855388" y="4426141"/>
                </a:lnTo>
                <a:lnTo>
                  <a:pt x="857940" y="4432164"/>
                </a:lnTo>
                <a:lnTo>
                  <a:pt x="860208" y="4437640"/>
                </a:lnTo>
                <a:lnTo>
                  <a:pt x="862193" y="4443663"/>
                </a:lnTo>
                <a:lnTo>
                  <a:pt x="863894" y="4449959"/>
                </a:lnTo>
                <a:lnTo>
                  <a:pt x="865311" y="4456257"/>
                </a:lnTo>
                <a:lnTo>
                  <a:pt x="867012" y="4462553"/>
                </a:lnTo>
                <a:lnTo>
                  <a:pt x="870415" y="4463101"/>
                </a:lnTo>
                <a:lnTo>
                  <a:pt x="874101" y="4464196"/>
                </a:lnTo>
                <a:lnTo>
                  <a:pt x="877503" y="4465291"/>
                </a:lnTo>
                <a:lnTo>
                  <a:pt x="880905" y="4466933"/>
                </a:lnTo>
                <a:lnTo>
                  <a:pt x="886009" y="4470219"/>
                </a:lnTo>
                <a:lnTo>
                  <a:pt x="890261" y="4473231"/>
                </a:lnTo>
                <a:lnTo>
                  <a:pt x="894515" y="4476789"/>
                </a:lnTo>
                <a:lnTo>
                  <a:pt x="898200" y="4480349"/>
                </a:lnTo>
                <a:lnTo>
                  <a:pt x="901602" y="4484455"/>
                </a:lnTo>
                <a:lnTo>
                  <a:pt x="904437" y="4488288"/>
                </a:lnTo>
                <a:lnTo>
                  <a:pt x="907273" y="4492668"/>
                </a:lnTo>
                <a:lnTo>
                  <a:pt x="909258" y="4497049"/>
                </a:lnTo>
                <a:lnTo>
                  <a:pt x="910959" y="4501429"/>
                </a:lnTo>
                <a:lnTo>
                  <a:pt x="912943" y="4506084"/>
                </a:lnTo>
                <a:lnTo>
                  <a:pt x="914077" y="4510738"/>
                </a:lnTo>
                <a:lnTo>
                  <a:pt x="915211" y="4515666"/>
                </a:lnTo>
                <a:lnTo>
                  <a:pt x="916062" y="4520594"/>
                </a:lnTo>
                <a:lnTo>
                  <a:pt x="916629" y="4525522"/>
                </a:lnTo>
                <a:lnTo>
                  <a:pt x="917479" y="4536199"/>
                </a:lnTo>
                <a:lnTo>
                  <a:pt x="932507" y="4553721"/>
                </a:lnTo>
                <a:lnTo>
                  <a:pt x="966245" y="4595608"/>
                </a:lnTo>
                <a:lnTo>
                  <a:pt x="1032023" y="4687324"/>
                </a:lnTo>
                <a:lnTo>
                  <a:pt x="1045632" y="4704298"/>
                </a:lnTo>
                <a:lnTo>
                  <a:pt x="1050735" y="4709226"/>
                </a:lnTo>
                <a:lnTo>
                  <a:pt x="1055555" y="4713880"/>
                </a:lnTo>
                <a:lnTo>
                  <a:pt x="1059808" y="4718808"/>
                </a:lnTo>
                <a:lnTo>
                  <a:pt x="1064344" y="4723736"/>
                </a:lnTo>
                <a:lnTo>
                  <a:pt x="1068313" y="4728664"/>
                </a:lnTo>
                <a:lnTo>
                  <a:pt x="1072283" y="4733866"/>
                </a:lnTo>
                <a:lnTo>
                  <a:pt x="1075969" y="4739341"/>
                </a:lnTo>
                <a:lnTo>
                  <a:pt x="1079371" y="4744817"/>
                </a:lnTo>
                <a:lnTo>
                  <a:pt x="1082774" y="4750292"/>
                </a:lnTo>
                <a:lnTo>
                  <a:pt x="1085609" y="4756041"/>
                </a:lnTo>
                <a:lnTo>
                  <a:pt x="1088444" y="4761517"/>
                </a:lnTo>
                <a:lnTo>
                  <a:pt x="1090428" y="4767540"/>
                </a:lnTo>
                <a:lnTo>
                  <a:pt x="1092413" y="4773563"/>
                </a:lnTo>
                <a:lnTo>
                  <a:pt x="1094114" y="4779860"/>
                </a:lnTo>
                <a:lnTo>
                  <a:pt x="1095532" y="4786157"/>
                </a:lnTo>
                <a:lnTo>
                  <a:pt x="1096666" y="4792727"/>
                </a:lnTo>
                <a:lnTo>
                  <a:pt x="1104888" y="4803952"/>
                </a:lnTo>
                <a:lnTo>
                  <a:pt x="1113394" y="4814903"/>
                </a:lnTo>
                <a:lnTo>
                  <a:pt x="1122183" y="4825580"/>
                </a:lnTo>
                <a:lnTo>
                  <a:pt x="1130972" y="4836258"/>
                </a:lnTo>
                <a:lnTo>
                  <a:pt x="1148834" y="4857613"/>
                </a:lnTo>
                <a:lnTo>
                  <a:pt x="1166696" y="4878693"/>
                </a:lnTo>
                <a:lnTo>
                  <a:pt x="1175485" y="4889644"/>
                </a:lnTo>
                <a:lnTo>
                  <a:pt x="1183991" y="4900322"/>
                </a:lnTo>
                <a:lnTo>
                  <a:pt x="1192213" y="4911273"/>
                </a:lnTo>
                <a:lnTo>
                  <a:pt x="1200435" y="4922497"/>
                </a:lnTo>
                <a:lnTo>
                  <a:pt x="1208091" y="4933996"/>
                </a:lnTo>
                <a:lnTo>
                  <a:pt x="1215178" y="4945494"/>
                </a:lnTo>
                <a:lnTo>
                  <a:pt x="1221983" y="4957267"/>
                </a:lnTo>
                <a:lnTo>
                  <a:pt x="1228220" y="4969587"/>
                </a:lnTo>
                <a:lnTo>
                  <a:pt x="1237293" y="4983275"/>
                </a:lnTo>
                <a:lnTo>
                  <a:pt x="1246933" y="4996964"/>
                </a:lnTo>
                <a:lnTo>
                  <a:pt x="1256572" y="5010380"/>
                </a:lnTo>
                <a:lnTo>
                  <a:pt x="1266779" y="5023521"/>
                </a:lnTo>
                <a:lnTo>
                  <a:pt x="1286910" y="5049529"/>
                </a:lnTo>
                <a:lnTo>
                  <a:pt x="1296833" y="5062671"/>
                </a:lnTo>
                <a:lnTo>
                  <a:pt x="1306756" y="5076086"/>
                </a:lnTo>
                <a:lnTo>
                  <a:pt x="1316112" y="5089501"/>
                </a:lnTo>
                <a:lnTo>
                  <a:pt x="1325186" y="5103189"/>
                </a:lnTo>
                <a:lnTo>
                  <a:pt x="1329154" y="5110308"/>
                </a:lnTo>
                <a:lnTo>
                  <a:pt x="1333124" y="5117426"/>
                </a:lnTo>
                <a:lnTo>
                  <a:pt x="1337093" y="5124544"/>
                </a:lnTo>
                <a:lnTo>
                  <a:pt x="1340779" y="5131936"/>
                </a:lnTo>
                <a:lnTo>
                  <a:pt x="1344181" y="5139328"/>
                </a:lnTo>
                <a:lnTo>
                  <a:pt x="1347017" y="5146720"/>
                </a:lnTo>
                <a:lnTo>
                  <a:pt x="1350135" y="5154386"/>
                </a:lnTo>
                <a:lnTo>
                  <a:pt x="1352687" y="5162325"/>
                </a:lnTo>
                <a:lnTo>
                  <a:pt x="1354955" y="5170265"/>
                </a:lnTo>
                <a:lnTo>
                  <a:pt x="1357223" y="5178204"/>
                </a:lnTo>
                <a:lnTo>
                  <a:pt x="1358641" y="5186144"/>
                </a:lnTo>
                <a:lnTo>
                  <a:pt x="1360059" y="5194905"/>
                </a:lnTo>
                <a:lnTo>
                  <a:pt x="1369698" y="5208046"/>
                </a:lnTo>
                <a:lnTo>
                  <a:pt x="1379338" y="5220913"/>
                </a:lnTo>
                <a:lnTo>
                  <a:pt x="1399468" y="5246648"/>
                </a:lnTo>
                <a:lnTo>
                  <a:pt x="1419881" y="5272383"/>
                </a:lnTo>
                <a:lnTo>
                  <a:pt x="1440579" y="5298118"/>
                </a:lnTo>
                <a:lnTo>
                  <a:pt x="1460993" y="5323853"/>
                </a:lnTo>
                <a:lnTo>
                  <a:pt x="1470916" y="5336721"/>
                </a:lnTo>
                <a:lnTo>
                  <a:pt x="1480839" y="5349588"/>
                </a:lnTo>
                <a:lnTo>
                  <a:pt x="1490479" y="5362729"/>
                </a:lnTo>
                <a:lnTo>
                  <a:pt x="1500119" y="5375871"/>
                </a:lnTo>
                <a:lnTo>
                  <a:pt x="1509192" y="5389012"/>
                </a:lnTo>
                <a:lnTo>
                  <a:pt x="1517697" y="5402427"/>
                </a:lnTo>
                <a:lnTo>
                  <a:pt x="1526487" y="5416389"/>
                </a:lnTo>
                <a:lnTo>
                  <a:pt x="1534425" y="5430078"/>
                </a:lnTo>
                <a:lnTo>
                  <a:pt x="1542080" y="5443767"/>
                </a:lnTo>
                <a:lnTo>
                  <a:pt x="1549168" y="5458003"/>
                </a:lnTo>
                <a:lnTo>
                  <a:pt x="1555972" y="5472240"/>
                </a:lnTo>
                <a:lnTo>
                  <a:pt x="1561927" y="5486750"/>
                </a:lnTo>
                <a:lnTo>
                  <a:pt x="1567597" y="5501534"/>
                </a:lnTo>
                <a:lnTo>
                  <a:pt x="1572701" y="5516592"/>
                </a:lnTo>
                <a:lnTo>
                  <a:pt x="1574685" y="5524257"/>
                </a:lnTo>
                <a:lnTo>
                  <a:pt x="1576670" y="5531923"/>
                </a:lnTo>
                <a:lnTo>
                  <a:pt x="1578654" y="5539589"/>
                </a:lnTo>
                <a:lnTo>
                  <a:pt x="1580355" y="5547529"/>
                </a:lnTo>
                <a:lnTo>
                  <a:pt x="1581773" y="5555468"/>
                </a:lnTo>
                <a:lnTo>
                  <a:pt x="1583190" y="5563408"/>
                </a:lnTo>
                <a:lnTo>
                  <a:pt x="1584041" y="5571621"/>
                </a:lnTo>
                <a:lnTo>
                  <a:pt x="1585176" y="5579560"/>
                </a:lnTo>
                <a:lnTo>
                  <a:pt x="1586026" y="5588048"/>
                </a:lnTo>
                <a:lnTo>
                  <a:pt x="1586593" y="5596261"/>
                </a:lnTo>
                <a:lnTo>
                  <a:pt x="1586877" y="5604474"/>
                </a:lnTo>
                <a:lnTo>
                  <a:pt x="1586877" y="5613235"/>
                </a:lnTo>
                <a:lnTo>
                  <a:pt x="1586593" y="5621722"/>
                </a:lnTo>
                <a:lnTo>
                  <a:pt x="1586310" y="5630482"/>
                </a:lnTo>
                <a:lnTo>
                  <a:pt x="1585743" y="5639243"/>
                </a:lnTo>
                <a:lnTo>
                  <a:pt x="1584892" y="5648004"/>
                </a:lnTo>
                <a:lnTo>
                  <a:pt x="1586026" y="5654849"/>
                </a:lnTo>
                <a:lnTo>
                  <a:pt x="1586593" y="5661420"/>
                </a:lnTo>
                <a:lnTo>
                  <a:pt x="1586593" y="5667990"/>
                </a:lnTo>
                <a:lnTo>
                  <a:pt x="1586310" y="5674287"/>
                </a:lnTo>
                <a:lnTo>
                  <a:pt x="1585743" y="5680857"/>
                </a:lnTo>
                <a:lnTo>
                  <a:pt x="1584892" y="5687155"/>
                </a:lnTo>
                <a:lnTo>
                  <a:pt x="1583474" y="5693725"/>
                </a:lnTo>
                <a:lnTo>
                  <a:pt x="1582340" y="5700022"/>
                </a:lnTo>
                <a:lnTo>
                  <a:pt x="1579505" y="5712890"/>
                </a:lnTo>
                <a:lnTo>
                  <a:pt x="1576103" y="5725483"/>
                </a:lnTo>
                <a:lnTo>
                  <a:pt x="1573552" y="5738350"/>
                </a:lnTo>
                <a:lnTo>
                  <a:pt x="1572417" y="5744648"/>
                </a:lnTo>
                <a:lnTo>
                  <a:pt x="1570999" y="5751218"/>
                </a:lnTo>
                <a:lnTo>
                  <a:pt x="1562777" y="5736160"/>
                </a:lnTo>
                <a:lnTo>
                  <a:pt x="1563911" y="5740267"/>
                </a:lnTo>
                <a:lnTo>
                  <a:pt x="1564479" y="5742457"/>
                </a:lnTo>
                <a:lnTo>
                  <a:pt x="1565612" y="5744100"/>
                </a:lnTo>
                <a:lnTo>
                  <a:pt x="1566747" y="5746290"/>
                </a:lnTo>
                <a:lnTo>
                  <a:pt x="1567880" y="5747933"/>
                </a:lnTo>
                <a:lnTo>
                  <a:pt x="1569298" y="5749576"/>
                </a:lnTo>
                <a:lnTo>
                  <a:pt x="1570999" y="5751218"/>
                </a:lnTo>
                <a:lnTo>
                  <a:pt x="1572134" y="5758336"/>
                </a:lnTo>
                <a:lnTo>
                  <a:pt x="1572701" y="5764907"/>
                </a:lnTo>
                <a:lnTo>
                  <a:pt x="1572701" y="5771203"/>
                </a:lnTo>
                <a:lnTo>
                  <a:pt x="1572417" y="5777501"/>
                </a:lnTo>
                <a:lnTo>
                  <a:pt x="1571283" y="5783250"/>
                </a:lnTo>
                <a:lnTo>
                  <a:pt x="1570432" y="5788999"/>
                </a:lnTo>
                <a:lnTo>
                  <a:pt x="1569015" y="5794748"/>
                </a:lnTo>
                <a:lnTo>
                  <a:pt x="1567597" y="5800224"/>
                </a:lnTo>
                <a:lnTo>
                  <a:pt x="1565612" y="5805426"/>
                </a:lnTo>
                <a:lnTo>
                  <a:pt x="1563344" y="5810627"/>
                </a:lnTo>
                <a:lnTo>
                  <a:pt x="1560793" y="5815555"/>
                </a:lnTo>
                <a:lnTo>
                  <a:pt x="1557957" y="5820210"/>
                </a:lnTo>
                <a:lnTo>
                  <a:pt x="1555122" y="5825138"/>
                </a:lnTo>
                <a:lnTo>
                  <a:pt x="1551720" y="5829792"/>
                </a:lnTo>
                <a:lnTo>
                  <a:pt x="1548601" y="5833899"/>
                </a:lnTo>
                <a:lnTo>
                  <a:pt x="1544631" y="5838552"/>
                </a:lnTo>
                <a:lnTo>
                  <a:pt x="1541229" y="5842659"/>
                </a:lnTo>
                <a:lnTo>
                  <a:pt x="1536977" y="5846766"/>
                </a:lnTo>
                <a:lnTo>
                  <a:pt x="1528755" y="5854979"/>
                </a:lnTo>
                <a:lnTo>
                  <a:pt x="1519965" y="5862919"/>
                </a:lnTo>
                <a:lnTo>
                  <a:pt x="1510609" y="5870310"/>
                </a:lnTo>
                <a:lnTo>
                  <a:pt x="1501253" y="5877703"/>
                </a:lnTo>
                <a:lnTo>
                  <a:pt x="1491329" y="5885369"/>
                </a:lnTo>
                <a:lnTo>
                  <a:pt x="1472334" y="5900153"/>
                </a:lnTo>
                <a:lnTo>
                  <a:pt x="1459008" y="5903711"/>
                </a:lnTo>
                <a:lnTo>
                  <a:pt x="1445682" y="5906996"/>
                </a:lnTo>
                <a:lnTo>
                  <a:pt x="1432356" y="5909187"/>
                </a:lnTo>
                <a:lnTo>
                  <a:pt x="1419315" y="5911104"/>
                </a:lnTo>
                <a:lnTo>
                  <a:pt x="1405989" y="5912472"/>
                </a:lnTo>
                <a:lnTo>
                  <a:pt x="1392663" y="5913294"/>
                </a:lnTo>
                <a:lnTo>
                  <a:pt x="1379381" y="5913566"/>
                </a:lnTo>
                <a:lnTo>
                  <a:pt x="1379295" y="5913566"/>
                </a:lnTo>
                <a:lnTo>
                  <a:pt x="1366012" y="5913294"/>
                </a:lnTo>
                <a:lnTo>
                  <a:pt x="1352687" y="5912746"/>
                </a:lnTo>
                <a:lnTo>
                  <a:pt x="1339645" y="5911924"/>
                </a:lnTo>
                <a:lnTo>
                  <a:pt x="1326319" y="5910829"/>
                </a:lnTo>
                <a:lnTo>
                  <a:pt x="1312994" y="5909187"/>
                </a:lnTo>
                <a:lnTo>
                  <a:pt x="1299668" y="5907271"/>
                </a:lnTo>
                <a:lnTo>
                  <a:pt x="1286343" y="5905628"/>
                </a:lnTo>
                <a:lnTo>
                  <a:pt x="1259692" y="5901248"/>
                </a:lnTo>
                <a:lnTo>
                  <a:pt x="1253454" y="5901521"/>
                </a:lnTo>
                <a:lnTo>
                  <a:pt x="1247500" y="5901795"/>
                </a:lnTo>
                <a:lnTo>
                  <a:pt x="1241262" y="5901795"/>
                </a:lnTo>
                <a:lnTo>
                  <a:pt x="1235309" y="5901795"/>
                </a:lnTo>
                <a:lnTo>
                  <a:pt x="1229354" y="5901248"/>
                </a:lnTo>
                <a:lnTo>
                  <a:pt x="1223684" y="5900700"/>
                </a:lnTo>
                <a:lnTo>
                  <a:pt x="1218013" y="5900153"/>
                </a:lnTo>
                <a:lnTo>
                  <a:pt x="1212910" y="5899331"/>
                </a:lnTo>
                <a:lnTo>
                  <a:pt x="1207523" y="5898236"/>
                </a:lnTo>
                <a:lnTo>
                  <a:pt x="1202136" y="5896593"/>
                </a:lnTo>
                <a:lnTo>
                  <a:pt x="1196750" y="5895225"/>
                </a:lnTo>
                <a:lnTo>
                  <a:pt x="1191646" y="5893855"/>
                </a:lnTo>
                <a:lnTo>
                  <a:pt x="1186826" y="5891939"/>
                </a:lnTo>
                <a:lnTo>
                  <a:pt x="1182006" y="5889749"/>
                </a:lnTo>
                <a:lnTo>
                  <a:pt x="1176903" y="5887832"/>
                </a:lnTo>
                <a:lnTo>
                  <a:pt x="1172367" y="5885642"/>
                </a:lnTo>
                <a:lnTo>
                  <a:pt x="1167830" y="5882904"/>
                </a:lnTo>
                <a:lnTo>
                  <a:pt x="1163294" y="5880441"/>
                </a:lnTo>
                <a:lnTo>
                  <a:pt x="1158758" y="5877703"/>
                </a:lnTo>
                <a:lnTo>
                  <a:pt x="1154504" y="5874691"/>
                </a:lnTo>
                <a:lnTo>
                  <a:pt x="1145716" y="5868668"/>
                </a:lnTo>
                <a:lnTo>
                  <a:pt x="1137777" y="5861824"/>
                </a:lnTo>
                <a:lnTo>
                  <a:pt x="1129838" y="5854431"/>
                </a:lnTo>
                <a:lnTo>
                  <a:pt x="1122467" y="5846218"/>
                </a:lnTo>
                <a:lnTo>
                  <a:pt x="1115095" y="5838005"/>
                </a:lnTo>
                <a:lnTo>
                  <a:pt x="1108291" y="5829244"/>
                </a:lnTo>
                <a:lnTo>
                  <a:pt x="1098934" y="5819936"/>
                </a:lnTo>
                <a:lnTo>
                  <a:pt x="1090145" y="5810627"/>
                </a:lnTo>
                <a:lnTo>
                  <a:pt x="1081355" y="5801046"/>
                </a:lnTo>
                <a:lnTo>
                  <a:pt x="1072850" y="5791737"/>
                </a:lnTo>
                <a:lnTo>
                  <a:pt x="1064628" y="5781881"/>
                </a:lnTo>
                <a:lnTo>
                  <a:pt x="1056405" y="5772299"/>
                </a:lnTo>
                <a:lnTo>
                  <a:pt x="1048184" y="5762443"/>
                </a:lnTo>
                <a:lnTo>
                  <a:pt x="1040528" y="5752861"/>
                </a:lnTo>
                <a:lnTo>
                  <a:pt x="1025218" y="5732875"/>
                </a:lnTo>
                <a:lnTo>
                  <a:pt x="1010475" y="5712068"/>
                </a:lnTo>
                <a:lnTo>
                  <a:pt x="996016" y="5691535"/>
                </a:lnTo>
                <a:lnTo>
                  <a:pt x="982123" y="5671001"/>
                </a:lnTo>
                <a:lnTo>
                  <a:pt x="968513" y="5649647"/>
                </a:lnTo>
                <a:lnTo>
                  <a:pt x="955471" y="5628292"/>
                </a:lnTo>
                <a:lnTo>
                  <a:pt x="942713" y="5607212"/>
                </a:lnTo>
                <a:lnTo>
                  <a:pt x="929954" y="5585310"/>
                </a:lnTo>
                <a:lnTo>
                  <a:pt x="905288" y="5542053"/>
                </a:lnTo>
                <a:lnTo>
                  <a:pt x="880621" y="5498522"/>
                </a:lnTo>
                <a:lnTo>
                  <a:pt x="865028" y="5482918"/>
                </a:lnTo>
                <a:lnTo>
                  <a:pt x="813427" y="5410366"/>
                </a:lnTo>
                <a:lnTo>
                  <a:pt x="782240" y="5364372"/>
                </a:lnTo>
                <a:lnTo>
                  <a:pt x="750485" y="5318652"/>
                </a:lnTo>
                <a:lnTo>
                  <a:pt x="735458" y="5302225"/>
                </a:lnTo>
                <a:lnTo>
                  <a:pt x="650401" y="5185049"/>
                </a:lnTo>
                <a:lnTo>
                  <a:pt x="643030" y="5180942"/>
                </a:lnTo>
                <a:lnTo>
                  <a:pt x="636509" y="5176288"/>
                </a:lnTo>
                <a:lnTo>
                  <a:pt x="633674" y="5173824"/>
                </a:lnTo>
                <a:lnTo>
                  <a:pt x="630838" y="5171633"/>
                </a:lnTo>
                <a:lnTo>
                  <a:pt x="628003" y="5169170"/>
                </a:lnTo>
                <a:lnTo>
                  <a:pt x="625735" y="5166432"/>
                </a:lnTo>
                <a:lnTo>
                  <a:pt x="623467" y="5163694"/>
                </a:lnTo>
                <a:lnTo>
                  <a:pt x="621766" y="5160409"/>
                </a:lnTo>
                <a:lnTo>
                  <a:pt x="620632" y="5157397"/>
                </a:lnTo>
                <a:lnTo>
                  <a:pt x="619781" y="5153838"/>
                </a:lnTo>
                <a:lnTo>
                  <a:pt x="619214" y="5150279"/>
                </a:lnTo>
                <a:lnTo>
                  <a:pt x="619498" y="5146173"/>
                </a:lnTo>
                <a:lnTo>
                  <a:pt x="620065" y="5141792"/>
                </a:lnTo>
                <a:lnTo>
                  <a:pt x="621199" y="5137412"/>
                </a:lnTo>
                <a:lnTo>
                  <a:pt x="614394" y="5130841"/>
                </a:lnTo>
                <a:lnTo>
                  <a:pt x="607873" y="5124271"/>
                </a:lnTo>
                <a:lnTo>
                  <a:pt x="601635" y="5117426"/>
                </a:lnTo>
                <a:lnTo>
                  <a:pt x="595398" y="5110308"/>
                </a:lnTo>
                <a:lnTo>
                  <a:pt x="589160" y="5103189"/>
                </a:lnTo>
                <a:lnTo>
                  <a:pt x="583490" y="5096345"/>
                </a:lnTo>
                <a:lnTo>
                  <a:pt x="577536" y="5089227"/>
                </a:lnTo>
                <a:lnTo>
                  <a:pt x="572433" y="5081835"/>
                </a:lnTo>
                <a:lnTo>
                  <a:pt x="567045" y="5074443"/>
                </a:lnTo>
                <a:lnTo>
                  <a:pt x="561659" y="5067051"/>
                </a:lnTo>
                <a:lnTo>
                  <a:pt x="556556" y="5059112"/>
                </a:lnTo>
                <a:lnTo>
                  <a:pt x="551735" y="5051446"/>
                </a:lnTo>
                <a:lnTo>
                  <a:pt x="547199" y="5043780"/>
                </a:lnTo>
                <a:lnTo>
                  <a:pt x="542663" y="5035840"/>
                </a:lnTo>
                <a:lnTo>
                  <a:pt x="538126" y="5027627"/>
                </a:lnTo>
                <a:lnTo>
                  <a:pt x="534157" y="5019688"/>
                </a:lnTo>
                <a:lnTo>
                  <a:pt x="530188" y="5016950"/>
                </a:lnTo>
                <a:lnTo>
                  <a:pt x="526785" y="5013665"/>
                </a:lnTo>
                <a:lnTo>
                  <a:pt x="519698" y="5007642"/>
                </a:lnTo>
                <a:lnTo>
                  <a:pt x="513460" y="5001071"/>
                </a:lnTo>
                <a:lnTo>
                  <a:pt x="507506" y="4994501"/>
                </a:lnTo>
                <a:lnTo>
                  <a:pt x="501835" y="4987383"/>
                </a:lnTo>
                <a:lnTo>
                  <a:pt x="496732" y="4980264"/>
                </a:lnTo>
                <a:lnTo>
                  <a:pt x="491912" y="4972872"/>
                </a:lnTo>
                <a:lnTo>
                  <a:pt x="487659" y="4965480"/>
                </a:lnTo>
                <a:lnTo>
                  <a:pt x="483407" y="4957540"/>
                </a:lnTo>
                <a:lnTo>
                  <a:pt x="479153" y="4949875"/>
                </a:lnTo>
                <a:lnTo>
                  <a:pt x="470932" y="4934270"/>
                </a:lnTo>
                <a:lnTo>
                  <a:pt x="462709" y="4918391"/>
                </a:lnTo>
                <a:lnTo>
                  <a:pt x="458457" y="4910999"/>
                </a:lnTo>
                <a:lnTo>
                  <a:pt x="453920" y="4903333"/>
                </a:lnTo>
                <a:lnTo>
                  <a:pt x="426135" y="4867469"/>
                </a:lnTo>
                <a:lnTo>
                  <a:pt x="291178" y="4674182"/>
                </a:lnTo>
                <a:lnTo>
                  <a:pt x="193930" y="4541401"/>
                </a:lnTo>
                <a:lnTo>
                  <a:pt x="188543" y="4535652"/>
                </a:lnTo>
                <a:lnTo>
                  <a:pt x="183440" y="4529354"/>
                </a:lnTo>
                <a:lnTo>
                  <a:pt x="178336" y="4523331"/>
                </a:lnTo>
                <a:lnTo>
                  <a:pt x="173800" y="4517035"/>
                </a:lnTo>
                <a:lnTo>
                  <a:pt x="164727" y="4504167"/>
                </a:lnTo>
                <a:lnTo>
                  <a:pt x="156222" y="4491300"/>
                </a:lnTo>
                <a:lnTo>
                  <a:pt x="148283" y="4477884"/>
                </a:lnTo>
                <a:lnTo>
                  <a:pt x="140344" y="4464470"/>
                </a:lnTo>
                <a:lnTo>
                  <a:pt x="132973" y="4450507"/>
                </a:lnTo>
                <a:lnTo>
                  <a:pt x="125884" y="4437092"/>
                </a:lnTo>
                <a:lnTo>
                  <a:pt x="111708" y="4409440"/>
                </a:lnTo>
                <a:lnTo>
                  <a:pt x="104337" y="4396026"/>
                </a:lnTo>
                <a:lnTo>
                  <a:pt x="96965" y="4382337"/>
                </a:lnTo>
                <a:lnTo>
                  <a:pt x="89593" y="4368922"/>
                </a:lnTo>
                <a:lnTo>
                  <a:pt x="81088" y="4355507"/>
                </a:lnTo>
                <a:lnTo>
                  <a:pt x="72866" y="4342366"/>
                </a:lnTo>
                <a:lnTo>
                  <a:pt x="63793" y="4329772"/>
                </a:lnTo>
                <a:lnTo>
                  <a:pt x="60391" y="4323475"/>
                </a:lnTo>
                <a:lnTo>
                  <a:pt x="57272" y="4317178"/>
                </a:lnTo>
                <a:lnTo>
                  <a:pt x="53870" y="4311155"/>
                </a:lnTo>
                <a:lnTo>
                  <a:pt x="51034" y="4304858"/>
                </a:lnTo>
                <a:lnTo>
                  <a:pt x="45931" y="4292264"/>
                </a:lnTo>
                <a:lnTo>
                  <a:pt x="41395" y="4279945"/>
                </a:lnTo>
                <a:lnTo>
                  <a:pt x="37709" y="4267351"/>
                </a:lnTo>
                <a:lnTo>
                  <a:pt x="34307" y="4254483"/>
                </a:lnTo>
                <a:lnTo>
                  <a:pt x="31755" y="4241342"/>
                </a:lnTo>
                <a:lnTo>
                  <a:pt x="29771" y="4228201"/>
                </a:lnTo>
                <a:lnTo>
                  <a:pt x="28069" y="4215334"/>
                </a:lnTo>
                <a:lnTo>
                  <a:pt x="26935" y="4202192"/>
                </a:lnTo>
                <a:lnTo>
                  <a:pt x="26368" y="4189051"/>
                </a:lnTo>
                <a:lnTo>
                  <a:pt x="26368" y="4175910"/>
                </a:lnTo>
                <a:lnTo>
                  <a:pt x="26651" y="4162494"/>
                </a:lnTo>
                <a:lnTo>
                  <a:pt x="27218" y="4149353"/>
                </a:lnTo>
                <a:lnTo>
                  <a:pt x="28353" y="4135938"/>
                </a:lnTo>
                <a:lnTo>
                  <a:pt x="29771" y="4122523"/>
                </a:lnTo>
                <a:lnTo>
                  <a:pt x="35441" y="4116500"/>
                </a:lnTo>
                <a:lnTo>
                  <a:pt x="34590" y="4116226"/>
                </a:lnTo>
                <a:lnTo>
                  <a:pt x="33173" y="4117595"/>
                </a:lnTo>
                <a:lnTo>
                  <a:pt x="31755" y="4118964"/>
                </a:lnTo>
                <a:lnTo>
                  <a:pt x="29771" y="4122523"/>
                </a:lnTo>
                <a:lnTo>
                  <a:pt x="26368" y="4114036"/>
                </a:lnTo>
                <a:lnTo>
                  <a:pt x="23533" y="4105549"/>
                </a:lnTo>
                <a:lnTo>
                  <a:pt x="20981" y="4097062"/>
                </a:lnTo>
                <a:lnTo>
                  <a:pt x="19280" y="4088575"/>
                </a:lnTo>
                <a:lnTo>
                  <a:pt x="17579" y="4080088"/>
                </a:lnTo>
                <a:lnTo>
                  <a:pt x="16161" y="4071600"/>
                </a:lnTo>
                <a:lnTo>
                  <a:pt x="15310" y="4062840"/>
                </a:lnTo>
                <a:lnTo>
                  <a:pt x="14743" y="4054353"/>
                </a:lnTo>
                <a:lnTo>
                  <a:pt x="14460" y="4045865"/>
                </a:lnTo>
                <a:lnTo>
                  <a:pt x="14460" y="4037105"/>
                </a:lnTo>
                <a:lnTo>
                  <a:pt x="14743" y="4028344"/>
                </a:lnTo>
                <a:lnTo>
                  <a:pt x="15027" y="4019857"/>
                </a:lnTo>
                <a:lnTo>
                  <a:pt x="16729" y="4002335"/>
                </a:lnTo>
                <a:lnTo>
                  <a:pt x="18430" y="3985087"/>
                </a:lnTo>
                <a:lnTo>
                  <a:pt x="16161" y="3968113"/>
                </a:lnTo>
                <a:lnTo>
                  <a:pt x="14176" y="3951413"/>
                </a:lnTo>
                <a:lnTo>
                  <a:pt x="12759" y="3934439"/>
                </a:lnTo>
                <a:lnTo>
                  <a:pt x="12192" y="3926226"/>
                </a:lnTo>
                <a:lnTo>
                  <a:pt x="11625" y="3917738"/>
                </a:lnTo>
                <a:lnTo>
                  <a:pt x="11625" y="3909252"/>
                </a:lnTo>
                <a:lnTo>
                  <a:pt x="11625" y="3901038"/>
                </a:lnTo>
                <a:lnTo>
                  <a:pt x="11908" y="3892277"/>
                </a:lnTo>
                <a:lnTo>
                  <a:pt x="12192" y="3884064"/>
                </a:lnTo>
                <a:lnTo>
                  <a:pt x="13042" y="3875851"/>
                </a:lnTo>
                <a:lnTo>
                  <a:pt x="14176" y="3867090"/>
                </a:lnTo>
                <a:lnTo>
                  <a:pt x="15594" y="3858877"/>
                </a:lnTo>
                <a:lnTo>
                  <a:pt x="17863" y="3850389"/>
                </a:lnTo>
                <a:lnTo>
                  <a:pt x="14743" y="3847104"/>
                </a:lnTo>
                <a:lnTo>
                  <a:pt x="12475" y="3843819"/>
                </a:lnTo>
                <a:lnTo>
                  <a:pt x="10207" y="3840260"/>
                </a:lnTo>
                <a:lnTo>
                  <a:pt x="7939" y="3837248"/>
                </a:lnTo>
                <a:lnTo>
                  <a:pt x="6238" y="3833415"/>
                </a:lnTo>
                <a:lnTo>
                  <a:pt x="4537" y="3830130"/>
                </a:lnTo>
                <a:lnTo>
                  <a:pt x="2835" y="3826571"/>
                </a:lnTo>
                <a:lnTo>
                  <a:pt x="1985" y="3822738"/>
                </a:lnTo>
                <a:lnTo>
                  <a:pt x="1134" y="3819179"/>
                </a:lnTo>
                <a:lnTo>
                  <a:pt x="567" y="3815346"/>
                </a:lnTo>
                <a:lnTo>
                  <a:pt x="0" y="3811787"/>
                </a:lnTo>
                <a:lnTo>
                  <a:pt x="0" y="3807680"/>
                </a:lnTo>
                <a:lnTo>
                  <a:pt x="0" y="3804121"/>
                </a:lnTo>
                <a:lnTo>
                  <a:pt x="284" y="3800014"/>
                </a:lnTo>
                <a:lnTo>
                  <a:pt x="1134" y="3795908"/>
                </a:lnTo>
                <a:lnTo>
                  <a:pt x="1701" y="3792075"/>
                </a:lnTo>
                <a:lnTo>
                  <a:pt x="1701" y="3775101"/>
                </a:lnTo>
                <a:lnTo>
                  <a:pt x="1701" y="3758127"/>
                </a:lnTo>
                <a:lnTo>
                  <a:pt x="851" y="3724452"/>
                </a:lnTo>
                <a:lnTo>
                  <a:pt x="851" y="3707478"/>
                </a:lnTo>
                <a:lnTo>
                  <a:pt x="1418" y="3691051"/>
                </a:lnTo>
                <a:lnTo>
                  <a:pt x="1701" y="3682565"/>
                </a:lnTo>
                <a:lnTo>
                  <a:pt x="2268" y="3674352"/>
                </a:lnTo>
                <a:lnTo>
                  <a:pt x="3119" y="3666138"/>
                </a:lnTo>
                <a:lnTo>
                  <a:pt x="4254" y="3657651"/>
                </a:lnTo>
                <a:lnTo>
                  <a:pt x="7372" y="3637391"/>
                </a:lnTo>
                <a:lnTo>
                  <a:pt x="8790" y="3628083"/>
                </a:lnTo>
                <a:lnTo>
                  <a:pt x="10774" y="3619322"/>
                </a:lnTo>
                <a:lnTo>
                  <a:pt x="12759" y="3611109"/>
                </a:lnTo>
                <a:lnTo>
                  <a:pt x="14743" y="3603443"/>
                </a:lnTo>
                <a:lnTo>
                  <a:pt x="17296" y="3596325"/>
                </a:lnTo>
                <a:lnTo>
                  <a:pt x="19847" y="3589481"/>
                </a:lnTo>
                <a:lnTo>
                  <a:pt x="22399" y="3583184"/>
                </a:lnTo>
                <a:lnTo>
                  <a:pt x="25517" y="3577435"/>
                </a:lnTo>
                <a:lnTo>
                  <a:pt x="28636" y="3571959"/>
                </a:lnTo>
                <a:lnTo>
                  <a:pt x="32322" y="3567031"/>
                </a:lnTo>
                <a:lnTo>
                  <a:pt x="36291" y="3562377"/>
                </a:lnTo>
                <a:lnTo>
                  <a:pt x="40544" y="3558544"/>
                </a:lnTo>
                <a:lnTo>
                  <a:pt x="45081" y="3554438"/>
                </a:lnTo>
                <a:lnTo>
                  <a:pt x="50184" y="3551426"/>
                </a:lnTo>
                <a:lnTo>
                  <a:pt x="55288" y="3548140"/>
                </a:lnTo>
                <a:lnTo>
                  <a:pt x="60958" y="3545677"/>
                </a:lnTo>
                <a:lnTo>
                  <a:pt x="67196" y="3543212"/>
                </a:lnTo>
                <a:lnTo>
                  <a:pt x="73716" y="3541296"/>
                </a:lnTo>
                <a:lnTo>
                  <a:pt x="80805" y="3539654"/>
                </a:lnTo>
                <a:lnTo>
                  <a:pt x="88743" y="3538284"/>
                </a:lnTo>
                <a:lnTo>
                  <a:pt x="96682" y="3536916"/>
                </a:lnTo>
                <a:lnTo>
                  <a:pt x="105188" y="3536094"/>
                </a:lnTo>
                <a:lnTo>
                  <a:pt x="114543" y="3535547"/>
                </a:lnTo>
                <a:lnTo>
                  <a:pt x="124183" y="3534999"/>
                </a:lnTo>
                <a:lnTo>
                  <a:pt x="134674" y="3534999"/>
                </a:lnTo>
                <a:lnTo>
                  <a:pt x="145448" y="3534999"/>
                </a:lnTo>
                <a:lnTo>
                  <a:pt x="169264" y="3535547"/>
                </a:lnTo>
                <a:lnTo>
                  <a:pt x="195915" y="3536916"/>
                </a:lnTo>
                <a:lnTo>
                  <a:pt x="424717" y="3536642"/>
                </a:lnTo>
                <a:lnTo>
                  <a:pt x="391828" y="3454235"/>
                </a:lnTo>
                <a:lnTo>
                  <a:pt x="358657" y="3372103"/>
                </a:lnTo>
                <a:lnTo>
                  <a:pt x="309607" y="3236857"/>
                </a:lnTo>
                <a:lnTo>
                  <a:pt x="306489" y="3228917"/>
                </a:lnTo>
                <a:lnTo>
                  <a:pt x="303086" y="3220704"/>
                </a:lnTo>
                <a:lnTo>
                  <a:pt x="300251" y="3212491"/>
                </a:lnTo>
                <a:lnTo>
                  <a:pt x="297699" y="3204277"/>
                </a:lnTo>
                <a:lnTo>
                  <a:pt x="292596" y="3187577"/>
                </a:lnTo>
                <a:lnTo>
                  <a:pt x="288343" y="3171151"/>
                </a:lnTo>
                <a:lnTo>
                  <a:pt x="284941" y="3154450"/>
                </a:lnTo>
                <a:lnTo>
                  <a:pt x="281822" y="3137476"/>
                </a:lnTo>
                <a:lnTo>
                  <a:pt x="279270" y="3121049"/>
                </a:lnTo>
                <a:lnTo>
                  <a:pt x="277285" y="3104075"/>
                </a:lnTo>
                <a:lnTo>
                  <a:pt x="276151" y="3087375"/>
                </a:lnTo>
                <a:lnTo>
                  <a:pt x="275301" y="3070127"/>
                </a:lnTo>
                <a:lnTo>
                  <a:pt x="274734" y="3053153"/>
                </a:lnTo>
                <a:lnTo>
                  <a:pt x="274734" y="3035905"/>
                </a:lnTo>
                <a:lnTo>
                  <a:pt x="275301" y="3019205"/>
                </a:lnTo>
                <a:lnTo>
                  <a:pt x="275868" y="3001957"/>
                </a:lnTo>
                <a:lnTo>
                  <a:pt x="277002" y="2984709"/>
                </a:lnTo>
                <a:lnTo>
                  <a:pt x="278419" y="2967735"/>
                </a:lnTo>
                <a:lnTo>
                  <a:pt x="275584" y="2743786"/>
                </a:lnTo>
                <a:lnTo>
                  <a:pt x="278986" y="2640025"/>
                </a:lnTo>
                <a:lnTo>
                  <a:pt x="280405" y="2634002"/>
                </a:lnTo>
                <a:lnTo>
                  <a:pt x="281822" y="2627979"/>
                </a:lnTo>
                <a:lnTo>
                  <a:pt x="283523" y="2622229"/>
                </a:lnTo>
                <a:lnTo>
                  <a:pt x="285791" y="2617028"/>
                </a:lnTo>
                <a:lnTo>
                  <a:pt x="287776" y="2612100"/>
                </a:lnTo>
                <a:lnTo>
                  <a:pt x="290044" y="2607172"/>
                </a:lnTo>
                <a:lnTo>
                  <a:pt x="292880" y="2602517"/>
                </a:lnTo>
                <a:lnTo>
                  <a:pt x="295431" y="2598137"/>
                </a:lnTo>
                <a:lnTo>
                  <a:pt x="298550" y="2594304"/>
                </a:lnTo>
                <a:lnTo>
                  <a:pt x="301668" y="2590471"/>
                </a:lnTo>
                <a:lnTo>
                  <a:pt x="305071" y="2587186"/>
                </a:lnTo>
                <a:lnTo>
                  <a:pt x="308190" y="2583900"/>
                </a:lnTo>
                <a:lnTo>
                  <a:pt x="311875" y="2580889"/>
                </a:lnTo>
                <a:lnTo>
                  <a:pt x="315561" y="2577877"/>
                </a:lnTo>
                <a:lnTo>
                  <a:pt x="319531" y="2575687"/>
                </a:lnTo>
                <a:lnTo>
                  <a:pt x="323783" y="2573497"/>
                </a:lnTo>
                <a:lnTo>
                  <a:pt x="328036" y="2571034"/>
                </a:lnTo>
                <a:lnTo>
                  <a:pt x="332573" y="2569391"/>
                </a:lnTo>
                <a:lnTo>
                  <a:pt x="337109" y="2567748"/>
                </a:lnTo>
                <a:lnTo>
                  <a:pt x="341645" y="2566105"/>
                </a:lnTo>
                <a:lnTo>
                  <a:pt x="346465" y="2565010"/>
                </a:lnTo>
                <a:lnTo>
                  <a:pt x="351568" y="2564188"/>
                </a:lnTo>
                <a:lnTo>
                  <a:pt x="356956" y="2563368"/>
                </a:lnTo>
                <a:lnTo>
                  <a:pt x="362059" y="2562820"/>
                </a:lnTo>
                <a:lnTo>
                  <a:pt x="367446" y="2562546"/>
                </a:lnTo>
                <a:lnTo>
                  <a:pt x="373116" y="2562273"/>
                </a:lnTo>
                <a:lnTo>
                  <a:pt x="378786" y="2562273"/>
                </a:lnTo>
                <a:lnTo>
                  <a:pt x="384741" y="2562546"/>
                </a:lnTo>
                <a:lnTo>
                  <a:pt x="396649" y="2563368"/>
                </a:lnTo>
                <a:lnTo>
                  <a:pt x="409407" y="2565010"/>
                </a:lnTo>
                <a:lnTo>
                  <a:pt x="474050" y="2564736"/>
                </a:lnTo>
                <a:lnTo>
                  <a:pt x="552586" y="2561177"/>
                </a:lnTo>
                <a:lnTo>
                  <a:pt x="540678" y="2489174"/>
                </a:lnTo>
                <a:lnTo>
                  <a:pt x="541245" y="2485068"/>
                </a:lnTo>
                <a:lnTo>
                  <a:pt x="541528" y="2480687"/>
                </a:lnTo>
                <a:lnTo>
                  <a:pt x="541245" y="2472200"/>
                </a:lnTo>
                <a:lnTo>
                  <a:pt x="540678" y="2463439"/>
                </a:lnTo>
                <a:lnTo>
                  <a:pt x="539544" y="2454952"/>
                </a:lnTo>
                <a:lnTo>
                  <a:pt x="537843" y="2446739"/>
                </a:lnTo>
                <a:lnTo>
                  <a:pt x="536142" y="2437978"/>
                </a:lnTo>
                <a:lnTo>
                  <a:pt x="532456" y="2421004"/>
                </a:lnTo>
                <a:lnTo>
                  <a:pt x="531039" y="2412516"/>
                </a:lnTo>
                <a:lnTo>
                  <a:pt x="529904" y="2404030"/>
                </a:lnTo>
                <a:lnTo>
                  <a:pt x="529337" y="2395542"/>
                </a:lnTo>
                <a:lnTo>
                  <a:pt x="529053" y="2386781"/>
                </a:lnTo>
                <a:lnTo>
                  <a:pt x="529337" y="2382401"/>
                </a:lnTo>
                <a:lnTo>
                  <a:pt x="529904" y="2378295"/>
                </a:lnTo>
                <a:lnTo>
                  <a:pt x="530471" y="2373914"/>
                </a:lnTo>
                <a:lnTo>
                  <a:pt x="531322" y="2369534"/>
                </a:lnTo>
                <a:lnTo>
                  <a:pt x="532456" y="2365427"/>
                </a:lnTo>
                <a:lnTo>
                  <a:pt x="534157" y="2361046"/>
                </a:lnTo>
                <a:lnTo>
                  <a:pt x="535858" y="2356666"/>
                </a:lnTo>
                <a:lnTo>
                  <a:pt x="537559" y="2352560"/>
                </a:lnTo>
                <a:lnTo>
                  <a:pt x="535008" y="2340787"/>
                </a:lnTo>
                <a:lnTo>
                  <a:pt x="532456" y="2328741"/>
                </a:lnTo>
                <a:lnTo>
                  <a:pt x="530188" y="2316969"/>
                </a:lnTo>
                <a:lnTo>
                  <a:pt x="528203" y="2304923"/>
                </a:lnTo>
                <a:lnTo>
                  <a:pt x="526502" y="2292877"/>
                </a:lnTo>
                <a:lnTo>
                  <a:pt x="525084" y="2281378"/>
                </a:lnTo>
                <a:lnTo>
                  <a:pt x="523950" y="2269332"/>
                </a:lnTo>
                <a:lnTo>
                  <a:pt x="523100" y="2257286"/>
                </a:lnTo>
                <a:lnTo>
                  <a:pt x="522249" y="2245240"/>
                </a:lnTo>
                <a:lnTo>
                  <a:pt x="521966" y="2233467"/>
                </a:lnTo>
                <a:lnTo>
                  <a:pt x="521966" y="2221421"/>
                </a:lnTo>
                <a:lnTo>
                  <a:pt x="521966" y="2209374"/>
                </a:lnTo>
                <a:lnTo>
                  <a:pt x="522533" y="2197328"/>
                </a:lnTo>
                <a:lnTo>
                  <a:pt x="523100" y="2185282"/>
                </a:lnTo>
                <a:lnTo>
                  <a:pt x="523950" y="2173510"/>
                </a:lnTo>
                <a:lnTo>
                  <a:pt x="525084" y="2161464"/>
                </a:lnTo>
                <a:lnTo>
                  <a:pt x="521115" y="2132717"/>
                </a:lnTo>
                <a:lnTo>
                  <a:pt x="517145" y="2126694"/>
                </a:lnTo>
                <a:lnTo>
                  <a:pt x="514310" y="2120671"/>
                </a:lnTo>
                <a:lnTo>
                  <a:pt x="511475" y="2114922"/>
                </a:lnTo>
                <a:lnTo>
                  <a:pt x="509491" y="2108899"/>
                </a:lnTo>
                <a:lnTo>
                  <a:pt x="508073" y="2102876"/>
                </a:lnTo>
                <a:lnTo>
                  <a:pt x="507223" y="2096853"/>
                </a:lnTo>
                <a:lnTo>
                  <a:pt x="506656" y="2091103"/>
                </a:lnTo>
                <a:lnTo>
                  <a:pt x="506656" y="2084807"/>
                </a:lnTo>
                <a:lnTo>
                  <a:pt x="506939" y="2078784"/>
                </a:lnTo>
                <a:lnTo>
                  <a:pt x="507790" y="2072761"/>
                </a:lnTo>
                <a:lnTo>
                  <a:pt x="508924" y="2066737"/>
                </a:lnTo>
                <a:lnTo>
                  <a:pt x="510341" y="2060714"/>
                </a:lnTo>
                <a:lnTo>
                  <a:pt x="512326" y="2054691"/>
                </a:lnTo>
                <a:lnTo>
                  <a:pt x="514877" y="2048668"/>
                </a:lnTo>
                <a:lnTo>
                  <a:pt x="517429" y="2042645"/>
                </a:lnTo>
                <a:lnTo>
                  <a:pt x="520548" y="2036622"/>
                </a:lnTo>
                <a:lnTo>
                  <a:pt x="521399" y="2031420"/>
                </a:lnTo>
                <a:lnTo>
                  <a:pt x="522249" y="2026492"/>
                </a:lnTo>
                <a:lnTo>
                  <a:pt x="523383" y="2022112"/>
                </a:lnTo>
                <a:lnTo>
                  <a:pt x="524801" y="2017458"/>
                </a:lnTo>
                <a:lnTo>
                  <a:pt x="526502" y="2013077"/>
                </a:lnTo>
                <a:lnTo>
                  <a:pt x="528203" y="2009244"/>
                </a:lnTo>
                <a:lnTo>
                  <a:pt x="529904" y="2005412"/>
                </a:lnTo>
                <a:lnTo>
                  <a:pt x="531889" y="2001579"/>
                </a:lnTo>
                <a:lnTo>
                  <a:pt x="534157" y="1998567"/>
                </a:lnTo>
                <a:lnTo>
                  <a:pt x="536425" y="1995008"/>
                </a:lnTo>
                <a:lnTo>
                  <a:pt x="538693" y="1992270"/>
                </a:lnTo>
                <a:lnTo>
                  <a:pt x="541528" y="1989533"/>
                </a:lnTo>
                <a:lnTo>
                  <a:pt x="544364" y="1986795"/>
                </a:lnTo>
                <a:lnTo>
                  <a:pt x="547199" y="1984330"/>
                </a:lnTo>
                <a:lnTo>
                  <a:pt x="550318" y="1981867"/>
                </a:lnTo>
                <a:lnTo>
                  <a:pt x="553720" y="1979950"/>
                </a:lnTo>
                <a:lnTo>
                  <a:pt x="556839" y="1978034"/>
                </a:lnTo>
                <a:lnTo>
                  <a:pt x="560525" y="1976117"/>
                </a:lnTo>
                <a:lnTo>
                  <a:pt x="563927" y="1974474"/>
                </a:lnTo>
                <a:lnTo>
                  <a:pt x="567896" y="1973379"/>
                </a:lnTo>
                <a:lnTo>
                  <a:pt x="571582" y="1972011"/>
                </a:lnTo>
                <a:lnTo>
                  <a:pt x="575835" y="1970916"/>
                </a:lnTo>
                <a:lnTo>
                  <a:pt x="580087" y="1969821"/>
                </a:lnTo>
                <a:lnTo>
                  <a:pt x="584057" y="1969273"/>
                </a:lnTo>
                <a:lnTo>
                  <a:pt x="593130" y="1968178"/>
                </a:lnTo>
                <a:lnTo>
                  <a:pt x="602486" y="1967630"/>
                </a:lnTo>
                <a:lnTo>
                  <a:pt x="612409" y="1967904"/>
                </a:lnTo>
                <a:lnTo>
                  <a:pt x="622616" y="1968451"/>
                </a:lnTo>
                <a:lnTo>
                  <a:pt x="671099" y="1967356"/>
                </a:lnTo>
                <a:lnTo>
                  <a:pt x="719298" y="1966261"/>
                </a:lnTo>
                <a:lnTo>
                  <a:pt x="763243" y="1965440"/>
                </a:lnTo>
                <a:lnTo>
                  <a:pt x="785075" y="1964893"/>
                </a:lnTo>
                <a:lnTo>
                  <a:pt x="807473" y="1964893"/>
                </a:lnTo>
                <a:lnTo>
                  <a:pt x="829304" y="1964893"/>
                </a:lnTo>
                <a:lnTo>
                  <a:pt x="850852" y="1965440"/>
                </a:lnTo>
                <a:lnTo>
                  <a:pt x="872967" y="1966261"/>
                </a:lnTo>
                <a:lnTo>
                  <a:pt x="894515" y="1967630"/>
                </a:lnTo>
                <a:lnTo>
                  <a:pt x="916345" y="1969546"/>
                </a:lnTo>
                <a:lnTo>
                  <a:pt x="927119" y="1971189"/>
                </a:lnTo>
                <a:lnTo>
                  <a:pt x="937610" y="1972558"/>
                </a:lnTo>
                <a:lnTo>
                  <a:pt x="948384" y="1974201"/>
                </a:lnTo>
                <a:lnTo>
                  <a:pt x="959441" y="1975844"/>
                </a:lnTo>
                <a:lnTo>
                  <a:pt x="969932" y="1978034"/>
                </a:lnTo>
                <a:lnTo>
                  <a:pt x="980421" y="1980224"/>
                </a:lnTo>
                <a:lnTo>
                  <a:pt x="991195" y="1982962"/>
                </a:lnTo>
                <a:lnTo>
                  <a:pt x="1001686" y="1985700"/>
                </a:lnTo>
                <a:lnTo>
                  <a:pt x="1012176" y="1988711"/>
                </a:lnTo>
                <a:lnTo>
                  <a:pt x="1022950" y="1991996"/>
                </a:lnTo>
                <a:lnTo>
                  <a:pt x="1033157" y="1995829"/>
                </a:lnTo>
                <a:lnTo>
                  <a:pt x="1043647" y="1999389"/>
                </a:lnTo>
                <a:lnTo>
                  <a:pt x="1053854" y="2003769"/>
                </a:lnTo>
                <a:lnTo>
                  <a:pt x="1064344" y="2007875"/>
                </a:lnTo>
                <a:lnTo>
                  <a:pt x="1093830" y="2015815"/>
                </a:lnTo>
                <a:lnTo>
                  <a:pt x="1129271" y="2024302"/>
                </a:lnTo>
                <a:lnTo>
                  <a:pt x="1125585" y="2010065"/>
                </a:lnTo>
                <a:lnTo>
                  <a:pt x="1122750" y="1996103"/>
                </a:lnTo>
                <a:lnTo>
                  <a:pt x="1120198" y="1981867"/>
                </a:lnTo>
                <a:lnTo>
                  <a:pt x="1118213" y="1967904"/>
                </a:lnTo>
                <a:lnTo>
                  <a:pt x="1116512" y="1954215"/>
                </a:lnTo>
                <a:lnTo>
                  <a:pt x="1115095" y="1940526"/>
                </a:lnTo>
                <a:lnTo>
                  <a:pt x="1113961" y="1927112"/>
                </a:lnTo>
                <a:lnTo>
                  <a:pt x="1113677" y="1913696"/>
                </a:lnTo>
                <a:lnTo>
                  <a:pt x="1113677" y="1900007"/>
                </a:lnTo>
                <a:lnTo>
                  <a:pt x="1113961" y="1886593"/>
                </a:lnTo>
                <a:lnTo>
                  <a:pt x="1115095" y="1873177"/>
                </a:lnTo>
                <a:lnTo>
                  <a:pt x="1116512" y="1860036"/>
                </a:lnTo>
                <a:lnTo>
                  <a:pt x="1118213" y="1846895"/>
                </a:lnTo>
                <a:lnTo>
                  <a:pt x="1120482" y="1833480"/>
                </a:lnTo>
                <a:lnTo>
                  <a:pt x="1123317" y="1820339"/>
                </a:lnTo>
                <a:lnTo>
                  <a:pt x="1126436" y="1807198"/>
                </a:lnTo>
                <a:lnTo>
                  <a:pt x="1126719" y="1803638"/>
                </a:lnTo>
                <a:lnTo>
                  <a:pt x="1126719" y="1803365"/>
                </a:lnTo>
                <a:lnTo>
                  <a:pt x="1126436" y="1805007"/>
                </a:lnTo>
                <a:lnTo>
                  <a:pt x="1126436" y="1807198"/>
                </a:lnTo>
                <a:lnTo>
                  <a:pt x="1119064" y="1796794"/>
                </a:lnTo>
                <a:lnTo>
                  <a:pt x="1111693" y="1786391"/>
                </a:lnTo>
                <a:lnTo>
                  <a:pt x="995165" y="1637730"/>
                </a:lnTo>
                <a:lnTo>
                  <a:pt x="985242" y="1625958"/>
                </a:lnTo>
                <a:lnTo>
                  <a:pt x="975602" y="1614185"/>
                </a:lnTo>
                <a:lnTo>
                  <a:pt x="966529" y="1602413"/>
                </a:lnTo>
                <a:lnTo>
                  <a:pt x="957740" y="1590367"/>
                </a:lnTo>
                <a:lnTo>
                  <a:pt x="948951" y="1578046"/>
                </a:lnTo>
                <a:lnTo>
                  <a:pt x="940728" y="1565727"/>
                </a:lnTo>
                <a:lnTo>
                  <a:pt x="932790" y="1553407"/>
                </a:lnTo>
                <a:lnTo>
                  <a:pt x="925135" y="1541087"/>
                </a:lnTo>
                <a:lnTo>
                  <a:pt x="917763" y="1528493"/>
                </a:lnTo>
                <a:lnTo>
                  <a:pt x="910675" y="1515900"/>
                </a:lnTo>
                <a:lnTo>
                  <a:pt x="903870" y="1503032"/>
                </a:lnTo>
                <a:lnTo>
                  <a:pt x="897350" y="1490165"/>
                </a:lnTo>
                <a:lnTo>
                  <a:pt x="891395" y="1477297"/>
                </a:lnTo>
                <a:lnTo>
                  <a:pt x="885725" y="1464156"/>
                </a:lnTo>
                <a:lnTo>
                  <a:pt x="880338" y="1451014"/>
                </a:lnTo>
                <a:lnTo>
                  <a:pt x="874951" y="1437873"/>
                </a:lnTo>
                <a:lnTo>
                  <a:pt x="870132" y="1424732"/>
                </a:lnTo>
                <a:lnTo>
                  <a:pt x="865311" y="1411043"/>
                </a:lnTo>
                <a:lnTo>
                  <a:pt x="861342" y="1397354"/>
                </a:lnTo>
                <a:lnTo>
                  <a:pt x="857373" y="1383940"/>
                </a:lnTo>
                <a:lnTo>
                  <a:pt x="853687" y="1370251"/>
                </a:lnTo>
                <a:lnTo>
                  <a:pt x="850285" y="1356288"/>
                </a:lnTo>
                <a:lnTo>
                  <a:pt x="847450" y="1342599"/>
                </a:lnTo>
                <a:lnTo>
                  <a:pt x="844615" y="1328363"/>
                </a:lnTo>
                <a:lnTo>
                  <a:pt x="842346" y="1314126"/>
                </a:lnTo>
                <a:lnTo>
                  <a:pt x="840361" y="1300164"/>
                </a:lnTo>
                <a:lnTo>
                  <a:pt x="838377" y="1285928"/>
                </a:lnTo>
                <a:lnTo>
                  <a:pt x="836959" y="1271144"/>
                </a:lnTo>
                <a:lnTo>
                  <a:pt x="836109" y="1256907"/>
                </a:lnTo>
                <a:lnTo>
                  <a:pt x="835258" y="1242397"/>
                </a:lnTo>
                <a:lnTo>
                  <a:pt x="834691" y="1227340"/>
                </a:lnTo>
                <a:lnTo>
                  <a:pt x="834408" y="1212829"/>
                </a:lnTo>
                <a:lnTo>
                  <a:pt x="834691" y="1210365"/>
                </a:lnTo>
                <a:lnTo>
                  <a:pt x="834975" y="1207628"/>
                </a:lnTo>
                <a:lnTo>
                  <a:pt x="835825" y="1202700"/>
                </a:lnTo>
                <a:lnTo>
                  <a:pt x="837526" y="1197224"/>
                </a:lnTo>
                <a:lnTo>
                  <a:pt x="839511" y="1192022"/>
                </a:lnTo>
                <a:lnTo>
                  <a:pt x="844331" y="1181618"/>
                </a:lnTo>
                <a:lnTo>
                  <a:pt x="846883" y="1176417"/>
                </a:lnTo>
                <a:lnTo>
                  <a:pt x="848867" y="1171215"/>
                </a:lnTo>
                <a:lnTo>
                  <a:pt x="848584" y="1167930"/>
                </a:lnTo>
                <a:lnTo>
                  <a:pt x="848867" y="1164644"/>
                </a:lnTo>
                <a:lnTo>
                  <a:pt x="850001" y="1161359"/>
                </a:lnTo>
                <a:lnTo>
                  <a:pt x="851419" y="1158348"/>
                </a:lnTo>
                <a:lnTo>
                  <a:pt x="849151" y="1152325"/>
                </a:lnTo>
                <a:lnTo>
                  <a:pt x="847166" y="1146302"/>
                </a:lnTo>
                <a:lnTo>
                  <a:pt x="845182" y="1140279"/>
                </a:lnTo>
                <a:lnTo>
                  <a:pt x="843480" y="1134256"/>
                </a:lnTo>
                <a:lnTo>
                  <a:pt x="840361" y="1122209"/>
                </a:lnTo>
                <a:lnTo>
                  <a:pt x="837810" y="1109889"/>
                </a:lnTo>
                <a:lnTo>
                  <a:pt x="836109" y="1097569"/>
                </a:lnTo>
                <a:lnTo>
                  <a:pt x="834691" y="1085249"/>
                </a:lnTo>
                <a:lnTo>
                  <a:pt x="833557" y="1072930"/>
                </a:lnTo>
                <a:lnTo>
                  <a:pt x="832423" y="1060336"/>
                </a:lnTo>
                <a:lnTo>
                  <a:pt x="831573" y="1035422"/>
                </a:lnTo>
                <a:lnTo>
                  <a:pt x="830721" y="1010509"/>
                </a:lnTo>
                <a:lnTo>
                  <a:pt x="830438" y="998188"/>
                </a:lnTo>
                <a:lnTo>
                  <a:pt x="829871" y="985869"/>
                </a:lnTo>
                <a:lnTo>
                  <a:pt x="829020" y="973275"/>
                </a:lnTo>
                <a:lnTo>
                  <a:pt x="827886" y="960955"/>
                </a:lnTo>
                <a:lnTo>
                  <a:pt x="827603" y="957669"/>
                </a:lnTo>
                <a:lnTo>
                  <a:pt x="827603" y="954384"/>
                </a:lnTo>
                <a:lnTo>
                  <a:pt x="827886" y="951373"/>
                </a:lnTo>
                <a:lnTo>
                  <a:pt x="828453" y="948088"/>
                </a:lnTo>
                <a:lnTo>
                  <a:pt x="829304" y="945350"/>
                </a:lnTo>
                <a:lnTo>
                  <a:pt x="830438" y="942885"/>
                </a:lnTo>
                <a:lnTo>
                  <a:pt x="831573" y="939874"/>
                </a:lnTo>
                <a:lnTo>
                  <a:pt x="832990" y="937410"/>
                </a:lnTo>
                <a:lnTo>
                  <a:pt x="834975" y="934946"/>
                </a:lnTo>
                <a:lnTo>
                  <a:pt x="836676" y="932756"/>
                </a:lnTo>
                <a:lnTo>
                  <a:pt x="838660" y="930566"/>
                </a:lnTo>
                <a:lnTo>
                  <a:pt x="841212" y="928376"/>
                </a:lnTo>
                <a:lnTo>
                  <a:pt x="843480" y="926459"/>
                </a:lnTo>
                <a:lnTo>
                  <a:pt x="846032" y="924543"/>
                </a:lnTo>
                <a:lnTo>
                  <a:pt x="851419" y="920983"/>
                </a:lnTo>
                <a:lnTo>
                  <a:pt x="857657" y="918246"/>
                </a:lnTo>
                <a:lnTo>
                  <a:pt x="863894" y="915508"/>
                </a:lnTo>
                <a:lnTo>
                  <a:pt x="870699" y="913318"/>
                </a:lnTo>
                <a:lnTo>
                  <a:pt x="877503" y="911675"/>
                </a:lnTo>
                <a:lnTo>
                  <a:pt x="884308" y="910032"/>
                </a:lnTo>
                <a:lnTo>
                  <a:pt x="891112" y="908937"/>
                </a:lnTo>
                <a:lnTo>
                  <a:pt x="898200" y="908116"/>
                </a:lnTo>
                <a:lnTo>
                  <a:pt x="904721" y="907569"/>
                </a:lnTo>
                <a:lnTo>
                  <a:pt x="930521" y="906474"/>
                </a:lnTo>
                <a:lnTo>
                  <a:pt x="956322" y="905104"/>
                </a:lnTo>
                <a:lnTo>
                  <a:pt x="1008207" y="902367"/>
                </a:lnTo>
                <a:lnTo>
                  <a:pt x="1034008" y="901546"/>
                </a:lnTo>
                <a:lnTo>
                  <a:pt x="1059808" y="900724"/>
                </a:lnTo>
                <a:lnTo>
                  <a:pt x="1085325" y="900724"/>
                </a:lnTo>
                <a:lnTo>
                  <a:pt x="1098367" y="900998"/>
                </a:lnTo>
                <a:lnTo>
                  <a:pt x="1111126" y="901272"/>
                </a:lnTo>
                <a:lnTo>
                  <a:pt x="1123884" y="901819"/>
                </a:lnTo>
                <a:lnTo>
                  <a:pt x="1136643" y="902641"/>
                </a:lnTo>
                <a:lnTo>
                  <a:pt x="1149401" y="903736"/>
                </a:lnTo>
                <a:lnTo>
                  <a:pt x="1162160" y="905104"/>
                </a:lnTo>
                <a:lnTo>
                  <a:pt x="1174918" y="906474"/>
                </a:lnTo>
                <a:lnTo>
                  <a:pt x="1187677" y="908390"/>
                </a:lnTo>
                <a:lnTo>
                  <a:pt x="1200152" y="910307"/>
                </a:lnTo>
                <a:lnTo>
                  <a:pt x="1212910" y="912770"/>
                </a:lnTo>
                <a:lnTo>
                  <a:pt x="1225102" y="915508"/>
                </a:lnTo>
                <a:lnTo>
                  <a:pt x="1237577" y="918793"/>
                </a:lnTo>
                <a:lnTo>
                  <a:pt x="1250052" y="922079"/>
                </a:lnTo>
                <a:lnTo>
                  <a:pt x="1262527" y="925911"/>
                </a:lnTo>
                <a:lnTo>
                  <a:pt x="1275002" y="930292"/>
                </a:lnTo>
                <a:lnTo>
                  <a:pt x="1287193" y="934672"/>
                </a:lnTo>
                <a:lnTo>
                  <a:pt x="1299668" y="939874"/>
                </a:lnTo>
                <a:lnTo>
                  <a:pt x="1311860" y="945350"/>
                </a:lnTo>
                <a:lnTo>
                  <a:pt x="1321500" y="948909"/>
                </a:lnTo>
                <a:lnTo>
                  <a:pt x="1331706" y="952194"/>
                </a:lnTo>
                <a:lnTo>
                  <a:pt x="1340779" y="956301"/>
                </a:lnTo>
                <a:lnTo>
                  <a:pt x="1345599" y="958217"/>
                </a:lnTo>
                <a:lnTo>
                  <a:pt x="1350135" y="960681"/>
                </a:lnTo>
                <a:lnTo>
                  <a:pt x="1354104" y="963419"/>
                </a:lnTo>
                <a:lnTo>
                  <a:pt x="1358074" y="966157"/>
                </a:lnTo>
                <a:lnTo>
                  <a:pt x="1361760" y="969168"/>
                </a:lnTo>
                <a:lnTo>
                  <a:pt x="1365446" y="972453"/>
                </a:lnTo>
                <a:lnTo>
                  <a:pt x="1368564" y="976560"/>
                </a:lnTo>
                <a:lnTo>
                  <a:pt x="1371683" y="980667"/>
                </a:lnTo>
                <a:lnTo>
                  <a:pt x="1373951" y="985047"/>
                </a:lnTo>
                <a:lnTo>
                  <a:pt x="1376503" y="989975"/>
                </a:lnTo>
                <a:lnTo>
                  <a:pt x="1455322" y="995725"/>
                </a:lnTo>
                <a:lnTo>
                  <a:pt x="1461560" y="994355"/>
                </a:lnTo>
                <a:lnTo>
                  <a:pt x="1466379" y="992713"/>
                </a:lnTo>
                <a:lnTo>
                  <a:pt x="1470916" y="990797"/>
                </a:lnTo>
                <a:lnTo>
                  <a:pt x="1474318" y="988607"/>
                </a:lnTo>
                <a:lnTo>
                  <a:pt x="1477153" y="985869"/>
                </a:lnTo>
                <a:lnTo>
                  <a:pt x="1479138" y="983404"/>
                </a:lnTo>
                <a:lnTo>
                  <a:pt x="1480839" y="980119"/>
                </a:lnTo>
                <a:lnTo>
                  <a:pt x="1481690" y="977108"/>
                </a:lnTo>
                <a:lnTo>
                  <a:pt x="1482256" y="973548"/>
                </a:lnTo>
                <a:lnTo>
                  <a:pt x="1482256" y="970263"/>
                </a:lnTo>
                <a:lnTo>
                  <a:pt x="1481973" y="966430"/>
                </a:lnTo>
                <a:lnTo>
                  <a:pt x="1481690" y="962597"/>
                </a:lnTo>
                <a:lnTo>
                  <a:pt x="1479988" y="954384"/>
                </a:lnTo>
                <a:lnTo>
                  <a:pt x="1478571" y="945623"/>
                </a:lnTo>
                <a:lnTo>
                  <a:pt x="1476019" y="930839"/>
                </a:lnTo>
                <a:lnTo>
                  <a:pt x="1472901" y="915508"/>
                </a:lnTo>
                <a:lnTo>
                  <a:pt x="1471483" y="908116"/>
                </a:lnTo>
                <a:lnTo>
                  <a:pt x="1470348" y="900724"/>
                </a:lnTo>
                <a:lnTo>
                  <a:pt x="1469498" y="893058"/>
                </a:lnTo>
                <a:lnTo>
                  <a:pt x="1469214" y="885667"/>
                </a:lnTo>
                <a:lnTo>
                  <a:pt x="1468931" y="878001"/>
                </a:lnTo>
                <a:lnTo>
                  <a:pt x="1469498" y="870335"/>
                </a:lnTo>
                <a:lnTo>
                  <a:pt x="1470348" y="862943"/>
                </a:lnTo>
                <a:lnTo>
                  <a:pt x="1471199" y="859110"/>
                </a:lnTo>
                <a:lnTo>
                  <a:pt x="1472050" y="855825"/>
                </a:lnTo>
                <a:lnTo>
                  <a:pt x="1473184" y="851992"/>
                </a:lnTo>
                <a:lnTo>
                  <a:pt x="1474602" y="848433"/>
                </a:lnTo>
                <a:lnTo>
                  <a:pt x="1476019" y="844600"/>
                </a:lnTo>
                <a:lnTo>
                  <a:pt x="1477720" y="841041"/>
                </a:lnTo>
                <a:lnTo>
                  <a:pt x="1479705" y="837482"/>
                </a:lnTo>
                <a:lnTo>
                  <a:pt x="1482256" y="833649"/>
                </a:lnTo>
                <a:lnTo>
                  <a:pt x="1484525" y="830364"/>
                </a:lnTo>
                <a:lnTo>
                  <a:pt x="1487360" y="826531"/>
                </a:lnTo>
                <a:lnTo>
                  <a:pt x="1492180" y="822424"/>
                </a:lnTo>
                <a:lnTo>
                  <a:pt x="1497000" y="818044"/>
                </a:lnTo>
                <a:lnTo>
                  <a:pt x="1502103" y="813937"/>
                </a:lnTo>
                <a:lnTo>
                  <a:pt x="1507206" y="810652"/>
                </a:lnTo>
                <a:lnTo>
                  <a:pt x="1512310" y="807093"/>
                </a:lnTo>
                <a:lnTo>
                  <a:pt x="1517413" y="804081"/>
                </a:lnTo>
                <a:lnTo>
                  <a:pt x="1522801" y="801069"/>
                </a:lnTo>
                <a:lnTo>
                  <a:pt x="1528187" y="798606"/>
                </a:lnTo>
                <a:lnTo>
                  <a:pt x="1533858" y="796141"/>
                </a:lnTo>
                <a:lnTo>
                  <a:pt x="1539245" y="794225"/>
                </a:lnTo>
                <a:lnTo>
                  <a:pt x="1544631" y="792309"/>
                </a:lnTo>
                <a:lnTo>
                  <a:pt x="1550302" y="790666"/>
                </a:lnTo>
                <a:lnTo>
                  <a:pt x="1555972" y="789023"/>
                </a:lnTo>
                <a:lnTo>
                  <a:pt x="1561643" y="787655"/>
                </a:lnTo>
                <a:lnTo>
                  <a:pt x="1567597" y="786560"/>
                </a:lnTo>
                <a:lnTo>
                  <a:pt x="1573268" y="785738"/>
                </a:lnTo>
                <a:lnTo>
                  <a:pt x="1585176" y="784370"/>
                </a:lnTo>
                <a:lnTo>
                  <a:pt x="1596800" y="783274"/>
                </a:lnTo>
                <a:lnTo>
                  <a:pt x="1608708" y="782727"/>
                </a:lnTo>
                <a:lnTo>
                  <a:pt x="1620899" y="783000"/>
                </a:lnTo>
                <a:lnTo>
                  <a:pt x="1633090" y="783274"/>
                </a:lnTo>
                <a:lnTo>
                  <a:pt x="1645565" y="784095"/>
                </a:lnTo>
                <a:lnTo>
                  <a:pt x="1670232" y="786012"/>
                </a:lnTo>
                <a:lnTo>
                  <a:pt x="1734025" y="784917"/>
                </a:lnTo>
                <a:lnTo>
                  <a:pt x="1746500" y="784643"/>
                </a:lnTo>
                <a:lnTo>
                  <a:pt x="1758975" y="784370"/>
                </a:lnTo>
                <a:lnTo>
                  <a:pt x="1783924" y="783000"/>
                </a:lnTo>
                <a:lnTo>
                  <a:pt x="1808591" y="781905"/>
                </a:lnTo>
                <a:lnTo>
                  <a:pt x="1821066" y="781632"/>
                </a:lnTo>
                <a:lnTo>
                  <a:pt x="1833541" y="781358"/>
                </a:lnTo>
                <a:lnTo>
                  <a:pt x="1845732" y="781632"/>
                </a:lnTo>
                <a:lnTo>
                  <a:pt x="1858207" y="782179"/>
                </a:lnTo>
                <a:lnTo>
                  <a:pt x="1870399" y="783274"/>
                </a:lnTo>
                <a:lnTo>
                  <a:pt x="1882590" y="784917"/>
                </a:lnTo>
                <a:lnTo>
                  <a:pt x="1895065" y="787107"/>
                </a:lnTo>
                <a:lnTo>
                  <a:pt x="1901020" y="788202"/>
                </a:lnTo>
                <a:lnTo>
                  <a:pt x="1907257" y="789571"/>
                </a:lnTo>
                <a:lnTo>
                  <a:pt x="1913212" y="791488"/>
                </a:lnTo>
                <a:lnTo>
                  <a:pt x="1919165" y="793404"/>
                </a:lnTo>
                <a:lnTo>
                  <a:pt x="1925403" y="795321"/>
                </a:lnTo>
                <a:lnTo>
                  <a:pt x="1931357" y="797784"/>
                </a:lnTo>
                <a:lnTo>
                  <a:pt x="1941563" y="798879"/>
                </a:lnTo>
                <a:lnTo>
                  <a:pt x="1950920" y="799701"/>
                </a:lnTo>
                <a:lnTo>
                  <a:pt x="1959141" y="799701"/>
                </a:lnTo>
                <a:lnTo>
                  <a:pt x="1966513" y="799427"/>
                </a:lnTo>
                <a:lnTo>
                  <a:pt x="1973035" y="798606"/>
                </a:lnTo>
                <a:lnTo>
                  <a:pt x="1978705" y="797511"/>
                </a:lnTo>
                <a:lnTo>
                  <a:pt x="1983524" y="795594"/>
                </a:lnTo>
                <a:lnTo>
                  <a:pt x="1987494" y="793404"/>
                </a:lnTo>
                <a:lnTo>
                  <a:pt x="1990896" y="791214"/>
                </a:lnTo>
                <a:lnTo>
                  <a:pt x="1993732" y="788202"/>
                </a:lnTo>
                <a:lnTo>
                  <a:pt x="1996000" y="785190"/>
                </a:lnTo>
                <a:lnTo>
                  <a:pt x="1997701" y="781632"/>
                </a:lnTo>
                <a:lnTo>
                  <a:pt x="1998835" y="778072"/>
                </a:lnTo>
                <a:lnTo>
                  <a:pt x="1999686" y="774239"/>
                </a:lnTo>
                <a:lnTo>
                  <a:pt x="2000253" y="769859"/>
                </a:lnTo>
                <a:lnTo>
                  <a:pt x="2000253" y="765753"/>
                </a:lnTo>
                <a:lnTo>
                  <a:pt x="1999969" y="761372"/>
                </a:lnTo>
                <a:lnTo>
                  <a:pt x="1999686" y="756718"/>
                </a:lnTo>
                <a:lnTo>
                  <a:pt x="1998552" y="747409"/>
                </a:lnTo>
                <a:lnTo>
                  <a:pt x="1996850" y="737553"/>
                </a:lnTo>
                <a:lnTo>
                  <a:pt x="1995149" y="728245"/>
                </a:lnTo>
                <a:lnTo>
                  <a:pt x="1994582" y="723591"/>
                </a:lnTo>
                <a:lnTo>
                  <a:pt x="1994298" y="718937"/>
                </a:lnTo>
                <a:lnTo>
                  <a:pt x="1994015" y="714556"/>
                </a:lnTo>
                <a:lnTo>
                  <a:pt x="1994015" y="710176"/>
                </a:lnTo>
                <a:lnTo>
                  <a:pt x="1994582" y="706069"/>
                </a:lnTo>
                <a:lnTo>
                  <a:pt x="1995149" y="702237"/>
                </a:lnTo>
                <a:lnTo>
                  <a:pt x="1996283" y="698404"/>
                </a:lnTo>
                <a:lnTo>
                  <a:pt x="1998268" y="695118"/>
                </a:lnTo>
                <a:lnTo>
                  <a:pt x="2001954" y="691833"/>
                </a:lnTo>
                <a:lnTo>
                  <a:pt x="2005639" y="688821"/>
                </a:lnTo>
                <a:lnTo>
                  <a:pt x="2003655" y="689916"/>
                </a:lnTo>
                <a:lnTo>
                  <a:pt x="2001387" y="691559"/>
                </a:lnTo>
                <a:lnTo>
                  <a:pt x="1999686" y="693202"/>
                </a:lnTo>
                <a:lnTo>
                  <a:pt x="1998268" y="695118"/>
                </a:lnTo>
                <a:lnTo>
                  <a:pt x="1995432" y="649397"/>
                </a:lnTo>
                <a:lnTo>
                  <a:pt x="1997417" y="651588"/>
                </a:lnTo>
                <a:lnTo>
                  <a:pt x="1999119" y="653230"/>
                </a:lnTo>
                <a:lnTo>
                  <a:pt x="2000820" y="654600"/>
                </a:lnTo>
                <a:lnTo>
                  <a:pt x="2002521" y="655695"/>
                </a:lnTo>
                <a:lnTo>
                  <a:pt x="2004505" y="656516"/>
                </a:lnTo>
                <a:lnTo>
                  <a:pt x="2006206" y="657337"/>
                </a:lnTo>
                <a:lnTo>
                  <a:pt x="2010176" y="658158"/>
                </a:lnTo>
                <a:lnTo>
                  <a:pt x="2007341" y="655968"/>
                </a:lnTo>
                <a:lnTo>
                  <a:pt x="2004222" y="653778"/>
                </a:lnTo>
                <a:lnTo>
                  <a:pt x="2000253" y="651862"/>
                </a:lnTo>
                <a:lnTo>
                  <a:pt x="1995432" y="649397"/>
                </a:lnTo>
                <a:lnTo>
                  <a:pt x="1996850" y="574383"/>
                </a:lnTo>
                <a:lnTo>
                  <a:pt x="1994582" y="554123"/>
                </a:lnTo>
                <a:lnTo>
                  <a:pt x="1992314" y="534411"/>
                </a:lnTo>
                <a:lnTo>
                  <a:pt x="1987211" y="494714"/>
                </a:lnTo>
                <a:lnTo>
                  <a:pt x="1985226" y="474728"/>
                </a:lnTo>
                <a:lnTo>
                  <a:pt x="1983524" y="455016"/>
                </a:lnTo>
                <a:lnTo>
                  <a:pt x="1981823" y="435031"/>
                </a:lnTo>
                <a:lnTo>
                  <a:pt x="1981256" y="414772"/>
                </a:lnTo>
                <a:lnTo>
                  <a:pt x="1980973" y="407653"/>
                </a:lnTo>
                <a:lnTo>
                  <a:pt x="1980973" y="400535"/>
                </a:lnTo>
                <a:lnTo>
                  <a:pt x="1981256" y="393143"/>
                </a:lnTo>
                <a:lnTo>
                  <a:pt x="1981823" y="386025"/>
                </a:lnTo>
                <a:lnTo>
                  <a:pt x="1982957" y="379181"/>
                </a:lnTo>
                <a:lnTo>
                  <a:pt x="1984659" y="372610"/>
                </a:lnTo>
                <a:lnTo>
                  <a:pt x="1985793" y="369051"/>
                </a:lnTo>
                <a:lnTo>
                  <a:pt x="1986644" y="366039"/>
                </a:lnTo>
                <a:lnTo>
                  <a:pt x="1988061" y="363027"/>
                </a:lnTo>
                <a:lnTo>
                  <a:pt x="1989479" y="360290"/>
                </a:lnTo>
                <a:lnTo>
                  <a:pt x="1991180" y="357279"/>
                </a:lnTo>
                <a:lnTo>
                  <a:pt x="1993164" y="354541"/>
                </a:lnTo>
                <a:lnTo>
                  <a:pt x="1995149" y="351803"/>
                </a:lnTo>
                <a:lnTo>
                  <a:pt x="1997417" y="349613"/>
                </a:lnTo>
                <a:lnTo>
                  <a:pt x="1999969" y="347423"/>
                </a:lnTo>
                <a:lnTo>
                  <a:pt x="2002521" y="345232"/>
                </a:lnTo>
                <a:lnTo>
                  <a:pt x="2005639" y="343315"/>
                </a:lnTo>
                <a:lnTo>
                  <a:pt x="2008758" y="341673"/>
                </a:lnTo>
                <a:lnTo>
                  <a:pt x="2012444" y="340304"/>
                </a:lnTo>
                <a:lnTo>
                  <a:pt x="2016413" y="338662"/>
                </a:lnTo>
                <a:lnTo>
                  <a:pt x="2020382" y="337567"/>
                </a:lnTo>
                <a:lnTo>
                  <a:pt x="2024919" y="336472"/>
                </a:lnTo>
                <a:lnTo>
                  <a:pt x="2029739" y="335924"/>
                </a:lnTo>
                <a:lnTo>
                  <a:pt x="2034558" y="335376"/>
                </a:lnTo>
                <a:lnTo>
                  <a:pt x="2039946" y="335102"/>
                </a:lnTo>
                <a:lnTo>
                  <a:pt x="2045616" y="335376"/>
                </a:lnTo>
                <a:lnTo>
                  <a:pt x="2108274" y="331269"/>
                </a:lnTo>
                <a:lnTo>
                  <a:pt x="2122734" y="329627"/>
                </a:lnTo>
                <a:lnTo>
                  <a:pt x="2136911" y="328258"/>
                </a:lnTo>
                <a:lnTo>
                  <a:pt x="2151087" y="326616"/>
                </a:lnTo>
                <a:lnTo>
                  <a:pt x="2165263" y="325521"/>
                </a:lnTo>
                <a:lnTo>
                  <a:pt x="2179722" y="324699"/>
                </a:lnTo>
                <a:lnTo>
                  <a:pt x="2193615" y="324151"/>
                </a:lnTo>
                <a:lnTo>
                  <a:pt x="2207791" y="323604"/>
                </a:lnTo>
                <a:lnTo>
                  <a:pt x="2221683" y="323604"/>
                </a:lnTo>
                <a:lnTo>
                  <a:pt x="2235576" y="323604"/>
                </a:lnTo>
                <a:lnTo>
                  <a:pt x="2249469" y="323878"/>
                </a:lnTo>
                <a:lnTo>
                  <a:pt x="2263362" y="324425"/>
                </a:lnTo>
                <a:lnTo>
                  <a:pt x="2276971" y="324973"/>
                </a:lnTo>
                <a:lnTo>
                  <a:pt x="2291147" y="326068"/>
                </a:lnTo>
                <a:lnTo>
                  <a:pt x="2304756" y="327711"/>
                </a:lnTo>
                <a:lnTo>
                  <a:pt x="2318365" y="329353"/>
                </a:lnTo>
                <a:lnTo>
                  <a:pt x="2331974" y="330996"/>
                </a:lnTo>
                <a:lnTo>
                  <a:pt x="2345299" y="333460"/>
                </a:lnTo>
                <a:lnTo>
                  <a:pt x="2358625" y="335924"/>
                </a:lnTo>
                <a:lnTo>
                  <a:pt x="2371950" y="338662"/>
                </a:lnTo>
                <a:lnTo>
                  <a:pt x="2385276" y="342220"/>
                </a:lnTo>
                <a:lnTo>
                  <a:pt x="2398602" y="345506"/>
                </a:lnTo>
                <a:lnTo>
                  <a:pt x="2411644" y="349613"/>
                </a:lnTo>
                <a:lnTo>
                  <a:pt x="2424686" y="353993"/>
                </a:lnTo>
                <a:lnTo>
                  <a:pt x="2437728" y="358647"/>
                </a:lnTo>
                <a:lnTo>
                  <a:pt x="2450487" y="363302"/>
                </a:lnTo>
                <a:lnTo>
                  <a:pt x="2463246" y="368777"/>
                </a:lnTo>
                <a:lnTo>
                  <a:pt x="2476004" y="374526"/>
                </a:lnTo>
                <a:lnTo>
                  <a:pt x="2488762" y="380823"/>
                </a:lnTo>
                <a:lnTo>
                  <a:pt x="2501238" y="387394"/>
                </a:lnTo>
                <a:lnTo>
                  <a:pt x="2513712" y="394238"/>
                </a:lnTo>
                <a:lnTo>
                  <a:pt x="2526187" y="401630"/>
                </a:lnTo>
                <a:lnTo>
                  <a:pt x="2538379" y="409569"/>
                </a:lnTo>
                <a:lnTo>
                  <a:pt x="2546034" y="413950"/>
                </a:lnTo>
                <a:lnTo>
                  <a:pt x="2553405" y="418330"/>
                </a:lnTo>
                <a:lnTo>
                  <a:pt x="2561343" y="422437"/>
                </a:lnTo>
                <a:lnTo>
                  <a:pt x="2569282" y="425996"/>
                </a:lnTo>
                <a:lnTo>
                  <a:pt x="2585726" y="433114"/>
                </a:lnTo>
                <a:lnTo>
                  <a:pt x="2593665" y="436947"/>
                </a:lnTo>
                <a:lnTo>
                  <a:pt x="2601604" y="440507"/>
                </a:lnTo>
                <a:lnTo>
                  <a:pt x="2616914" y="425996"/>
                </a:lnTo>
                <a:lnTo>
                  <a:pt x="2608692" y="418878"/>
                </a:lnTo>
                <a:lnTo>
                  <a:pt x="2601604" y="412307"/>
                </a:lnTo>
                <a:lnTo>
                  <a:pt x="2595650" y="406011"/>
                </a:lnTo>
                <a:lnTo>
                  <a:pt x="2591397" y="399988"/>
                </a:lnTo>
                <a:lnTo>
                  <a:pt x="2589129" y="397250"/>
                </a:lnTo>
                <a:lnTo>
                  <a:pt x="2587712" y="394512"/>
                </a:lnTo>
                <a:lnTo>
                  <a:pt x="2586577" y="392048"/>
                </a:lnTo>
                <a:lnTo>
                  <a:pt x="2585726" y="389584"/>
                </a:lnTo>
                <a:lnTo>
                  <a:pt x="2585159" y="387394"/>
                </a:lnTo>
                <a:lnTo>
                  <a:pt x="2584876" y="385204"/>
                </a:lnTo>
                <a:lnTo>
                  <a:pt x="2584876" y="383013"/>
                </a:lnTo>
                <a:lnTo>
                  <a:pt x="2585443" y="381097"/>
                </a:lnTo>
                <a:lnTo>
                  <a:pt x="2586294" y="379454"/>
                </a:lnTo>
                <a:lnTo>
                  <a:pt x="2587144" y="377811"/>
                </a:lnTo>
                <a:lnTo>
                  <a:pt x="2588563" y="375895"/>
                </a:lnTo>
                <a:lnTo>
                  <a:pt x="2590263" y="374526"/>
                </a:lnTo>
                <a:lnTo>
                  <a:pt x="2592815" y="373431"/>
                </a:lnTo>
                <a:lnTo>
                  <a:pt x="2595083" y="372063"/>
                </a:lnTo>
                <a:lnTo>
                  <a:pt x="2598201" y="370967"/>
                </a:lnTo>
                <a:lnTo>
                  <a:pt x="2601321" y="370146"/>
                </a:lnTo>
                <a:lnTo>
                  <a:pt x="2605290" y="369325"/>
                </a:lnTo>
                <a:lnTo>
                  <a:pt x="2608975" y="368777"/>
                </a:lnTo>
                <a:lnTo>
                  <a:pt x="2613512" y="368230"/>
                </a:lnTo>
                <a:lnTo>
                  <a:pt x="2618332" y="367955"/>
                </a:lnTo>
                <a:lnTo>
                  <a:pt x="2629106" y="367682"/>
                </a:lnTo>
                <a:lnTo>
                  <a:pt x="2641581" y="367955"/>
                </a:lnTo>
                <a:lnTo>
                  <a:pt x="2641864" y="363849"/>
                </a:lnTo>
                <a:lnTo>
                  <a:pt x="2642148" y="360290"/>
                </a:lnTo>
                <a:lnTo>
                  <a:pt x="2641864" y="356457"/>
                </a:lnTo>
                <a:lnTo>
                  <a:pt x="2641014" y="353446"/>
                </a:lnTo>
                <a:lnTo>
                  <a:pt x="2640163" y="350160"/>
                </a:lnTo>
                <a:lnTo>
                  <a:pt x="2638745" y="347148"/>
                </a:lnTo>
                <a:lnTo>
                  <a:pt x="2637044" y="344137"/>
                </a:lnTo>
                <a:lnTo>
                  <a:pt x="2635059" y="341673"/>
                </a:lnTo>
                <a:lnTo>
                  <a:pt x="2633075" y="338662"/>
                </a:lnTo>
                <a:lnTo>
                  <a:pt x="2630807" y="336472"/>
                </a:lnTo>
                <a:lnTo>
                  <a:pt x="2625420" y="331544"/>
                </a:lnTo>
                <a:lnTo>
                  <a:pt x="2619750" y="327436"/>
                </a:lnTo>
                <a:lnTo>
                  <a:pt x="2613796" y="323056"/>
                </a:lnTo>
                <a:lnTo>
                  <a:pt x="2608125" y="318676"/>
                </a:lnTo>
                <a:lnTo>
                  <a:pt x="2602455" y="314569"/>
                </a:lnTo>
                <a:lnTo>
                  <a:pt x="2597351" y="309642"/>
                </a:lnTo>
                <a:lnTo>
                  <a:pt x="2595083" y="307177"/>
                </a:lnTo>
                <a:lnTo>
                  <a:pt x="2593099" y="304714"/>
                </a:lnTo>
                <a:lnTo>
                  <a:pt x="2591397" y="301976"/>
                </a:lnTo>
                <a:lnTo>
                  <a:pt x="2589696" y="299238"/>
                </a:lnTo>
                <a:lnTo>
                  <a:pt x="2588563" y="296226"/>
                </a:lnTo>
                <a:lnTo>
                  <a:pt x="2587712" y="292941"/>
                </a:lnTo>
                <a:lnTo>
                  <a:pt x="2587144" y="289930"/>
                </a:lnTo>
                <a:lnTo>
                  <a:pt x="2586860" y="286097"/>
                </a:lnTo>
                <a:lnTo>
                  <a:pt x="2587144" y="282537"/>
                </a:lnTo>
                <a:lnTo>
                  <a:pt x="2587995" y="278431"/>
                </a:lnTo>
                <a:lnTo>
                  <a:pt x="2602738" y="254886"/>
                </a:lnTo>
                <a:lnTo>
                  <a:pt x="2618048" y="231067"/>
                </a:lnTo>
                <a:lnTo>
                  <a:pt x="2610393" y="226414"/>
                </a:lnTo>
                <a:lnTo>
                  <a:pt x="2603305" y="221486"/>
                </a:lnTo>
                <a:lnTo>
                  <a:pt x="2599903" y="218748"/>
                </a:lnTo>
                <a:lnTo>
                  <a:pt x="2596500" y="216010"/>
                </a:lnTo>
                <a:lnTo>
                  <a:pt x="2593665" y="213272"/>
                </a:lnTo>
                <a:lnTo>
                  <a:pt x="2590547" y="210260"/>
                </a:lnTo>
                <a:lnTo>
                  <a:pt x="2588279" y="207249"/>
                </a:lnTo>
                <a:lnTo>
                  <a:pt x="2586294" y="203964"/>
                </a:lnTo>
                <a:lnTo>
                  <a:pt x="2584309" y="200679"/>
                </a:lnTo>
                <a:lnTo>
                  <a:pt x="2583175" y="196846"/>
                </a:lnTo>
                <a:lnTo>
                  <a:pt x="2582608" y="193013"/>
                </a:lnTo>
                <a:lnTo>
                  <a:pt x="2582608" y="189180"/>
                </a:lnTo>
                <a:lnTo>
                  <a:pt x="2583175" y="184525"/>
                </a:lnTo>
                <a:lnTo>
                  <a:pt x="2584309" y="179872"/>
                </a:lnTo>
                <a:lnTo>
                  <a:pt x="2586294" y="175764"/>
                </a:lnTo>
                <a:lnTo>
                  <a:pt x="2588563" y="171932"/>
                </a:lnTo>
                <a:lnTo>
                  <a:pt x="2590831" y="169194"/>
                </a:lnTo>
                <a:lnTo>
                  <a:pt x="2593665" y="166730"/>
                </a:lnTo>
                <a:lnTo>
                  <a:pt x="2596500" y="164813"/>
                </a:lnTo>
                <a:lnTo>
                  <a:pt x="2599903" y="163718"/>
                </a:lnTo>
                <a:lnTo>
                  <a:pt x="2603022" y="162897"/>
                </a:lnTo>
                <a:lnTo>
                  <a:pt x="2606707" y="162350"/>
                </a:lnTo>
                <a:lnTo>
                  <a:pt x="2610109" y="162350"/>
                </a:lnTo>
                <a:lnTo>
                  <a:pt x="2614079" y="162623"/>
                </a:lnTo>
                <a:lnTo>
                  <a:pt x="2618048" y="162897"/>
                </a:lnTo>
                <a:lnTo>
                  <a:pt x="2621734" y="163445"/>
                </a:lnTo>
                <a:lnTo>
                  <a:pt x="2629673" y="165088"/>
                </a:lnTo>
                <a:lnTo>
                  <a:pt x="2637611" y="166730"/>
                </a:lnTo>
                <a:lnTo>
                  <a:pt x="2641581" y="167278"/>
                </a:lnTo>
                <a:lnTo>
                  <a:pt x="2645266" y="167551"/>
                </a:lnTo>
                <a:lnTo>
                  <a:pt x="2648101" y="167551"/>
                </a:lnTo>
                <a:lnTo>
                  <a:pt x="2651221" y="167278"/>
                </a:lnTo>
                <a:lnTo>
                  <a:pt x="2653772" y="166456"/>
                </a:lnTo>
                <a:lnTo>
                  <a:pt x="2655757" y="165635"/>
                </a:lnTo>
                <a:lnTo>
                  <a:pt x="2657742" y="164266"/>
                </a:lnTo>
                <a:lnTo>
                  <a:pt x="2659442" y="162623"/>
                </a:lnTo>
                <a:lnTo>
                  <a:pt x="2660576" y="160707"/>
                </a:lnTo>
                <a:lnTo>
                  <a:pt x="2661710" y="158790"/>
                </a:lnTo>
                <a:lnTo>
                  <a:pt x="2662561" y="156600"/>
                </a:lnTo>
                <a:lnTo>
                  <a:pt x="2663411" y="153862"/>
                </a:lnTo>
                <a:lnTo>
                  <a:pt x="2663979" y="151399"/>
                </a:lnTo>
                <a:lnTo>
                  <a:pt x="2664263" y="148387"/>
                </a:lnTo>
                <a:lnTo>
                  <a:pt x="2664263" y="142364"/>
                </a:lnTo>
                <a:lnTo>
                  <a:pt x="2647818" y="129497"/>
                </a:lnTo>
                <a:lnTo>
                  <a:pt x="2645833" y="126485"/>
                </a:lnTo>
                <a:lnTo>
                  <a:pt x="2642998" y="123199"/>
                </a:lnTo>
                <a:lnTo>
                  <a:pt x="2640163" y="120188"/>
                </a:lnTo>
                <a:lnTo>
                  <a:pt x="2637327" y="117176"/>
                </a:lnTo>
                <a:lnTo>
                  <a:pt x="2630807" y="111975"/>
                </a:lnTo>
                <a:lnTo>
                  <a:pt x="2623435" y="106499"/>
                </a:lnTo>
                <a:lnTo>
                  <a:pt x="2608408" y="96096"/>
                </a:lnTo>
                <a:lnTo>
                  <a:pt x="2601321" y="90894"/>
                </a:lnTo>
                <a:lnTo>
                  <a:pt x="2594516" y="85418"/>
                </a:lnTo>
                <a:lnTo>
                  <a:pt x="2591397" y="82681"/>
                </a:lnTo>
                <a:lnTo>
                  <a:pt x="2588279" y="79669"/>
                </a:lnTo>
                <a:lnTo>
                  <a:pt x="2585726" y="76658"/>
                </a:lnTo>
                <a:lnTo>
                  <a:pt x="2583175" y="73646"/>
                </a:lnTo>
                <a:lnTo>
                  <a:pt x="2581190" y="70087"/>
                </a:lnTo>
                <a:lnTo>
                  <a:pt x="2579490" y="66801"/>
                </a:lnTo>
                <a:lnTo>
                  <a:pt x="2577788" y="62969"/>
                </a:lnTo>
                <a:lnTo>
                  <a:pt x="2576654" y="59136"/>
                </a:lnTo>
                <a:lnTo>
                  <a:pt x="2576087" y="55303"/>
                </a:lnTo>
                <a:lnTo>
                  <a:pt x="2575804" y="50922"/>
                </a:lnTo>
                <a:lnTo>
                  <a:pt x="2576087" y="46269"/>
                </a:lnTo>
                <a:lnTo>
                  <a:pt x="2576654" y="41888"/>
                </a:lnTo>
                <a:lnTo>
                  <a:pt x="2578355" y="36960"/>
                </a:lnTo>
                <a:lnTo>
                  <a:pt x="2580056" y="31485"/>
                </a:lnTo>
                <a:lnTo>
                  <a:pt x="2582324" y="26009"/>
                </a:lnTo>
                <a:lnTo>
                  <a:pt x="2585726" y="20260"/>
                </a:lnTo>
                <a:lnTo>
                  <a:pt x="2595367" y="17248"/>
                </a:lnTo>
                <a:lnTo>
                  <a:pt x="2605290" y="14236"/>
                </a:lnTo>
                <a:lnTo>
                  <a:pt x="2615213" y="11773"/>
                </a:lnTo>
                <a:lnTo>
                  <a:pt x="2625136" y="9309"/>
                </a:lnTo>
                <a:lnTo>
                  <a:pt x="2635059" y="7392"/>
                </a:lnTo>
                <a:lnTo>
                  <a:pt x="2644983" y="5750"/>
                </a:lnTo>
                <a:lnTo>
                  <a:pt x="2654623" y="4381"/>
                </a:lnTo>
                <a:lnTo>
                  <a:pt x="2664547" y="2738"/>
                </a:lnTo>
                <a:lnTo>
                  <a:pt x="2674469" y="1917"/>
                </a:lnTo>
                <a:lnTo>
                  <a:pt x="2684392" y="1095"/>
                </a:lnTo>
                <a:lnTo>
                  <a:pt x="2694032" y="548"/>
                </a:lnTo>
                <a:close/>
              </a:path>
            </a:pathLst>
          </a:custGeom>
        </p:spPr>
      </p:pic>
      <p:sp>
        <p:nvSpPr>
          <p:cNvPr id="56" name="Slide Number Placeholder 55">
            <a:extLst>
              <a:ext uri="{FF2B5EF4-FFF2-40B4-BE49-F238E27FC236}">
                <a16:creationId xmlns="" xmlns:a16="http://schemas.microsoft.com/office/drawing/2014/main" id="{E8A3839F-29C3-0F8C-EC26-0ABCA40725B7}"/>
              </a:ext>
            </a:extLst>
          </p:cNvPr>
          <p:cNvSpPr>
            <a:spLocks noGrp="1"/>
          </p:cNvSpPr>
          <p:nvPr>
            <p:ph type="sldNum" sz="quarter" idx="12"/>
          </p:nvPr>
        </p:nvSpPr>
        <p:spPr/>
        <p:txBody>
          <a:bodyPr/>
          <a:lstStyle/>
          <a:p>
            <a:fld id="{802A93DA-8321-490E-B7A0-7881EC602D96}" type="slidenum">
              <a:rPr lang="ar-EG" smtClean="0"/>
              <a:t>52</a:t>
            </a:fld>
            <a:endParaRPr lang="ar-EG"/>
          </a:p>
        </p:txBody>
      </p:sp>
      <p:sp>
        <p:nvSpPr>
          <p:cNvPr id="57" name="TextBox 56"/>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1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538214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ppt_x"/>
                                          </p:val>
                                        </p:tav>
                                        <p:tav tm="100000">
                                          <p:val>
                                            <p:strVal val="#ppt_x"/>
                                          </p:val>
                                        </p:tav>
                                      </p:tavLst>
                                    </p:anim>
                                    <p:anim calcmode="lin" valueType="num">
                                      <p:cBhvr additive="base">
                                        <p:cTn id="6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208206" y="2390800"/>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المبادئ المؤسسية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087903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BCCD5E8D-7354-5917-96F9-94BBCDAD3F4C}"/>
              </a:ext>
            </a:extLst>
          </p:cNvPr>
          <p:cNvGrpSpPr/>
          <p:nvPr/>
        </p:nvGrpSpPr>
        <p:grpSpPr>
          <a:xfrm>
            <a:off x="1979258" y="3276930"/>
            <a:ext cx="10138610" cy="2356678"/>
            <a:chOff x="0" y="-14922"/>
            <a:chExt cx="4215710" cy="1440866"/>
          </a:xfrm>
        </p:grpSpPr>
        <p:grpSp>
          <p:nvGrpSpPr>
            <p:cNvPr id="6" name="Group 5">
              <a:extLst>
                <a:ext uri="{FF2B5EF4-FFF2-40B4-BE49-F238E27FC236}">
                  <a16:creationId xmlns="" xmlns:a16="http://schemas.microsoft.com/office/drawing/2014/main" id="{4D824934-5507-F3C8-B7C2-652886E5B7A7}"/>
                </a:ext>
              </a:extLst>
            </p:cNvPr>
            <p:cNvGrpSpPr/>
            <p:nvPr/>
          </p:nvGrpSpPr>
          <p:grpSpPr>
            <a:xfrm>
              <a:off x="0" y="24312"/>
              <a:ext cx="4215710" cy="1401632"/>
              <a:chOff x="0" y="-9807"/>
              <a:chExt cx="4215710" cy="1401632"/>
            </a:xfrm>
          </p:grpSpPr>
          <p:sp>
            <p:nvSpPr>
              <p:cNvPr id="8" name="Rounded Rectangle 13">
                <a:extLst>
                  <a:ext uri="{FF2B5EF4-FFF2-40B4-BE49-F238E27FC236}">
                    <a16:creationId xmlns="" xmlns:a16="http://schemas.microsoft.com/office/drawing/2014/main" id="{6713ACB6-0BB8-4253-9903-66FC0B71C9C5}"/>
                  </a:ext>
                </a:extLst>
              </p:cNvPr>
              <p:cNvSpPr/>
              <p:nvPr/>
            </p:nvSpPr>
            <p:spPr>
              <a:xfrm>
                <a:off x="2742295" y="-9807"/>
                <a:ext cx="1473415"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10" name="Rounded Rectangle 14">
                <a:extLst>
                  <a:ext uri="{FF2B5EF4-FFF2-40B4-BE49-F238E27FC236}">
                    <a16:creationId xmlns="" xmlns:a16="http://schemas.microsoft.com/office/drawing/2014/main" id="{F398495C-7CA3-8B88-58B0-8F36E514686B}"/>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7" name="Text Box 280">
              <a:extLst>
                <a:ext uri="{FF2B5EF4-FFF2-40B4-BE49-F238E27FC236}">
                  <a16:creationId xmlns="" xmlns:a16="http://schemas.microsoft.com/office/drawing/2014/main" id="{61170821-B422-9046-AE32-731C7BB8C94E}"/>
                </a:ext>
              </a:extLst>
            </p:cNvPr>
            <p:cNvSpPr txBox="1"/>
            <p:nvPr/>
          </p:nvSpPr>
          <p:spPr>
            <a:xfrm>
              <a:off x="2742295" y="-14922"/>
              <a:ext cx="1380779" cy="43004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الاستدامة والتطوير المستدام</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Text Box 561">
            <a:extLst>
              <a:ext uri="{FF2B5EF4-FFF2-40B4-BE49-F238E27FC236}">
                <a16:creationId xmlns="" xmlns:a16="http://schemas.microsoft.com/office/drawing/2014/main" id="{1E5B763A-A770-2E24-AC62-5721FE6BA9C1}"/>
              </a:ext>
            </a:extLst>
          </p:cNvPr>
          <p:cNvSpPr txBox="1"/>
          <p:nvPr/>
        </p:nvSpPr>
        <p:spPr>
          <a:xfrm>
            <a:off x="2797645" y="3894580"/>
            <a:ext cx="9224144"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تعكس هذه المبدأ التزام المؤسسة بتحقيق التوازن بين تلبية احتياجات الحاضر وضمان استمرارية النمو في المستقبل، وتهدف المؤسسة إلى تحقيق التنمية المستدامة من خلال التفكير بشكل استراتيجي والاستخدام المستدام للموارد</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pic>
        <p:nvPicPr>
          <p:cNvPr id="2" name="Picture 1">
            <a:extLst>
              <a:ext uri="{FF2B5EF4-FFF2-40B4-BE49-F238E27FC236}">
                <a16:creationId xmlns="" xmlns:a16="http://schemas.microsoft.com/office/drawing/2014/main" id="{D9472FF1-21D2-196C-1A06-EEAA7E906807}"/>
              </a:ext>
            </a:extLst>
          </p:cNvPr>
          <p:cNvPicPr>
            <a:picLocks noChangeAspect="1"/>
          </p:cNvPicPr>
          <p:nvPr/>
        </p:nvPicPr>
        <p:blipFill>
          <a:blip r:embed="rId4"/>
          <a:stretch>
            <a:fillRect/>
          </a:stretch>
        </p:blipFill>
        <p:spPr>
          <a:xfrm>
            <a:off x="18712" y="-360217"/>
            <a:ext cx="6858000" cy="6858000"/>
          </a:xfrm>
          <a:prstGeom prst="rect">
            <a:avLst/>
          </a:prstGeom>
        </p:spPr>
      </p:pic>
      <p:sp>
        <p:nvSpPr>
          <p:cNvPr id="4" name="TextBox 3">
            <a:extLst>
              <a:ext uri="{FF2B5EF4-FFF2-40B4-BE49-F238E27FC236}">
                <a16:creationId xmlns="" xmlns:a16="http://schemas.microsoft.com/office/drawing/2014/main" id="{CAB34BCB-5C09-6D2E-7AAC-A749EB99B163}"/>
              </a:ext>
            </a:extLst>
          </p:cNvPr>
          <p:cNvSpPr txBox="1"/>
          <p:nvPr/>
        </p:nvSpPr>
        <p:spPr>
          <a:xfrm>
            <a:off x="2797645" y="1346254"/>
            <a:ext cx="8405753" cy="1708160"/>
          </a:xfrm>
          <a:prstGeom prst="rect">
            <a:avLst/>
          </a:prstGeom>
          <a:noFill/>
        </p:spPr>
        <p:txBody>
          <a:bodyPr wrap="square">
            <a:spAutoFit/>
          </a:bodyPr>
          <a:lstStyle/>
          <a:p>
            <a:pPr algn="ctr">
              <a:lnSpc>
                <a:spcPct val="150000"/>
              </a:lnSpc>
            </a:pPr>
            <a:r>
              <a:rPr lang="ar-EG" sz="2400" b="1" dirty="0">
                <a:solidFill>
                  <a:srgbClr val="002060"/>
                </a:solidFill>
                <a:effectLst/>
                <a:ea typeface="Calibri" panose="020F0502020204030204" pitchFamily="34" charset="0"/>
                <a:cs typeface="Sakkal Majalla" panose="02000000000000000000" pitchFamily="2" charset="-78"/>
              </a:rPr>
              <a:t>المبادئ المؤسسية هي التوجيهات والقواعد الأساسية التي تحكم سلوك المؤسسة وتوجه عملياتها واتخاذ قراراتها، وهذه المبادئ تمثل الأسس التوجيهية للعمل وتعكس القيم والرؤية التي تسعى المؤسسة لتحقيقها. </a:t>
            </a:r>
            <a:r>
              <a:rPr lang="ar-EG" sz="2400" b="1" dirty="0">
                <a:solidFill>
                  <a:srgbClr val="C00000"/>
                </a:solidFill>
                <a:effectLst/>
                <a:ea typeface="Calibri" panose="020F0502020204030204" pitchFamily="34" charset="0"/>
                <a:cs typeface="Sakkal Majalla" panose="02000000000000000000" pitchFamily="2" charset="-78"/>
              </a:rPr>
              <a:t>إليك شرحاً للمبادئ المؤسسية</a:t>
            </a:r>
            <a:endParaRPr lang="en-US" sz="2800" dirty="0"/>
          </a:p>
        </p:txBody>
      </p:sp>
      <p:sp>
        <p:nvSpPr>
          <p:cNvPr id="3" name="Slide Number Placeholder 2">
            <a:extLst>
              <a:ext uri="{FF2B5EF4-FFF2-40B4-BE49-F238E27FC236}">
                <a16:creationId xmlns="" xmlns:a16="http://schemas.microsoft.com/office/drawing/2014/main" id="{07977D0B-E15E-304D-ECE3-CBCD7245250E}"/>
              </a:ext>
            </a:extLst>
          </p:cNvPr>
          <p:cNvSpPr>
            <a:spLocks noGrp="1"/>
          </p:cNvSpPr>
          <p:nvPr>
            <p:ph type="sldNum" sz="quarter" idx="12"/>
          </p:nvPr>
        </p:nvSpPr>
        <p:spPr/>
        <p:txBody>
          <a:bodyPr/>
          <a:lstStyle/>
          <a:p>
            <a:fld id="{802A93DA-8321-490E-B7A0-7881EC602D96}" type="slidenum">
              <a:rPr lang="ar-EG" smtClean="0"/>
              <a:t>54</a:t>
            </a:fld>
            <a:endParaRPr lang="ar-EG"/>
          </a:p>
        </p:txBody>
      </p:sp>
      <p:sp>
        <p:nvSpPr>
          <p:cNvPr id="12" name="TextBox 1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385573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grpSp>
        <p:nvGrpSpPr>
          <p:cNvPr id="3" name="Group 2">
            <a:extLst>
              <a:ext uri="{FF2B5EF4-FFF2-40B4-BE49-F238E27FC236}">
                <a16:creationId xmlns="" xmlns:a16="http://schemas.microsoft.com/office/drawing/2014/main" id="{85E0B755-99D4-8953-1148-14DFFEBED8CA}"/>
              </a:ext>
            </a:extLst>
          </p:cNvPr>
          <p:cNvGrpSpPr/>
          <p:nvPr/>
        </p:nvGrpSpPr>
        <p:grpSpPr>
          <a:xfrm>
            <a:off x="1026695" y="1366551"/>
            <a:ext cx="10138610" cy="2356676"/>
            <a:chOff x="0" y="-14921"/>
            <a:chExt cx="4215710" cy="1440865"/>
          </a:xfrm>
        </p:grpSpPr>
        <p:grpSp>
          <p:nvGrpSpPr>
            <p:cNvPr id="4" name="Group 3">
              <a:extLst>
                <a:ext uri="{FF2B5EF4-FFF2-40B4-BE49-F238E27FC236}">
                  <a16:creationId xmlns="" xmlns:a16="http://schemas.microsoft.com/office/drawing/2014/main" id="{F32B18AE-84B5-9762-0BF9-F06D918F1126}"/>
                </a:ext>
              </a:extLst>
            </p:cNvPr>
            <p:cNvGrpSpPr/>
            <p:nvPr/>
          </p:nvGrpSpPr>
          <p:grpSpPr>
            <a:xfrm>
              <a:off x="0" y="24312"/>
              <a:ext cx="4215710" cy="1401632"/>
              <a:chOff x="0" y="-9807"/>
              <a:chExt cx="4215710" cy="1401632"/>
            </a:xfrm>
          </p:grpSpPr>
          <p:sp>
            <p:nvSpPr>
              <p:cNvPr id="6" name="Rounded Rectangle 13">
                <a:extLst>
                  <a:ext uri="{FF2B5EF4-FFF2-40B4-BE49-F238E27FC236}">
                    <a16:creationId xmlns="" xmlns:a16="http://schemas.microsoft.com/office/drawing/2014/main" id="{3E48198D-AD9C-0A72-B893-BB97F52688CF}"/>
                  </a:ext>
                </a:extLst>
              </p:cNvPr>
              <p:cNvSpPr/>
              <p:nvPr/>
            </p:nvSpPr>
            <p:spPr>
              <a:xfrm>
                <a:off x="2834931" y="-9807"/>
                <a:ext cx="1380779"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7" name="Rounded Rectangle 14">
                <a:extLst>
                  <a:ext uri="{FF2B5EF4-FFF2-40B4-BE49-F238E27FC236}">
                    <a16:creationId xmlns="" xmlns:a16="http://schemas.microsoft.com/office/drawing/2014/main" id="{8451C430-EAE5-479C-94C1-8CCB4F3291ED}"/>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5" name="Text Box 280">
              <a:extLst>
                <a:ext uri="{FF2B5EF4-FFF2-40B4-BE49-F238E27FC236}">
                  <a16:creationId xmlns="" xmlns:a16="http://schemas.microsoft.com/office/drawing/2014/main" id="{0054B7C5-0925-B8B9-7598-2C287C2BC52C}"/>
                </a:ext>
              </a:extLst>
            </p:cNvPr>
            <p:cNvSpPr txBox="1"/>
            <p:nvPr/>
          </p:nvSpPr>
          <p:spPr>
            <a:xfrm>
              <a:off x="2901636" y="-14921"/>
              <a:ext cx="1221438"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الشفافية والمصداقية</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 Box 561">
            <a:extLst>
              <a:ext uri="{FF2B5EF4-FFF2-40B4-BE49-F238E27FC236}">
                <a16:creationId xmlns="" xmlns:a16="http://schemas.microsoft.com/office/drawing/2014/main" id="{53DF9BC7-395C-A563-ED46-F185A13E7B9A}"/>
              </a:ext>
            </a:extLst>
          </p:cNvPr>
          <p:cNvSpPr txBox="1"/>
          <p:nvPr/>
        </p:nvSpPr>
        <p:spPr>
          <a:xfrm>
            <a:off x="1317838" y="2162372"/>
            <a:ext cx="9411876"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تشجع المؤسسة على التعامل بصدق وشفافية مع جميع الأطراف المعنية، بما في ذلك الموظفين والشركاء والعملاء، وتكمن قوة المصداقية في بناء الثقة والعلاقات المستدامة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a:extLst>
              <a:ext uri="{FF2B5EF4-FFF2-40B4-BE49-F238E27FC236}">
                <a16:creationId xmlns="" xmlns:a16="http://schemas.microsoft.com/office/drawing/2014/main" id="{406855AD-CBB5-75A0-6A09-A8AAB71D80A4}"/>
              </a:ext>
            </a:extLst>
          </p:cNvPr>
          <p:cNvGrpSpPr/>
          <p:nvPr/>
        </p:nvGrpSpPr>
        <p:grpSpPr>
          <a:xfrm>
            <a:off x="1026693" y="3955381"/>
            <a:ext cx="10138610" cy="2356676"/>
            <a:chOff x="0" y="-14921"/>
            <a:chExt cx="4215710" cy="1440865"/>
          </a:xfrm>
        </p:grpSpPr>
        <p:grpSp>
          <p:nvGrpSpPr>
            <p:cNvPr id="11" name="Group 10">
              <a:extLst>
                <a:ext uri="{FF2B5EF4-FFF2-40B4-BE49-F238E27FC236}">
                  <a16:creationId xmlns="" xmlns:a16="http://schemas.microsoft.com/office/drawing/2014/main" id="{87FC1BA1-ACD7-4DA7-CF6C-F7B0902D5B9A}"/>
                </a:ext>
              </a:extLst>
            </p:cNvPr>
            <p:cNvGrpSpPr/>
            <p:nvPr/>
          </p:nvGrpSpPr>
          <p:grpSpPr>
            <a:xfrm>
              <a:off x="0" y="24312"/>
              <a:ext cx="4215710" cy="1401632"/>
              <a:chOff x="0" y="-9807"/>
              <a:chExt cx="4215710" cy="1401632"/>
            </a:xfrm>
          </p:grpSpPr>
          <p:sp>
            <p:nvSpPr>
              <p:cNvPr id="13" name="Rounded Rectangle 13">
                <a:extLst>
                  <a:ext uri="{FF2B5EF4-FFF2-40B4-BE49-F238E27FC236}">
                    <a16:creationId xmlns="" xmlns:a16="http://schemas.microsoft.com/office/drawing/2014/main" id="{A9D538E7-3560-4B01-453C-389AA464CCCA}"/>
                  </a:ext>
                </a:extLst>
              </p:cNvPr>
              <p:cNvSpPr/>
              <p:nvPr/>
            </p:nvSpPr>
            <p:spPr>
              <a:xfrm>
                <a:off x="2559319" y="-9807"/>
                <a:ext cx="1656391"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14" name="Rounded Rectangle 14">
                <a:extLst>
                  <a:ext uri="{FF2B5EF4-FFF2-40B4-BE49-F238E27FC236}">
                    <a16:creationId xmlns="" xmlns:a16="http://schemas.microsoft.com/office/drawing/2014/main" id="{64B50496-31C6-622F-CB8B-744133A08D84}"/>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12" name="Text Box 280">
              <a:extLst>
                <a:ext uri="{FF2B5EF4-FFF2-40B4-BE49-F238E27FC236}">
                  <a16:creationId xmlns="" xmlns:a16="http://schemas.microsoft.com/office/drawing/2014/main" id="{80E396DE-FB6F-EB12-7EB1-82F5BD251EAE}"/>
                </a:ext>
              </a:extLst>
            </p:cNvPr>
            <p:cNvSpPr txBox="1"/>
            <p:nvPr/>
          </p:nvSpPr>
          <p:spPr>
            <a:xfrm>
              <a:off x="2639338" y="-14921"/>
              <a:ext cx="1576372"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المسؤولية الاجتماعية والبيئية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 Box 561">
            <a:extLst>
              <a:ext uri="{FF2B5EF4-FFF2-40B4-BE49-F238E27FC236}">
                <a16:creationId xmlns="" xmlns:a16="http://schemas.microsoft.com/office/drawing/2014/main" id="{F624FCA3-AB4F-E2EE-1877-C634F77FF981}"/>
              </a:ext>
            </a:extLst>
          </p:cNvPr>
          <p:cNvSpPr txBox="1"/>
          <p:nvPr/>
        </p:nvSpPr>
        <p:spPr>
          <a:xfrm>
            <a:off x="1002510" y="4782381"/>
            <a:ext cx="10042533" cy="130405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تلتزم المؤسسة بالمشاركة في دعم المجتمع المحلي والمساهمة في حل المشكلات الاجتماعية. كما تتخذ إجراءات للحد من تأثيرات أنشطتها على البيئة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Slide Number Placeholder 1">
            <a:extLst>
              <a:ext uri="{FF2B5EF4-FFF2-40B4-BE49-F238E27FC236}">
                <a16:creationId xmlns="" xmlns:a16="http://schemas.microsoft.com/office/drawing/2014/main" id="{44561BD6-9ACA-7D67-87BA-7FA3ACEBCD13}"/>
              </a:ext>
            </a:extLst>
          </p:cNvPr>
          <p:cNvSpPr>
            <a:spLocks noGrp="1"/>
          </p:cNvSpPr>
          <p:nvPr>
            <p:ph type="sldNum" sz="quarter" idx="12"/>
          </p:nvPr>
        </p:nvSpPr>
        <p:spPr/>
        <p:txBody>
          <a:bodyPr/>
          <a:lstStyle/>
          <a:p>
            <a:fld id="{802A93DA-8321-490E-B7A0-7881EC602D96}" type="slidenum">
              <a:rPr lang="ar-EG" smtClean="0"/>
              <a:t>55</a:t>
            </a:fld>
            <a:endParaRPr lang="ar-EG"/>
          </a:p>
        </p:txBody>
      </p:sp>
      <p:sp>
        <p:nvSpPr>
          <p:cNvPr id="16" name="TextBox 1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301184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grpSp>
        <p:nvGrpSpPr>
          <p:cNvPr id="3" name="Group 2">
            <a:extLst>
              <a:ext uri="{FF2B5EF4-FFF2-40B4-BE49-F238E27FC236}">
                <a16:creationId xmlns="" xmlns:a16="http://schemas.microsoft.com/office/drawing/2014/main" id="{85E0B755-99D4-8953-1148-14DFFEBED8CA}"/>
              </a:ext>
            </a:extLst>
          </p:cNvPr>
          <p:cNvGrpSpPr/>
          <p:nvPr/>
        </p:nvGrpSpPr>
        <p:grpSpPr>
          <a:xfrm>
            <a:off x="1026695" y="1366551"/>
            <a:ext cx="10138610" cy="2356676"/>
            <a:chOff x="0" y="-14921"/>
            <a:chExt cx="4215710" cy="1440865"/>
          </a:xfrm>
        </p:grpSpPr>
        <p:grpSp>
          <p:nvGrpSpPr>
            <p:cNvPr id="4" name="Group 3">
              <a:extLst>
                <a:ext uri="{FF2B5EF4-FFF2-40B4-BE49-F238E27FC236}">
                  <a16:creationId xmlns="" xmlns:a16="http://schemas.microsoft.com/office/drawing/2014/main" id="{F32B18AE-84B5-9762-0BF9-F06D918F1126}"/>
                </a:ext>
              </a:extLst>
            </p:cNvPr>
            <p:cNvGrpSpPr/>
            <p:nvPr/>
          </p:nvGrpSpPr>
          <p:grpSpPr>
            <a:xfrm>
              <a:off x="0" y="24312"/>
              <a:ext cx="4215710" cy="1401632"/>
              <a:chOff x="0" y="-9807"/>
              <a:chExt cx="4215710" cy="1401632"/>
            </a:xfrm>
          </p:grpSpPr>
          <p:sp>
            <p:nvSpPr>
              <p:cNvPr id="6" name="Rounded Rectangle 13">
                <a:extLst>
                  <a:ext uri="{FF2B5EF4-FFF2-40B4-BE49-F238E27FC236}">
                    <a16:creationId xmlns="" xmlns:a16="http://schemas.microsoft.com/office/drawing/2014/main" id="{3E48198D-AD9C-0A72-B893-BB97F52688CF}"/>
                  </a:ext>
                </a:extLst>
              </p:cNvPr>
              <p:cNvSpPr/>
              <p:nvPr/>
            </p:nvSpPr>
            <p:spPr>
              <a:xfrm>
                <a:off x="2834931" y="-9807"/>
                <a:ext cx="1380779"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7" name="Rounded Rectangle 14">
                <a:extLst>
                  <a:ext uri="{FF2B5EF4-FFF2-40B4-BE49-F238E27FC236}">
                    <a16:creationId xmlns="" xmlns:a16="http://schemas.microsoft.com/office/drawing/2014/main" id="{8451C430-EAE5-479C-94C1-8CCB4F3291ED}"/>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5" name="Text Box 280">
              <a:extLst>
                <a:ext uri="{FF2B5EF4-FFF2-40B4-BE49-F238E27FC236}">
                  <a16:creationId xmlns="" xmlns:a16="http://schemas.microsoft.com/office/drawing/2014/main" id="{0054B7C5-0925-B8B9-7598-2C287C2BC52C}"/>
                </a:ext>
              </a:extLst>
            </p:cNvPr>
            <p:cNvSpPr txBox="1"/>
            <p:nvPr/>
          </p:nvSpPr>
          <p:spPr>
            <a:xfrm>
              <a:off x="2901636" y="-14921"/>
              <a:ext cx="1221438"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التعاون والشراكات</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 Box 561">
            <a:extLst>
              <a:ext uri="{FF2B5EF4-FFF2-40B4-BE49-F238E27FC236}">
                <a16:creationId xmlns="" xmlns:a16="http://schemas.microsoft.com/office/drawing/2014/main" id="{53DF9BC7-395C-A563-ED46-F185A13E7B9A}"/>
              </a:ext>
            </a:extLst>
          </p:cNvPr>
          <p:cNvSpPr txBox="1"/>
          <p:nvPr/>
        </p:nvSpPr>
        <p:spPr>
          <a:xfrm>
            <a:off x="1317838" y="2162372"/>
            <a:ext cx="9411876"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تشجع المؤسسة على بناء علاقات تعاونية مع الشركاء والمؤسسات الأخرى، مما يساهم في تحقيق التفوق المشترك وتبادل الخبرات</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a:extLst>
              <a:ext uri="{FF2B5EF4-FFF2-40B4-BE49-F238E27FC236}">
                <a16:creationId xmlns="" xmlns:a16="http://schemas.microsoft.com/office/drawing/2014/main" id="{406855AD-CBB5-75A0-6A09-A8AAB71D80A4}"/>
              </a:ext>
            </a:extLst>
          </p:cNvPr>
          <p:cNvGrpSpPr/>
          <p:nvPr/>
        </p:nvGrpSpPr>
        <p:grpSpPr>
          <a:xfrm>
            <a:off x="1026693" y="3955381"/>
            <a:ext cx="10138610" cy="2356676"/>
            <a:chOff x="0" y="-14921"/>
            <a:chExt cx="4215710" cy="1440865"/>
          </a:xfrm>
        </p:grpSpPr>
        <p:grpSp>
          <p:nvGrpSpPr>
            <p:cNvPr id="11" name="Group 10">
              <a:extLst>
                <a:ext uri="{FF2B5EF4-FFF2-40B4-BE49-F238E27FC236}">
                  <a16:creationId xmlns="" xmlns:a16="http://schemas.microsoft.com/office/drawing/2014/main" id="{87FC1BA1-ACD7-4DA7-CF6C-F7B0902D5B9A}"/>
                </a:ext>
              </a:extLst>
            </p:cNvPr>
            <p:cNvGrpSpPr/>
            <p:nvPr/>
          </p:nvGrpSpPr>
          <p:grpSpPr>
            <a:xfrm>
              <a:off x="0" y="24312"/>
              <a:ext cx="4215710" cy="1401632"/>
              <a:chOff x="0" y="-9807"/>
              <a:chExt cx="4215710" cy="1401632"/>
            </a:xfrm>
          </p:grpSpPr>
          <p:sp>
            <p:nvSpPr>
              <p:cNvPr id="13" name="Rounded Rectangle 13">
                <a:extLst>
                  <a:ext uri="{FF2B5EF4-FFF2-40B4-BE49-F238E27FC236}">
                    <a16:creationId xmlns="" xmlns:a16="http://schemas.microsoft.com/office/drawing/2014/main" id="{A9D538E7-3560-4B01-453C-389AA464CCCA}"/>
                  </a:ext>
                </a:extLst>
              </p:cNvPr>
              <p:cNvSpPr/>
              <p:nvPr/>
            </p:nvSpPr>
            <p:spPr>
              <a:xfrm>
                <a:off x="2559319" y="-9807"/>
                <a:ext cx="1656391"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14" name="Rounded Rectangle 14">
                <a:extLst>
                  <a:ext uri="{FF2B5EF4-FFF2-40B4-BE49-F238E27FC236}">
                    <a16:creationId xmlns="" xmlns:a16="http://schemas.microsoft.com/office/drawing/2014/main" id="{64B50496-31C6-622F-CB8B-744133A08D84}"/>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12" name="Text Box 280">
              <a:extLst>
                <a:ext uri="{FF2B5EF4-FFF2-40B4-BE49-F238E27FC236}">
                  <a16:creationId xmlns="" xmlns:a16="http://schemas.microsoft.com/office/drawing/2014/main" id="{80E396DE-FB6F-EB12-7EB1-82F5BD251EAE}"/>
                </a:ext>
              </a:extLst>
            </p:cNvPr>
            <p:cNvSpPr txBox="1"/>
            <p:nvPr/>
          </p:nvSpPr>
          <p:spPr>
            <a:xfrm>
              <a:off x="2639338" y="-14921"/>
              <a:ext cx="1576372"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الابتكار والتطوير</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 Box 561">
            <a:extLst>
              <a:ext uri="{FF2B5EF4-FFF2-40B4-BE49-F238E27FC236}">
                <a16:creationId xmlns="" xmlns:a16="http://schemas.microsoft.com/office/drawing/2014/main" id="{F624FCA3-AB4F-E2EE-1877-C634F77FF981}"/>
              </a:ext>
            </a:extLst>
          </p:cNvPr>
          <p:cNvSpPr txBox="1"/>
          <p:nvPr/>
        </p:nvSpPr>
        <p:spPr>
          <a:xfrm>
            <a:off x="1002510" y="4782381"/>
            <a:ext cx="10042533" cy="130405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تتطلب هذه المبدأ من المؤسسة التفكير بشكل إبداعي وتطوير منتجات وخدمات جديدة لتلبية احتياجات السوق والعملاء</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Slide Number Placeholder 1">
            <a:extLst>
              <a:ext uri="{FF2B5EF4-FFF2-40B4-BE49-F238E27FC236}">
                <a16:creationId xmlns="" xmlns:a16="http://schemas.microsoft.com/office/drawing/2014/main" id="{B9C00430-06F0-77DC-C20E-1694F5357190}"/>
              </a:ext>
            </a:extLst>
          </p:cNvPr>
          <p:cNvSpPr>
            <a:spLocks noGrp="1"/>
          </p:cNvSpPr>
          <p:nvPr>
            <p:ph type="sldNum" sz="quarter" idx="12"/>
          </p:nvPr>
        </p:nvSpPr>
        <p:spPr/>
        <p:txBody>
          <a:bodyPr/>
          <a:lstStyle/>
          <a:p>
            <a:fld id="{802A93DA-8321-490E-B7A0-7881EC602D96}" type="slidenum">
              <a:rPr lang="ar-EG" smtClean="0"/>
              <a:t>56</a:t>
            </a:fld>
            <a:endParaRPr lang="ar-EG"/>
          </a:p>
        </p:txBody>
      </p:sp>
      <p:sp>
        <p:nvSpPr>
          <p:cNvPr id="16" name="TextBox 1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104971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grpSp>
        <p:nvGrpSpPr>
          <p:cNvPr id="3" name="Group 2">
            <a:extLst>
              <a:ext uri="{FF2B5EF4-FFF2-40B4-BE49-F238E27FC236}">
                <a16:creationId xmlns="" xmlns:a16="http://schemas.microsoft.com/office/drawing/2014/main" id="{85E0B755-99D4-8953-1148-14DFFEBED8CA}"/>
              </a:ext>
            </a:extLst>
          </p:cNvPr>
          <p:cNvGrpSpPr/>
          <p:nvPr/>
        </p:nvGrpSpPr>
        <p:grpSpPr>
          <a:xfrm>
            <a:off x="1026695" y="1366551"/>
            <a:ext cx="10138610" cy="2356676"/>
            <a:chOff x="0" y="-14921"/>
            <a:chExt cx="4215710" cy="1440865"/>
          </a:xfrm>
        </p:grpSpPr>
        <p:grpSp>
          <p:nvGrpSpPr>
            <p:cNvPr id="4" name="Group 3">
              <a:extLst>
                <a:ext uri="{FF2B5EF4-FFF2-40B4-BE49-F238E27FC236}">
                  <a16:creationId xmlns="" xmlns:a16="http://schemas.microsoft.com/office/drawing/2014/main" id="{F32B18AE-84B5-9762-0BF9-F06D918F1126}"/>
                </a:ext>
              </a:extLst>
            </p:cNvPr>
            <p:cNvGrpSpPr/>
            <p:nvPr/>
          </p:nvGrpSpPr>
          <p:grpSpPr>
            <a:xfrm>
              <a:off x="0" y="24312"/>
              <a:ext cx="4215710" cy="1401632"/>
              <a:chOff x="0" y="-9807"/>
              <a:chExt cx="4215710" cy="1401632"/>
            </a:xfrm>
          </p:grpSpPr>
          <p:sp>
            <p:nvSpPr>
              <p:cNvPr id="6" name="Rounded Rectangle 13">
                <a:extLst>
                  <a:ext uri="{FF2B5EF4-FFF2-40B4-BE49-F238E27FC236}">
                    <a16:creationId xmlns="" xmlns:a16="http://schemas.microsoft.com/office/drawing/2014/main" id="{3E48198D-AD9C-0A72-B893-BB97F52688CF}"/>
                  </a:ext>
                </a:extLst>
              </p:cNvPr>
              <p:cNvSpPr/>
              <p:nvPr/>
            </p:nvSpPr>
            <p:spPr>
              <a:xfrm>
                <a:off x="2834931" y="-9807"/>
                <a:ext cx="1380779"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7" name="Rounded Rectangle 14">
                <a:extLst>
                  <a:ext uri="{FF2B5EF4-FFF2-40B4-BE49-F238E27FC236}">
                    <a16:creationId xmlns="" xmlns:a16="http://schemas.microsoft.com/office/drawing/2014/main" id="{8451C430-EAE5-479C-94C1-8CCB4F3291ED}"/>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5" name="Text Box 280">
              <a:extLst>
                <a:ext uri="{FF2B5EF4-FFF2-40B4-BE49-F238E27FC236}">
                  <a16:creationId xmlns="" xmlns:a16="http://schemas.microsoft.com/office/drawing/2014/main" id="{0054B7C5-0925-B8B9-7598-2C287C2BC52C}"/>
                </a:ext>
              </a:extLst>
            </p:cNvPr>
            <p:cNvSpPr txBox="1"/>
            <p:nvPr/>
          </p:nvSpPr>
          <p:spPr>
            <a:xfrm>
              <a:off x="2901636" y="-14921"/>
              <a:ext cx="1221438"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التميز والجودة</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 Box 561">
            <a:extLst>
              <a:ext uri="{FF2B5EF4-FFF2-40B4-BE49-F238E27FC236}">
                <a16:creationId xmlns="" xmlns:a16="http://schemas.microsoft.com/office/drawing/2014/main" id="{53DF9BC7-395C-A563-ED46-F185A13E7B9A}"/>
              </a:ext>
            </a:extLst>
          </p:cNvPr>
          <p:cNvSpPr txBox="1"/>
          <p:nvPr/>
        </p:nvSpPr>
        <p:spPr>
          <a:xfrm>
            <a:off x="1390062" y="2303078"/>
            <a:ext cx="9411876"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تهدف المؤسسة إلى تحقيق أعلى مستويات الجودة والأداء المتميز في جميع جوانب أعمالها</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a:extLst>
              <a:ext uri="{FF2B5EF4-FFF2-40B4-BE49-F238E27FC236}">
                <a16:creationId xmlns="" xmlns:a16="http://schemas.microsoft.com/office/drawing/2014/main" id="{406855AD-CBB5-75A0-6A09-A8AAB71D80A4}"/>
              </a:ext>
            </a:extLst>
          </p:cNvPr>
          <p:cNvGrpSpPr/>
          <p:nvPr/>
        </p:nvGrpSpPr>
        <p:grpSpPr>
          <a:xfrm>
            <a:off x="1026693" y="3955381"/>
            <a:ext cx="10138610" cy="2356676"/>
            <a:chOff x="0" y="-14921"/>
            <a:chExt cx="4215710" cy="1440865"/>
          </a:xfrm>
        </p:grpSpPr>
        <p:grpSp>
          <p:nvGrpSpPr>
            <p:cNvPr id="11" name="Group 10">
              <a:extLst>
                <a:ext uri="{FF2B5EF4-FFF2-40B4-BE49-F238E27FC236}">
                  <a16:creationId xmlns="" xmlns:a16="http://schemas.microsoft.com/office/drawing/2014/main" id="{87FC1BA1-ACD7-4DA7-CF6C-F7B0902D5B9A}"/>
                </a:ext>
              </a:extLst>
            </p:cNvPr>
            <p:cNvGrpSpPr/>
            <p:nvPr/>
          </p:nvGrpSpPr>
          <p:grpSpPr>
            <a:xfrm>
              <a:off x="0" y="24312"/>
              <a:ext cx="4215710" cy="1401632"/>
              <a:chOff x="0" y="-9807"/>
              <a:chExt cx="4215710" cy="1401632"/>
            </a:xfrm>
          </p:grpSpPr>
          <p:sp>
            <p:nvSpPr>
              <p:cNvPr id="13" name="Rounded Rectangle 13">
                <a:extLst>
                  <a:ext uri="{FF2B5EF4-FFF2-40B4-BE49-F238E27FC236}">
                    <a16:creationId xmlns="" xmlns:a16="http://schemas.microsoft.com/office/drawing/2014/main" id="{A9D538E7-3560-4B01-453C-389AA464CCCA}"/>
                  </a:ext>
                </a:extLst>
              </p:cNvPr>
              <p:cNvSpPr/>
              <p:nvPr/>
            </p:nvSpPr>
            <p:spPr>
              <a:xfrm>
                <a:off x="2559319" y="-9807"/>
                <a:ext cx="1656391"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14" name="Rounded Rectangle 14">
                <a:extLst>
                  <a:ext uri="{FF2B5EF4-FFF2-40B4-BE49-F238E27FC236}">
                    <a16:creationId xmlns="" xmlns:a16="http://schemas.microsoft.com/office/drawing/2014/main" id="{64B50496-31C6-622F-CB8B-744133A08D84}"/>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12" name="Text Box 280">
              <a:extLst>
                <a:ext uri="{FF2B5EF4-FFF2-40B4-BE49-F238E27FC236}">
                  <a16:creationId xmlns="" xmlns:a16="http://schemas.microsoft.com/office/drawing/2014/main" id="{80E396DE-FB6F-EB12-7EB1-82F5BD251EAE}"/>
                </a:ext>
              </a:extLst>
            </p:cNvPr>
            <p:cNvSpPr txBox="1"/>
            <p:nvPr/>
          </p:nvSpPr>
          <p:spPr>
            <a:xfrm>
              <a:off x="2639338" y="-14921"/>
              <a:ext cx="1576372"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التعلم المستمر وتطوير المهارات</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 Box 561">
            <a:extLst>
              <a:ext uri="{FF2B5EF4-FFF2-40B4-BE49-F238E27FC236}">
                <a16:creationId xmlns="" xmlns:a16="http://schemas.microsoft.com/office/drawing/2014/main" id="{F624FCA3-AB4F-E2EE-1877-C634F77FF981}"/>
              </a:ext>
            </a:extLst>
          </p:cNvPr>
          <p:cNvSpPr txBox="1"/>
          <p:nvPr/>
        </p:nvSpPr>
        <p:spPr>
          <a:xfrm>
            <a:off x="1002510" y="4782381"/>
            <a:ext cx="10042533" cy="130405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تشجع المؤسسة على توفير بيئة تعليمية وتطويرية للموظفين، مما يمكنهم من اكتساب المعرفة وتطوير مهاراتهم بشكل مستمر</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2" name="Picture 1">
            <a:extLst>
              <a:ext uri="{FF2B5EF4-FFF2-40B4-BE49-F238E27FC236}">
                <a16:creationId xmlns="" xmlns:a16="http://schemas.microsoft.com/office/drawing/2014/main" id="{D795B08C-ACFA-F22C-ECE9-60F49DE25920}"/>
              </a:ext>
            </a:extLst>
          </p:cNvPr>
          <p:cNvPicPr>
            <a:picLocks noChangeAspect="1"/>
          </p:cNvPicPr>
          <p:nvPr/>
        </p:nvPicPr>
        <p:blipFill>
          <a:blip r:embed="rId5" cstate="print">
            <a:clrChange>
              <a:clrFrom>
                <a:srgbClr val="FCF7F1"/>
              </a:clrFrom>
              <a:clrTo>
                <a:srgbClr val="FCF7F1">
                  <a:alpha val="0"/>
                </a:srgbClr>
              </a:clrTo>
            </a:clrChange>
            <a:extLst>
              <a:ext uri="{28A0092B-C50C-407E-A947-70E740481C1C}">
                <a14:useLocalDpi xmlns:a14="http://schemas.microsoft.com/office/drawing/2010/main" val="0"/>
              </a:ext>
            </a:extLst>
          </a:blip>
          <a:stretch>
            <a:fillRect/>
          </a:stretch>
        </p:blipFill>
        <p:spPr>
          <a:xfrm>
            <a:off x="-509661" y="1903989"/>
            <a:ext cx="3264867" cy="2383642"/>
          </a:xfrm>
          <a:prstGeom prst="rect">
            <a:avLst/>
          </a:prstGeom>
        </p:spPr>
      </p:pic>
      <p:sp>
        <p:nvSpPr>
          <p:cNvPr id="16" name="Slide Number Placeholder 15">
            <a:extLst>
              <a:ext uri="{FF2B5EF4-FFF2-40B4-BE49-F238E27FC236}">
                <a16:creationId xmlns="" xmlns:a16="http://schemas.microsoft.com/office/drawing/2014/main" id="{2136AA7C-F98E-5102-665A-BE64A2AAF1E3}"/>
              </a:ext>
            </a:extLst>
          </p:cNvPr>
          <p:cNvSpPr>
            <a:spLocks noGrp="1"/>
          </p:cNvSpPr>
          <p:nvPr>
            <p:ph type="sldNum" sz="quarter" idx="12"/>
          </p:nvPr>
        </p:nvSpPr>
        <p:spPr/>
        <p:txBody>
          <a:bodyPr/>
          <a:lstStyle/>
          <a:p>
            <a:fld id="{802A93DA-8321-490E-B7A0-7881EC602D96}" type="slidenum">
              <a:rPr lang="ar-EG" smtClean="0"/>
              <a:t>57</a:t>
            </a:fld>
            <a:endParaRPr lang="ar-EG"/>
          </a:p>
        </p:txBody>
      </p:sp>
      <p:sp>
        <p:nvSpPr>
          <p:cNvPr id="17" name="TextBox 16"/>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7326038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grpSp>
        <p:nvGrpSpPr>
          <p:cNvPr id="3" name="Group 2">
            <a:extLst>
              <a:ext uri="{FF2B5EF4-FFF2-40B4-BE49-F238E27FC236}">
                <a16:creationId xmlns="" xmlns:a16="http://schemas.microsoft.com/office/drawing/2014/main" id="{85E0B755-99D4-8953-1148-14DFFEBED8CA}"/>
              </a:ext>
            </a:extLst>
          </p:cNvPr>
          <p:cNvGrpSpPr/>
          <p:nvPr/>
        </p:nvGrpSpPr>
        <p:grpSpPr>
          <a:xfrm>
            <a:off x="1026695" y="1366551"/>
            <a:ext cx="10138610" cy="2356676"/>
            <a:chOff x="0" y="-14921"/>
            <a:chExt cx="4215710" cy="1440865"/>
          </a:xfrm>
        </p:grpSpPr>
        <p:grpSp>
          <p:nvGrpSpPr>
            <p:cNvPr id="4" name="Group 3">
              <a:extLst>
                <a:ext uri="{FF2B5EF4-FFF2-40B4-BE49-F238E27FC236}">
                  <a16:creationId xmlns="" xmlns:a16="http://schemas.microsoft.com/office/drawing/2014/main" id="{F32B18AE-84B5-9762-0BF9-F06D918F1126}"/>
                </a:ext>
              </a:extLst>
            </p:cNvPr>
            <p:cNvGrpSpPr/>
            <p:nvPr/>
          </p:nvGrpSpPr>
          <p:grpSpPr>
            <a:xfrm>
              <a:off x="0" y="24312"/>
              <a:ext cx="4215710" cy="1401632"/>
              <a:chOff x="0" y="-9807"/>
              <a:chExt cx="4215710" cy="1401632"/>
            </a:xfrm>
          </p:grpSpPr>
          <p:sp>
            <p:nvSpPr>
              <p:cNvPr id="6" name="Rounded Rectangle 13">
                <a:extLst>
                  <a:ext uri="{FF2B5EF4-FFF2-40B4-BE49-F238E27FC236}">
                    <a16:creationId xmlns="" xmlns:a16="http://schemas.microsoft.com/office/drawing/2014/main" id="{3E48198D-AD9C-0A72-B893-BB97F52688CF}"/>
                  </a:ext>
                </a:extLst>
              </p:cNvPr>
              <p:cNvSpPr/>
              <p:nvPr/>
            </p:nvSpPr>
            <p:spPr>
              <a:xfrm>
                <a:off x="1937598" y="-9807"/>
                <a:ext cx="2278112" cy="493133"/>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7" name="Rounded Rectangle 14">
                <a:extLst>
                  <a:ext uri="{FF2B5EF4-FFF2-40B4-BE49-F238E27FC236}">
                    <a16:creationId xmlns="" xmlns:a16="http://schemas.microsoft.com/office/drawing/2014/main" id="{8451C430-EAE5-479C-94C1-8CCB4F3291ED}"/>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5" name="Text Box 280">
              <a:extLst>
                <a:ext uri="{FF2B5EF4-FFF2-40B4-BE49-F238E27FC236}">
                  <a16:creationId xmlns="" xmlns:a16="http://schemas.microsoft.com/office/drawing/2014/main" id="{0054B7C5-0925-B8B9-7598-2C287C2BC52C}"/>
                </a:ext>
              </a:extLst>
            </p:cNvPr>
            <p:cNvSpPr txBox="1"/>
            <p:nvPr/>
          </p:nvSpPr>
          <p:spPr>
            <a:xfrm>
              <a:off x="2107855" y="-14921"/>
              <a:ext cx="2015219" cy="2275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توجيه القرارات على أساس الحقائق والبيانات</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 Box 561">
            <a:extLst>
              <a:ext uri="{FF2B5EF4-FFF2-40B4-BE49-F238E27FC236}">
                <a16:creationId xmlns="" xmlns:a16="http://schemas.microsoft.com/office/drawing/2014/main" id="{53DF9BC7-395C-A563-ED46-F185A13E7B9A}"/>
              </a:ext>
            </a:extLst>
          </p:cNvPr>
          <p:cNvSpPr txBox="1"/>
          <p:nvPr/>
        </p:nvSpPr>
        <p:spPr>
          <a:xfrm>
            <a:off x="1390062" y="2303078"/>
            <a:ext cx="9411876"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تشجع المؤسسة على اتخاذ القرارات بناءً على البيانات والمعلومات الدقيقة، وعدم الاعتماد على الشك والتخمين</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a:extLst>
              <a:ext uri="{FF2B5EF4-FFF2-40B4-BE49-F238E27FC236}">
                <a16:creationId xmlns="" xmlns:a16="http://schemas.microsoft.com/office/drawing/2014/main" id="{406855AD-CBB5-75A0-6A09-A8AAB71D80A4}"/>
              </a:ext>
            </a:extLst>
          </p:cNvPr>
          <p:cNvGrpSpPr/>
          <p:nvPr/>
        </p:nvGrpSpPr>
        <p:grpSpPr>
          <a:xfrm>
            <a:off x="1026693" y="3955381"/>
            <a:ext cx="10138610" cy="2356676"/>
            <a:chOff x="0" y="-14921"/>
            <a:chExt cx="4215710" cy="1440865"/>
          </a:xfrm>
        </p:grpSpPr>
        <p:grpSp>
          <p:nvGrpSpPr>
            <p:cNvPr id="11" name="Group 10">
              <a:extLst>
                <a:ext uri="{FF2B5EF4-FFF2-40B4-BE49-F238E27FC236}">
                  <a16:creationId xmlns="" xmlns:a16="http://schemas.microsoft.com/office/drawing/2014/main" id="{87FC1BA1-ACD7-4DA7-CF6C-F7B0902D5B9A}"/>
                </a:ext>
              </a:extLst>
            </p:cNvPr>
            <p:cNvGrpSpPr/>
            <p:nvPr/>
          </p:nvGrpSpPr>
          <p:grpSpPr>
            <a:xfrm>
              <a:off x="0" y="24312"/>
              <a:ext cx="4215710" cy="1401632"/>
              <a:chOff x="0" y="-9807"/>
              <a:chExt cx="4215710" cy="1401632"/>
            </a:xfrm>
          </p:grpSpPr>
          <p:sp>
            <p:nvSpPr>
              <p:cNvPr id="13" name="Rounded Rectangle 13">
                <a:extLst>
                  <a:ext uri="{FF2B5EF4-FFF2-40B4-BE49-F238E27FC236}">
                    <a16:creationId xmlns="" xmlns:a16="http://schemas.microsoft.com/office/drawing/2014/main" id="{A9D538E7-3560-4B01-453C-389AA464CCCA}"/>
                  </a:ext>
                </a:extLst>
              </p:cNvPr>
              <p:cNvSpPr/>
              <p:nvPr/>
            </p:nvSpPr>
            <p:spPr>
              <a:xfrm>
                <a:off x="2559319" y="-9807"/>
                <a:ext cx="1656391" cy="825808"/>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14" name="Rounded Rectangle 14">
                <a:extLst>
                  <a:ext uri="{FF2B5EF4-FFF2-40B4-BE49-F238E27FC236}">
                    <a16:creationId xmlns="" xmlns:a16="http://schemas.microsoft.com/office/drawing/2014/main" id="{64B50496-31C6-622F-CB8B-744133A08D84}"/>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12" name="Text Box 280">
              <a:extLst>
                <a:ext uri="{FF2B5EF4-FFF2-40B4-BE49-F238E27FC236}">
                  <a16:creationId xmlns="" xmlns:a16="http://schemas.microsoft.com/office/drawing/2014/main" id="{80E396DE-FB6F-EB12-7EB1-82F5BD251EAE}"/>
                </a:ext>
              </a:extLst>
            </p:cNvPr>
            <p:cNvSpPr txBox="1"/>
            <p:nvPr/>
          </p:nvSpPr>
          <p:spPr>
            <a:xfrm>
              <a:off x="2639338" y="-14921"/>
              <a:ext cx="1576372"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التمويل المستدام والإدارة المالية الحكيمة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 Box 561">
            <a:extLst>
              <a:ext uri="{FF2B5EF4-FFF2-40B4-BE49-F238E27FC236}">
                <a16:creationId xmlns="" xmlns:a16="http://schemas.microsoft.com/office/drawing/2014/main" id="{F624FCA3-AB4F-E2EE-1877-C634F77FF981}"/>
              </a:ext>
            </a:extLst>
          </p:cNvPr>
          <p:cNvSpPr txBox="1"/>
          <p:nvPr/>
        </p:nvSpPr>
        <p:spPr>
          <a:xfrm>
            <a:off x="1002511" y="4925570"/>
            <a:ext cx="10042533" cy="130405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15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تتبنى المؤسسة سياسات مالية مستدامة وتدار بحكمة لضمان تحقيق أهدافها بشكل فعال</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Slide Number Placeholder 1">
            <a:extLst>
              <a:ext uri="{FF2B5EF4-FFF2-40B4-BE49-F238E27FC236}">
                <a16:creationId xmlns="" xmlns:a16="http://schemas.microsoft.com/office/drawing/2014/main" id="{824828C1-28CF-5E75-6D6B-D79C7DDE2012}"/>
              </a:ext>
            </a:extLst>
          </p:cNvPr>
          <p:cNvSpPr>
            <a:spLocks noGrp="1"/>
          </p:cNvSpPr>
          <p:nvPr>
            <p:ph type="sldNum" sz="quarter" idx="12"/>
          </p:nvPr>
        </p:nvSpPr>
        <p:spPr/>
        <p:txBody>
          <a:bodyPr/>
          <a:lstStyle/>
          <a:p>
            <a:fld id="{802A93DA-8321-490E-B7A0-7881EC602D96}" type="slidenum">
              <a:rPr lang="ar-EG" smtClean="0"/>
              <a:t>58</a:t>
            </a:fld>
            <a:endParaRPr lang="ar-EG"/>
          </a:p>
        </p:txBody>
      </p:sp>
      <p:sp>
        <p:nvSpPr>
          <p:cNvPr id="16" name="TextBox 1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745331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المبادئ المؤسسية</a:t>
            </a:r>
          </a:p>
        </p:txBody>
      </p:sp>
      <p:grpSp>
        <p:nvGrpSpPr>
          <p:cNvPr id="3" name="Group 2">
            <a:extLst>
              <a:ext uri="{FF2B5EF4-FFF2-40B4-BE49-F238E27FC236}">
                <a16:creationId xmlns="" xmlns:a16="http://schemas.microsoft.com/office/drawing/2014/main" id="{85E0B755-99D4-8953-1148-14DFFEBED8CA}"/>
              </a:ext>
            </a:extLst>
          </p:cNvPr>
          <p:cNvGrpSpPr/>
          <p:nvPr/>
        </p:nvGrpSpPr>
        <p:grpSpPr>
          <a:xfrm>
            <a:off x="1555332" y="2250662"/>
            <a:ext cx="10138610" cy="2356676"/>
            <a:chOff x="0" y="-14921"/>
            <a:chExt cx="4215710" cy="1440865"/>
          </a:xfrm>
        </p:grpSpPr>
        <p:grpSp>
          <p:nvGrpSpPr>
            <p:cNvPr id="4" name="Group 3">
              <a:extLst>
                <a:ext uri="{FF2B5EF4-FFF2-40B4-BE49-F238E27FC236}">
                  <a16:creationId xmlns="" xmlns:a16="http://schemas.microsoft.com/office/drawing/2014/main" id="{F32B18AE-84B5-9762-0BF9-F06D918F1126}"/>
                </a:ext>
              </a:extLst>
            </p:cNvPr>
            <p:cNvGrpSpPr/>
            <p:nvPr/>
          </p:nvGrpSpPr>
          <p:grpSpPr>
            <a:xfrm>
              <a:off x="0" y="24312"/>
              <a:ext cx="4215710" cy="1401632"/>
              <a:chOff x="0" y="-9807"/>
              <a:chExt cx="4215710" cy="1401632"/>
            </a:xfrm>
          </p:grpSpPr>
          <p:sp>
            <p:nvSpPr>
              <p:cNvPr id="6" name="Rounded Rectangle 13">
                <a:extLst>
                  <a:ext uri="{FF2B5EF4-FFF2-40B4-BE49-F238E27FC236}">
                    <a16:creationId xmlns="" xmlns:a16="http://schemas.microsoft.com/office/drawing/2014/main" id="{3E48198D-AD9C-0A72-B893-BB97F52688CF}"/>
                  </a:ext>
                </a:extLst>
              </p:cNvPr>
              <p:cNvSpPr/>
              <p:nvPr/>
            </p:nvSpPr>
            <p:spPr>
              <a:xfrm>
                <a:off x="1937598" y="-9807"/>
                <a:ext cx="2278112" cy="493133"/>
              </a:xfrm>
              <a:prstGeom prst="roundRect">
                <a:avLst>
                  <a:gd name="adj" fmla="val 9348"/>
                </a:avLst>
              </a:prstGeom>
              <a:solidFill>
                <a:srgbClr val="00B05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sp>
            <p:nvSpPr>
              <p:cNvPr id="7" name="Rounded Rectangle 14">
                <a:extLst>
                  <a:ext uri="{FF2B5EF4-FFF2-40B4-BE49-F238E27FC236}">
                    <a16:creationId xmlns="" xmlns:a16="http://schemas.microsoft.com/office/drawing/2014/main" id="{8451C430-EAE5-479C-94C1-8CCB4F3291ED}"/>
                  </a:ext>
                </a:extLst>
              </p:cNvPr>
              <p:cNvSpPr/>
              <p:nvPr/>
            </p:nvSpPr>
            <p:spPr>
              <a:xfrm>
                <a:off x="0" y="272955"/>
                <a:ext cx="4175760" cy="1118870"/>
              </a:xfrm>
              <a:prstGeom prst="roundRect">
                <a:avLst>
                  <a:gd name="adj" fmla="val 9348"/>
                </a:avLst>
              </a:prstGeom>
              <a:solidFill>
                <a:sysClr val="window" lastClr="FFFFFF"/>
              </a:solidFill>
              <a:ln w="12700" cap="flat" cmpd="sng" algn="ctr">
                <a:solidFill>
                  <a:srgbClr val="00B05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Sakkal Majalla" panose="02000000000000000000" pitchFamily="2" charset="-78"/>
                  <a:ea typeface="+mn-ea"/>
                  <a:cs typeface="Sakkal Majalla" panose="02000000000000000000" pitchFamily="2" charset="-78"/>
                </a:endParaRPr>
              </a:p>
            </p:txBody>
          </p:sp>
        </p:grpSp>
        <p:sp>
          <p:nvSpPr>
            <p:cNvPr id="5" name="Text Box 280">
              <a:extLst>
                <a:ext uri="{FF2B5EF4-FFF2-40B4-BE49-F238E27FC236}">
                  <a16:creationId xmlns="" xmlns:a16="http://schemas.microsoft.com/office/drawing/2014/main" id="{0054B7C5-0925-B8B9-7598-2C287C2BC52C}"/>
                </a:ext>
              </a:extLst>
            </p:cNvPr>
            <p:cNvSpPr txBox="1"/>
            <p:nvPr/>
          </p:nvSpPr>
          <p:spPr>
            <a:xfrm>
              <a:off x="2107855" y="-14921"/>
              <a:ext cx="2015219" cy="2275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تحقيق الرضا وتلبية توقعات العملاء</a:t>
              </a:r>
              <a:endParaRPr kumimoji="0" lang="en-US" sz="28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Text Box 561">
            <a:extLst>
              <a:ext uri="{FF2B5EF4-FFF2-40B4-BE49-F238E27FC236}">
                <a16:creationId xmlns="" xmlns:a16="http://schemas.microsoft.com/office/drawing/2014/main" id="{53DF9BC7-395C-A563-ED46-F185A13E7B9A}"/>
              </a:ext>
            </a:extLst>
          </p:cNvPr>
          <p:cNvSpPr txBox="1"/>
          <p:nvPr/>
        </p:nvSpPr>
        <p:spPr>
          <a:xfrm>
            <a:off x="5823234" y="2885050"/>
            <a:ext cx="5478766" cy="16145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lnSpc>
                <a:spcPct val="200000"/>
              </a:lnSpc>
              <a:spcAft>
                <a:spcPts val="800"/>
              </a:spcAft>
              <a:defRPr/>
            </a:pPr>
            <a:r>
              <a:rPr lang="ar-EG" sz="2400" b="1" kern="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تشجع المؤسسة على اتخاذ القرارات بناءً على البيانات والمعلومات الدقيقة، وعدم الاعتماد على الشك والتخمين</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2" name="Picture 1">
            <a:extLst>
              <a:ext uri="{FF2B5EF4-FFF2-40B4-BE49-F238E27FC236}">
                <a16:creationId xmlns="" xmlns:a16="http://schemas.microsoft.com/office/drawing/2014/main" id="{506A1172-1FFE-9E59-FC1A-C79C9BC8A35C}"/>
              </a:ext>
            </a:extLst>
          </p:cNvPr>
          <p:cNvPicPr>
            <a:picLocks noChangeAspect="1"/>
          </p:cNvPicPr>
          <p:nvPr/>
        </p:nvPicPr>
        <p:blipFill rotWithShape="1">
          <a:blip r:embed="rId5">
            <a:clrChange>
              <a:clrFrom>
                <a:srgbClr val="FFFFFF"/>
              </a:clrFrom>
              <a:clrTo>
                <a:srgbClr val="FFFFFF">
                  <a:alpha val="0"/>
                </a:srgbClr>
              </a:clrTo>
            </a:clrChange>
          </a:blip>
          <a:srcRect l="10765" t="9873" r="46833" b="10482"/>
          <a:stretch/>
        </p:blipFill>
        <p:spPr>
          <a:xfrm>
            <a:off x="985810" y="1515053"/>
            <a:ext cx="5133288" cy="5046065"/>
          </a:xfrm>
          <a:prstGeom prst="rect">
            <a:avLst/>
          </a:prstGeom>
        </p:spPr>
      </p:pic>
      <p:sp>
        <p:nvSpPr>
          <p:cNvPr id="10" name="Slide Number Placeholder 9">
            <a:extLst>
              <a:ext uri="{FF2B5EF4-FFF2-40B4-BE49-F238E27FC236}">
                <a16:creationId xmlns="" xmlns:a16="http://schemas.microsoft.com/office/drawing/2014/main" id="{0E20A112-FEFF-0F9A-ED7D-537342699AB7}"/>
              </a:ext>
            </a:extLst>
          </p:cNvPr>
          <p:cNvSpPr>
            <a:spLocks noGrp="1"/>
          </p:cNvSpPr>
          <p:nvPr>
            <p:ph type="sldNum" sz="quarter" idx="12"/>
          </p:nvPr>
        </p:nvSpPr>
        <p:spPr/>
        <p:txBody>
          <a:bodyPr/>
          <a:lstStyle/>
          <a:p>
            <a:fld id="{802A93DA-8321-490E-B7A0-7881EC602D96}" type="slidenum">
              <a:rPr lang="ar-EG" smtClean="0"/>
              <a:t>59</a:t>
            </a:fld>
            <a:endParaRPr lang="ar-EG"/>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87190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7309759" y="2231507"/>
            <a:ext cx="4655818" cy="1977464"/>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t>ترسيخ مبادئ القيم المؤسسية</a:t>
            </a:r>
            <a:br>
              <a:rPr kumimoji="0" lang="ar-EG" sz="28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br>
            <a:r>
              <a:rPr kumimoji="0" lang="ar-EG" sz="28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t> لدى الموظفين، والمساواة، والاهتمام </a:t>
            </a:r>
            <a:br>
              <a:rPr kumimoji="0" lang="ar-EG" sz="28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br>
            <a:r>
              <a:rPr kumimoji="0" lang="ar-EG" sz="28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t>بالوقت والأداء</a:t>
            </a:r>
          </a:p>
        </p:txBody>
      </p:sp>
      <p:sp>
        <p:nvSpPr>
          <p:cNvPr id="4" name="Slide Number Placeholder 3"/>
          <p:cNvSpPr>
            <a:spLocks noGrp="1"/>
          </p:cNvSpPr>
          <p:nvPr>
            <p:ph type="sldNum" sz="quarter" idx="12"/>
          </p:nvPr>
        </p:nvSpPr>
        <p:spPr>
          <a:xfrm>
            <a:off x="838200" y="6356356"/>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099806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728546"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توجيه السلوك الفردي والجماعي</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676145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السلوك الفردي والجماعي</a:t>
            </a:r>
          </a:p>
        </p:txBody>
      </p:sp>
      <p:sp>
        <p:nvSpPr>
          <p:cNvPr id="12" name="TextBox 11">
            <a:extLst>
              <a:ext uri="{FF2B5EF4-FFF2-40B4-BE49-F238E27FC236}">
                <a16:creationId xmlns="" xmlns:a16="http://schemas.microsoft.com/office/drawing/2014/main" id="{C01C8562-B778-814C-D052-F768A4EAC7C2}"/>
              </a:ext>
            </a:extLst>
          </p:cNvPr>
          <p:cNvSpPr txBox="1"/>
          <p:nvPr/>
        </p:nvSpPr>
        <p:spPr>
          <a:xfrm>
            <a:off x="2523528" y="1480457"/>
            <a:ext cx="8379619" cy="1708160"/>
          </a:xfrm>
          <a:prstGeom prst="rect">
            <a:avLst/>
          </a:prstGeom>
          <a:noFill/>
        </p:spPr>
        <p:txBody>
          <a:bodyPr wrap="square">
            <a:spAutoFit/>
          </a:bodyPr>
          <a:lstStyle/>
          <a:p>
            <a:pPr algn="ctr">
              <a:lnSpc>
                <a:spcPct val="150000"/>
              </a:lnSpc>
            </a:pPr>
            <a:r>
              <a:rPr lang="ar-EG" sz="2400" b="1" dirty="0">
                <a:solidFill>
                  <a:srgbClr val="002060"/>
                </a:solidFill>
                <a:effectLst/>
                <a:ea typeface="Calibri" panose="020F0502020204030204" pitchFamily="34" charset="0"/>
                <a:cs typeface="Sakkal Majalla" panose="02000000000000000000" pitchFamily="2" charset="-78"/>
              </a:rPr>
              <a:t>يمثل توجيه السلوك الفردي والجماعي ضمن القيم والمبادئ المؤسسية جزءًا أساسيًا من بناء ثقافة المؤسسة وتحقيق أهدافها، وتهدف هذه العملية إلى توجيه تصرفات وسلوك الموظفين بما يتوافق مع قيم ومبادئ المؤسسة</a:t>
            </a:r>
            <a:endParaRPr lang="en-US" sz="2800" dirty="0"/>
          </a:p>
        </p:txBody>
      </p:sp>
      <p:pic>
        <p:nvPicPr>
          <p:cNvPr id="2050" name="Picture 2" descr="منظور تحليل السلوك حول التعاون بين المهنيين في المجال">
            <a:extLst>
              <a:ext uri="{FF2B5EF4-FFF2-40B4-BE49-F238E27FC236}">
                <a16:creationId xmlns="" xmlns:a16="http://schemas.microsoft.com/office/drawing/2014/main" id="{AC698BE0-D08A-355B-CA33-145B8383CF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4026" y="2817142"/>
            <a:ext cx="6575824" cy="3897984"/>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 xmlns:a16="http://schemas.microsoft.com/office/drawing/2014/main" id="{4BF66C94-2ADC-AE34-60EC-CCF09063F1CB}"/>
              </a:ext>
            </a:extLst>
          </p:cNvPr>
          <p:cNvSpPr>
            <a:spLocks noGrp="1"/>
          </p:cNvSpPr>
          <p:nvPr>
            <p:ph type="sldNum" sz="quarter" idx="12"/>
          </p:nvPr>
        </p:nvSpPr>
        <p:spPr/>
        <p:txBody>
          <a:bodyPr/>
          <a:lstStyle/>
          <a:p>
            <a:fld id="{802A93DA-8321-490E-B7A0-7881EC602D96}" type="slidenum">
              <a:rPr lang="ar-EG" smtClean="0"/>
              <a:t>61</a:t>
            </a:fld>
            <a:endParaRPr lang="ar-EG"/>
          </a:p>
        </p:txBody>
      </p:sp>
      <p:sp>
        <p:nvSpPr>
          <p:cNvPr id="6" name="TextBox 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845665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style.rotation</p:attrName>
                                        </p:attrNameLst>
                                      </p:cBhvr>
                                      <p:tavLst>
                                        <p:tav tm="0">
                                          <p:val>
                                            <p:fltVal val="90"/>
                                          </p:val>
                                        </p:tav>
                                        <p:tav tm="100000">
                                          <p:val>
                                            <p:fltVal val="0"/>
                                          </p:val>
                                        </p:tav>
                                      </p:tavLst>
                                    </p:anim>
                                    <p:animEffect transition="in" filter="fade">
                                      <p:cBhvr>
                                        <p:cTn id="16"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السلوك الفردي والجماعي</a:t>
            </a:r>
          </a:p>
        </p:txBody>
      </p:sp>
      <p:grpSp>
        <p:nvGrpSpPr>
          <p:cNvPr id="4" name="Group 3">
            <a:extLst>
              <a:ext uri="{FF2B5EF4-FFF2-40B4-BE49-F238E27FC236}">
                <a16:creationId xmlns="" xmlns:a16="http://schemas.microsoft.com/office/drawing/2014/main" id="{3E49EA51-97CA-55E2-0CD7-A300439F9D8D}"/>
              </a:ext>
            </a:extLst>
          </p:cNvPr>
          <p:cNvGrpSpPr/>
          <p:nvPr/>
        </p:nvGrpSpPr>
        <p:grpSpPr>
          <a:xfrm>
            <a:off x="7072205" y="1176882"/>
            <a:ext cx="1557691" cy="2519686"/>
            <a:chOff x="5445051" y="1376907"/>
            <a:chExt cx="1557691" cy="2519686"/>
          </a:xfrm>
        </p:grpSpPr>
        <p:sp>
          <p:nvSpPr>
            <p:cNvPr id="5" name="Shape">
              <a:extLst>
                <a:ext uri="{FF2B5EF4-FFF2-40B4-BE49-F238E27FC236}">
                  <a16:creationId xmlns="" xmlns:a16="http://schemas.microsoft.com/office/drawing/2014/main" id="{59FA44D1-F529-D7E5-4054-FFC39AC895BB}"/>
                </a:ext>
              </a:extLst>
            </p:cNvPr>
            <p:cNvSpPr/>
            <p:nvPr/>
          </p:nvSpPr>
          <p:spPr>
            <a:xfrm>
              <a:off x="5445051" y="1376907"/>
              <a:ext cx="1557691" cy="2519686"/>
            </a:xfrm>
            <a:custGeom>
              <a:avLst/>
              <a:gdLst/>
              <a:ahLst/>
              <a:cxnLst>
                <a:cxn ang="0">
                  <a:pos x="wd2" y="hd2"/>
                </a:cxn>
                <a:cxn ang="5400000">
                  <a:pos x="wd2" y="hd2"/>
                </a:cxn>
                <a:cxn ang="10800000">
                  <a:pos x="wd2" y="hd2"/>
                </a:cxn>
                <a:cxn ang="16200000">
                  <a:pos x="wd2" y="hd2"/>
                </a:cxn>
              </a:cxnLst>
              <a:rect l="0" t="0" r="r" b="b"/>
              <a:pathLst>
                <a:path w="20224" h="21600" extrusionOk="0">
                  <a:moveTo>
                    <a:pt x="19840" y="4115"/>
                  </a:moveTo>
                  <a:cubicBezTo>
                    <a:pt x="20912" y="2635"/>
                    <a:pt x="19642" y="871"/>
                    <a:pt x="17219" y="512"/>
                  </a:cubicBezTo>
                  <a:cubicBezTo>
                    <a:pt x="14927" y="174"/>
                    <a:pt x="12552" y="0"/>
                    <a:pt x="10112" y="0"/>
                  </a:cubicBezTo>
                  <a:cubicBezTo>
                    <a:pt x="7672" y="0"/>
                    <a:pt x="5297" y="174"/>
                    <a:pt x="3005" y="512"/>
                  </a:cubicBezTo>
                  <a:cubicBezTo>
                    <a:pt x="582" y="871"/>
                    <a:pt x="-688" y="2635"/>
                    <a:pt x="384" y="4115"/>
                  </a:cubicBezTo>
                  <a:lnTo>
                    <a:pt x="4341" y="9537"/>
                  </a:lnTo>
                  <a:cubicBezTo>
                    <a:pt x="4984" y="10419"/>
                    <a:pt x="4423" y="11475"/>
                    <a:pt x="3088" y="11900"/>
                  </a:cubicBezTo>
                  <a:lnTo>
                    <a:pt x="3055" y="11911"/>
                  </a:lnTo>
                  <a:lnTo>
                    <a:pt x="10128" y="21600"/>
                  </a:lnTo>
                  <a:lnTo>
                    <a:pt x="17202" y="11911"/>
                  </a:lnTo>
                  <a:cubicBezTo>
                    <a:pt x="17202" y="11911"/>
                    <a:pt x="17202" y="11911"/>
                    <a:pt x="17202" y="11911"/>
                  </a:cubicBezTo>
                  <a:cubicBezTo>
                    <a:pt x="15850" y="11497"/>
                    <a:pt x="15223" y="10463"/>
                    <a:pt x="15883" y="9581"/>
                  </a:cubicBezTo>
                  <a:lnTo>
                    <a:pt x="19840" y="4115"/>
                  </a:lnTo>
                  <a:close/>
                </a:path>
              </a:pathLst>
            </a:custGeom>
            <a:solidFill>
              <a:srgbClr val="C13018"/>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6" name="TextBox 5">
              <a:extLst>
                <a:ext uri="{FF2B5EF4-FFF2-40B4-BE49-F238E27FC236}">
                  <a16:creationId xmlns="" xmlns:a16="http://schemas.microsoft.com/office/drawing/2014/main" id="{634BC926-E2FD-05F9-E049-3E3F47C40AFF}"/>
                </a:ext>
              </a:extLst>
            </p:cNvPr>
            <p:cNvSpPr txBox="1"/>
            <p:nvPr/>
          </p:nvSpPr>
          <p:spPr>
            <a:xfrm>
              <a:off x="5530318" y="1725586"/>
              <a:ext cx="1355304" cy="830997"/>
            </a:xfrm>
            <a:prstGeom prst="rect">
              <a:avLst/>
            </a:prstGeom>
            <a:noFill/>
          </p:spPr>
          <p:txBody>
            <a:bodyPr wrap="square" rtlCol="0" anchor="ctr">
              <a:spAutoFit/>
            </a:bodyPr>
            <a:lstStyle>
              <a:defPPr>
                <a:defRPr lang="en-US"/>
              </a:defPPr>
              <a:lvl1pPr algn="ctr">
                <a:defRPr sz="2400" b="1">
                  <a:solidFill>
                    <a:schemeClr val="bg1"/>
                  </a:solidFill>
                </a:defRPr>
              </a:lvl1pPr>
            </a:lstStyle>
            <a:p>
              <a:pPr lvl="0" rtl="0"/>
              <a:r>
                <a:rPr lang="ar-EG" kern="0" dirty="0">
                  <a:solidFill>
                    <a:prstClr val="white"/>
                  </a:solidFill>
                  <a:latin typeface="Sakkal Majalla" panose="02000000000000000000" pitchFamily="2" charset="-78"/>
                  <a:cs typeface="Sakkal Majalla" panose="02000000000000000000" pitchFamily="2" charset="-78"/>
                </a:rPr>
                <a:t>تعزيز القيم المؤسسية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endParaRPr>
            </a:p>
          </p:txBody>
        </p:sp>
      </p:grpSp>
      <p:grpSp>
        <p:nvGrpSpPr>
          <p:cNvPr id="7" name="Group 6">
            <a:extLst>
              <a:ext uri="{FF2B5EF4-FFF2-40B4-BE49-F238E27FC236}">
                <a16:creationId xmlns="" xmlns:a16="http://schemas.microsoft.com/office/drawing/2014/main" id="{ECD6F8F4-9A58-83E0-6DFC-E0B5EE324D0E}"/>
              </a:ext>
            </a:extLst>
          </p:cNvPr>
          <p:cNvGrpSpPr/>
          <p:nvPr/>
        </p:nvGrpSpPr>
        <p:grpSpPr>
          <a:xfrm>
            <a:off x="7851442" y="1672182"/>
            <a:ext cx="2300270" cy="2028484"/>
            <a:chOff x="6224288" y="1872207"/>
            <a:chExt cx="2300270" cy="2028484"/>
          </a:xfrm>
        </p:grpSpPr>
        <p:sp>
          <p:nvSpPr>
            <p:cNvPr id="8" name="Shape">
              <a:extLst>
                <a:ext uri="{FF2B5EF4-FFF2-40B4-BE49-F238E27FC236}">
                  <a16:creationId xmlns="" xmlns:a16="http://schemas.microsoft.com/office/drawing/2014/main" id="{F0596820-34E4-16D8-DBBF-956A701D41E5}"/>
                </a:ext>
              </a:extLst>
            </p:cNvPr>
            <p:cNvSpPr/>
            <p:nvPr/>
          </p:nvSpPr>
          <p:spPr>
            <a:xfrm>
              <a:off x="6224288" y="1872207"/>
              <a:ext cx="2300270" cy="2028484"/>
            </a:xfrm>
            <a:custGeom>
              <a:avLst/>
              <a:gdLst/>
              <a:ahLst/>
              <a:cxnLst>
                <a:cxn ang="0">
                  <a:pos x="wd2" y="hd2"/>
                </a:cxn>
                <a:cxn ang="5400000">
                  <a:pos x="wd2" y="hd2"/>
                </a:cxn>
                <a:cxn ang="10800000">
                  <a:pos x="wd2" y="hd2"/>
                </a:cxn>
                <a:cxn ang="16200000">
                  <a:pos x="wd2" y="hd2"/>
                </a:cxn>
              </a:cxnLst>
              <a:rect l="0" t="0" r="r" b="b"/>
              <a:pathLst>
                <a:path w="21102" h="21037" extrusionOk="0">
                  <a:moveTo>
                    <a:pt x="20819" y="9526"/>
                  </a:moveTo>
                  <a:cubicBezTo>
                    <a:pt x="19316" y="6075"/>
                    <a:pt x="17149" y="3059"/>
                    <a:pt x="14528" y="675"/>
                  </a:cubicBezTo>
                  <a:cubicBezTo>
                    <a:pt x="13165" y="-563"/>
                    <a:pt x="11115" y="-36"/>
                    <a:pt x="10357" y="1755"/>
                  </a:cubicBezTo>
                  <a:lnTo>
                    <a:pt x="7561" y="8327"/>
                  </a:lnTo>
                  <a:cubicBezTo>
                    <a:pt x="7107" y="9381"/>
                    <a:pt x="5977" y="9842"/>
                    <a:pt x="5033" y="9328"/>
                  </a:cubicBezTo>
                  <a:lnTo>
                    <a:pt x="4998" y="9315"/>
                  </a:lnTo>
                  <a:lnTo>
                    <a:pt x="0" y="21037"/>
                  </a:lnTo>
                  <a:lnTo>
                    <a:pt x="11289" y="18126"/>
                  </a:lnTo>
                  <a:cubicBezTo>
                    <a:pt x="11289" y="18126"/>
                    <a:pt x="11289" y="18126"/>
                    <a:pt x="11289" y="18126"/>
                  </a:cubicBezTo>
                  <a:cubicBezTo>
                    <a:pt x="11033" y="16967"/>
                    <a:pt x="11627" y="15808"/>
                    <a:pt x="12652" y="15545"/>
                  </a:cubicBezTo>
                  <a:lnTo>
                    <a:pt x="18967" y="13912"/>
                  </a:lnTo>
                  <a:cubicBezTo>
                    <a:pt x="20691" y="13451"/>
                    <a:pt x="21600" y="11317"/>
                    <a:pt x="20819" y="9526"/>
                  </a:cubicBezTo>
                  <a:close/>
                </a:path>
              </a:pathLst>
            </a:custGeom>
            <a:solidFill>
              <a:srgbClr val="F7931F"/>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10" name="TextBox 9">
              <a:extLst>
                <a:ext uri="{FF2B5EF4-FFF2-40B4-BE49-F238E27FC236}">
                  <a16:creationId xmlns="" xmlns:a16="http://schemas.microsoft.com/office/drawing/2014/main" id="{A1321C3D-1DBC-615F-17F2-C93806F68AF8}"/>
                </a:ext>
              </a:extLst>
            </p:cNvPr>
            <p:cNvSpPr txBox="1"/>
            <p:nvPr/>
          </p:nvSpPr>
          <p:spPr>
            <a:xfrm>
              <a:off x="7024388" y="2060786"/>
              <a:ext cx="1322053" cy="1200329"/>
            </a:xfrm>
            <a:prstGeom prst="rect">
              <a:avLst/>
            </a:prstGeom>
            <a:noFill/>
          </p:spPr>
          <p:txBody>
            <a:bodyPr wrap="square" rtlCol="0" anchor="ctr">
              <a:spAutoFit/>
            </a:bodyPr>
            <a:lstStyle>
              <a:defPPr>
                <a:defRPr lang="en-US"/>
              </a:defPPr>
              <a:lvl1pPr>
                <a:defRPr sz="2400" b="1">
                  <a:solidFill>
                    <a:schemeClr val="tx1">
                      <a:lumMod val="85000"/>
                      <a:lumOff val="15000"/>
                    </a:schemeClr>
                  </a:solidFill>
                </a:defRPr>
              </a:lvl1pPr>
            </a:lstStyle>
            <a:p>
              <a:pPr algn="ctr" rtl="0"/>
              <a:r>
                <a:rPr lang="ar-EG" kern="0" dirty="0">
                  <a:solidFill>
                    <a:schemeClr val="tx1"/>
                  </a:solidFill>
                  <a:latin typeface="Sakkal Majalla" panose="02000000000000000000" pitchFamily="2" charset="-78"/>
                  <a:cs typeface="Sakkal Majalla" panose="02000000000000000000" pitchFamily="2" charset="-78"/>
                </a:rPr>
                <a:t>وضوح التوجيه والتواصل</a:t>
              </a:r>
              <a:endParaRPr lang="en-US" kern="0" dirty="0">
                <a:solidFill>
                  <a:schemeClr val="tx1"/>
                </a:solidFill>
                <a:latin typeface="Sakkal Majalla" panose="02000000000000000000" pitchFamily="2" charset="-78"/>
                <a:cs typeface="Sakkal Majalla" panose="02000000000000000000" pitchFamily="2" charset="-78"/>
              </a:endParaRPr>
            </a:p>
          </p:txBody>
        </p:sp>
      </p:grpSp>
      <p:grpSp>
        <p:nvGrpSpPr>
          <p:cNvPr id="11" name="Group 10">
            <a:extLst>
              <a:ext uri="{FF2B5EF4-FFF2-40B4-BE49-F238E27FC236}">
                <a16:creationId xmlns="" xmlns:a16="http://schemas.microsoft.com/office/drawing/2014/main" id="{42AD7211-2C20-103B-FEF1-0F788D2ECF11}"/>
              </a:ext>
            </a:extLst>
          </p:cNvPr>
          <p:cNvGrpSpPr/>
          <p:nvPr/>
        </p:nvGrpSpPr>
        <p:grpSpPr>
          <a:xfrm>
            <a:off x="7845091" y="3413895"/>
            <a:ext cx="2531115" cy="1546199"/>
            <a:chOff x="6217937" y="3613920"/>
            <a:chExt cx="2531115" cy="1546199"/>
          </a:xfrm>
        </p:grpSpPr>
        <p:sp>
          <p:nvSpPr>
            <p:cNvPr id="12" name="Shape">
              <a:extLst>
                <a:ext uri="{FF2B5EF4-FFF2-40B4-BE49-F238E27FC236}">
                  <a16:creationId xmlns="" xmlns:a16="http://schemas.microsoft.com/office/drawing/2014/main" id="{43B198DF-0964-729A-C378-C8C38C25B4FD}"/>
                </a:ext>
              </a:extLst>
            </p:cNvPr>
            <p:cNvSpPr/>
            <p:nvPr/>
          </p:nvSpPr>
          <p:spPr>
            <a:xfrm>
              <a:off x="6217937" y="3613920"/>
              <a:ext cx="2531115" cy="1546199"/>
            </a:xfrm>
            <a:custGeom>
              <a:avLst/>
              <a:gdLst/>
              <a:ahLst/>
              <a:cxnLst>
                <a:cxn ang="0">
                  <a:pos x="wd2" y="hd2"/>
                </a:cxn>
                <a:cxn ang="5400000">
                  <a:pos x="wd2" y="hd2"/>
                </a:cxn>
                <a:cxn ang="10800000">
                  <a:pos x="wd2" y="hd2"/>
                </a:cxn>
                <a:cxn ang="16200000">
                  <a:pos x="wd2" y="hd2"/>
                </a:cxn>
              </a:cxnLst>
              <a:rect l="0" t="0" r="r" b="b"/>
              <a:pathLst>
                <a:path w="21600" h="20417" extrusionOk="0">
                  <a:moveTo>
                    <a:pt x="21600" y="3912"/>
                  </a:moveTo>
                  <a:cubicBezTo>
                    <a:pt x="21600" y="3895"/>
                    <a:pt x="21600" y="3878"/>
                    <a:pt x="21600" y="3862"/>
                  </a:cubicBezTo>
                  <a:cubicBezTo>
                    <a:pt x="21600" y="1363"/>
                    <a:pt x="20061" y="-465"/>
                    <a:pt x="18489" y="105"/>
                  </a:cubicBezTo>
                  <a:lnTo>
                    <a:pt x="12615" y="2185"/>
                  </a:lnTo>
                  <a:cubicBezTo>
                    <a:pt x="11683" y="2520"/>
                    <a:pt x="10730" y="1598"/>
                    <a:pt x="10513" y="155"/>
                  </a:cubicBezTo>
                  <a:lnTo>
                    <a:pt x="10502" y="88"/>
                  </a:lnTo>
                  <a:lnTo>
                    <a:pt x="0" y="3795"/>
                  </a:lnTo>
                  <a:lnTo>
                    <a:pt x="8475" y="14259"/>
                  </a:lnTo>
                  <a:cubicBezTo>
                    <a:pt x="8475" y="14259"/>
                    <a:pt x="8475" y="14259"/>
                    <a:pt x="8475" y="14259"/>
                  </a:cubicBezTo>
                  <a:cubicBezTo>
                    <a:pt x="9071" y="13052"/>
                    <a:pt x="10166" y="12800"/>
                    <a:pt x="10936" y="13739"/>
                  </a:cubicBezTo>
                  <a:lnTo>
                    <a:pt x="15650" y="19559"/>
                  </a:lnTo>
                  <a:cubicBezTo>
                    <a:pt x="16929" y="21135"/>
                    <a:pt x="18836" y="20464"/>
                    <a:pt x="19541" y="18183"/>
                  </a:cubicBezTo>
                  <a:cubicBezTo>
                    <a:pt x="20863" y="13840"/>
                    <a:pt x="21600" y="9010"/>
                    <a:pt x="21600" y="3912"/>
                  </a:cubicBezTo>
                  <a:close/>
                </a:path>
              </a:pathLst>
            </a:custGeom>
            <a:solidFill>
              <a:srgbClr val="FFCC4C"/>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13" name="TextBox 12">
              <a:extLst>
                <a:ext uri="{FF2B5EF4-FFF2-40B4-BE49-F238E27FC236}">
                  <a16:creationId xmlns="" xmlns:a16="http://schemas.microsoft.com/office/drawing/2014/main" id="{7FE0C2C2-E79F-7307-0C86-8C105F71B9D6}"/>
                </a:ext>
              </a:extLst>
            </p:cNvPr>
            <p:cNvSpPr txBox="1"/>
            <p:nvPr/>
          </p:nvSpPr>
          <p:spPr>
            <a:xfrm>
              <a:off x="7420418" y="3737830"/>
              <a:ext cx="1233607" cy="1200329"/>
            </a:xfrm>
            <a:prstGeom prst="rect">
              <a:avLst/>
            </a:prstGeom>
            <a:noFill/>
          </p:spPr>
          <p:txBody>
            <a:bodyPr wrap="square" rtlCol="0" anchor="ctr">
              <a:spAutoFit/>
            </a:bodyPr>
            <a:lstStyle>
              <a:defPPr>
                <a:defRPr lang="en-US"/>
              </a:defPPr>
              <a:lvl1pPr>
                <a:defRPr sz="2400" b="1">
                  <a:solidFill>
                    <a:schemeClr val="tx1">
                      <a:lumMod val="85000"/>
                      <a:lumOff val="15000"/>
                    </a:schemeClr>
                  </a:solidFill>
                </a:defRPr>
              </a:lvl1pPr>
            </a:lstStyle>
            <a:p>
              <a:pPr lvl="0" algn="ctr" rtl="0"/>
              <a:r>
                <a:rPr lang="ar-EG" kern="0" dirty="0">
                  <a:solidFill>
                    <a:schemeClr val="tx1"/>
                  </a:solidFill>
                  <a:latin typeface="Sakkal Majalla" panose="02000000000000000000" pitchFamily="2" charset="-78"/>
                  <a:cs typeface="Sakkal Majalla" panose="02000000000000000000" pitchFamily="2" charset="-78"/>
                </a:rPr>
                <a:t>تقديم نماذج ملهمة</a:t>
              </a:r>
              <a:endParaRPr lang="en-US" kern="0" dirty="0">
                <a:solidFill>
                  <a:schemeClr val="tx1"/>
                </a:solidFill>
                <a:latin typeface="Sakkal Majalla" panose="02000000000000000000" pitchFamily="2" charset="-78"/>
                <a:cs typeface="Sakkal Majalla" panose="02000000000000000000" pitchFamily="2" charset="-78"/>
              </a:endParaRPr>
            </a:p>
          </p:txBody>
        </p:sp>
      </p:grpSp>
      <p:grpSp>
        <p:nvGrpSpPr>
          <p:cNvPr id="14" name="Group 13">
            <a:extLst>
              <a:ext uri="{FF2B5EF4-FFF2-40B4-BE49-F238E27FC236}">
                <a16:creationId xmlns="" xmlns:a16="http://schemas.microsoft.com/office/drawing/2014/main" id="{DAF3EBD2-F983-F08F-9CC9-9919FD902B91}"/>
              </a:ext>
            </a:extLst>
          </p:cNvPr>
          <p:cNvGrpSpPr/>
          <p:nvPr/>
        </p:nvGrpSpPr>
        <p:grpSpPr>
          <a:xfrm>
            <a:off x="7843277" y="3704181"/>
            <a:ext cx="1686089" cy="2482548"/>
            <a:chOff x="6216123" y="3904206"/>
            <a:chExt cx="1686089" cy="2482548"/>
          </a:xfrm>
        </p:grpSpPr>
        <p:sp>
          <p:nvSpPr>
            <p:cNvPr id="15" name="Shape">
              <a:extLst>
                <a:ext uri="{FF2B5EF4-FFF2-40B4-BE49-F238E27FC236}">
                  <a16:creationId xmlns="" xmlns:a16="http://schemas.microsoft.com/office/drawing/2014/main" id="{3E05422A-C8D9-B68E-F6AD-9353699262A5}"/>
                </a:ext>
              </a:extLst>
            </p:cNvPr>
            <p:cNvSpPr/>
            <p:nvPr/>
          </p:nvSpPr>
          <p:spPr>
            <a:xfrm>
              <a:off x="6216123" y="3904206"/>
              <a:ext cx="1686089" cy="2482548"/>
            </a:xfrm>
            <a:custGeom>
              <a:avLst/>
              <a:gdLst/>
              <a:ahLst/>
              <a:cxnLst>
                <a:cxn ang="0">
                  <a:pos x="wd2" y="hd2"/>
                </a:cxn>
                <a:cxn ang="5400000">
                  <a:pos x="wd2" y="hd2"/>
                </a:cxn>
                <a:cxn ang="10800000">
                  <a:pos x="wd2" y="hd2"/>
                </a:cxn>
                <a:cxn ang="16200000">
                  <a:pos x="wd2" y="hd2"/>
                </a:cxn>
              </a:cxnLst>
              <a:rect l="0" t="0" r="r" b="b"/>
              <a:pathLst>
                <a:path w="21117" h="21303" extrusionOk="0">
                  <a:moveTo>
                    <a:pt x="12406" y="6833"/>
                  </a:moveTo>
                  <a:lnTo>
                    <a:pt x="12438" y="6800"/>
                  </a:lnTo>
                  <a:lnTo>
                    <a:pt x="0" y="0"/>
                  </a:lnTo>
                  <a:lnTo>
                    <a:pt x="0" y="10942"/>
                  </a:lnTo>
                  <a:cubicBezTo>
                    <a:pt x="0" y="10942"/>
                    <a:pt x="0" y="10942"/>
                    <a:pt x="0" y="10942"/>
                  </a:cubicBezTo>
                  <a:cubicBezTo>
                    <a:pt x="1432" y="10920"/>
                    <a:pt x="2624" y="11683"/>
                    <a:pt x="2624" y="12664"/>
                  </a:cubicBezTo>
                  <a:lnTo>
                    <a:pt x="2624" y="18734"/>
                  </a:lnTo>
                  <a:cubicBezTo>
                    <a:pt x="2624" y="20369"/>
                    <a:pt x="4835" y="21600"/>
                    <a:pt x="7158" y="21240"/>
                  </a:cubicBezTo>
                  <a:cubicBezTo>
                    <a:pt x="11818" y="20499"/>
                    <a:pt x="16097" y="19061"/>
                    <a:pt x="19723" y="17077"/>
                  </a:cubicBezTo>
                  <a:cubicBezTo>
                    <a:pt x="21600" y="16053"/>
                    <a:pt x="21568" y="14102"/>
                    <a:pt x="19707" y="13078"/>
                  </a:cubicBezTo>
                  <a:lnTo>
                    <a:pt x="12820" y="9307"/>
                  </a:lnTo>
                  <a:cubicBezTo>
                    <a:pt x="11723" y="8708"/>
                    <a:pt x="11532" y="7596"/>
                    <a:pt x="12406" y="6833"/>
                  </a:cubicBezTo>
                  <a:close/>
                </a:path>
              </a:pathLst>
            </a:custGeom>
            <a:solidFill>
              <a:srgbClr val="A2B969"/>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16" name="TextBox 15">
              <a:extLst>
                <a:ext uri="{FF2B5EF4-FFF2-40B4-BE49-F238E27FC236}">
                  <a16:creationId xmlns="" xmlns:a16="http://schemas.microsoft.com/office/drawing/2014/main" id="{96E3A4B8-C8F8-909B-7AEC-DB521CE39896}"/>
                </a:ext>
              </a:extLst>
            </p:cNvPr>
            <p:cNvSpPr txBox="1"/>
            <p:nvPr/>
          </p:nvSpPr>
          <p:spPr>
            <a:xfrm>
              <a:off x="6382683" y="5109958"/>
              <a:ext cx="1283409" cy="830997"/>
            </a:xfrm>
            <a:prstGeom prst="rect">
              <a:avLst/>
            </a:prstGeom>
            <a:noFill/>
          </p:spPr>
          <p:txBody>
            <a:bodyPr wrap="square" rtlCol="0" anchor="ctr">
              <a:spAutoFit/>
            </a:bodyPr>
            <a:lstStyle>
              <a:defPPr>
                <a:defRPr lang="en-US"/>
              </a:defPPr>
              <a:lvl1pPr algn="ctr">
                <a:defRPr sz="2400" b="1">
                  <a:solidFill>
                    <a:schemeClr val="tx1">
                      <a:lumMod val="85000"/>
                      <a:lumOff val="15000"/>
                    </a:schemeClr>
                  </a:solidFill>
                </a:defRPr>
              </a:lvl1pPr>
            </a:lstStyle>
            <a:p>
              <a:pPr rtl="0"/>
              <a:r>
                <a:rPr lang="ar-EG" kern="0" dirty="0">
                  <a:solidFill>
                    <a:schemeClr val="tx1"/>
                  </a:solidFill>
                  <a:latin typeface="Sakkal Majalla" panose="02000000000000000000" pitchFamily="2" charset="-78"/>
                  <a:cs typeface="Sakkal Majalla" panose="02000000000000000000" pitchFamily="2" charset="-78"/>
                </a:rPr>
                <a:t>تحفيز وتشجيع</a:t>
              </a:r>
              <a:endParaRPr lang="en-US" kern="0" dirty="0">
                <a:solidFill>
                  <a:schemeClr val="tx1"/>
                </a:solidFill>
                <a:latin typeface="Sakkal Majalla" panose="02000000000000000000" pitchFamily="2" charset="-78"/>
                <a:cs typeface="Sakkal Majalla" panose="02000000000000000000" pitchFamily="2" charset="-78"/>
              </a:endParaRPr>
            </a:p>
          </p:txBody>
        </p:sp>
      </p:grpSp>
      <p:grpSp>
        <p:nvGrpSpPr>
          <p:cNvPr id="17" name="Group 16">
            <a:extLst>
              <a:ext uri="{FF2B5EF4-FFF2-40B4-BE49-F238E27FC236}">
                <a16:creationId xmlns="" xmlns:a16="http://schemas.microsoft.com/office/drawing/2014/main" id="{DCCC1DD3-EE33-A80F-8C95-35E2BAE09607}"/>
              </a:ext>
            </a:extLst>
          </p:cNvPr>
          <p:cNvGrpSpPr/>
          <p:nvPr/>
        </p:nvGrpSpPr>
        <p:grpSpPr>
          <a:xfrm>
            <a:off x="6154178" y="3696018"/>
            <a:ext cx="1687825" cy="2482900"/>
            <a:chOff x="4527024" y="3896043"/>
            <a:chExt cx="1687825" cy="2482900"/>
          </a:xfrm>
        </p:grpSpPr>
        <p:sp>
          <p:nvSpPr>
            <p:cNvPr id="18" name="Shape">
              <a:extLst>
                <a:ext uri="{FF2B5EF4-FFF2-40B4-BE49-F238E27FC236}">
                  <a16:creationId xmlns="" xmlns:a16="http://schemas.microsoft.com/office/drawing/2014/main" id="{7ADE3A72-4A9C-3112-35C3-A8B57405602E}"/>
                </a:ext>
              </a:extLst>
            </p:cNvPr>
            <p:cNvSpPr/>
            <p:nvPr/>
          </p:nvSpPr>
          <p:spPr>
            <a:xfrm>
              <a:off x="4527024" y="3896043"/>
              <a:ext cx="1687825" cy="2482900"/>
            </a:xfrm>
            <a:custGeom>
              <a:avLst/>
              <a:gdLst/>
              <a:ahLst/>
              <a:cxnLst>
                <a:cxn ang="0">
                  <a:pos x="wd2" y="hd2"/>
                </a:cxn>
                <a:cxn ang="5400000">
                  <a:pos x="wd2" y="hd2"/>
                </a:cxn>
                <a:cxn ang="10800000">
                  <a:pos x="wd2" y="hd2"/>
                </a:cxn>
                <a:cxn ang="16200000">
                  <a:pos x="wd2" y="hd2"/>
                </a:cxn>
              </a:cxnLst>
              <a:rect l="0" t="0" r="r" b="b"/>
              <a:pathLst>
                <a:path w="21123" h="21295" extrusionOk="0">
                  <a:moveTo>
                    <a:pt x="21107" y="0"/>
                  </a:moveTo>
                  <a:lnTo>
                    <a:pt x="8678" y="6797"/>
                  </a:lnTo>
                  <a:cubicBezTo>
                    <a:pt x="8678" y="6797"/>
                    <a:pt x="8678" y="6797"/>
                    <a:pt x="8678" y="6797"/>
                  </a:cubicBezTo>
                  <a:cubicBezTo>
                    <a:pt x="9600" y="7559"/>
                    <a:pt x="9473" y="8671"/>
                    <a:pt x="8360" y="9280"/>
                  </a:cubicBezTo>
                  <a:lnTo>
                    <a:pt x="1414" y="13071"/>
                  </a:lnTo>
                  <a:cubicBezTo>
                    <a:pt x="-461" y="14095"/>
                    <a:pt x="-477" y="16045"/>
                    <a:pt x="1398" y="17069"/>
                  </a:cubicBezTo>
                  <a:cubicBezTo>
                    <a:pt x="5022" y="19051"/>
                    <a:pt x="9298" y="20489"/>
                    <a:pt x="13955" y="21230"/>
                  </a:cubicBezTo>
                  <a:cubicBezTo>
                    <a:pt x="16275" y="21600"/>
                    <a:pt x="18485" y="20358"/>
                    <a:pt x="18485" y="18724"/>
                  </a:cubicBezTo>
                  <a:lnTo>
                    <a:pt x="18485" y="12712"/>
                  </a:lnTo>
                  <a:cubicBezTo>
                    <a:pt x="18485" y="11742"/>
                    <a:pt x="19645" y="10936"/>
                    <a:pt x="21075" y="10947"/>
                  </a:cubicBezTo>
                  <a:lnTo>
                    <a:pt x="21123" y="10947"/>
                  </a:lnTo>
                  <a:lnTo>
                    <a:pt x="21123" y="0"/>
                  </a:lnTo>
                  <a:close/>
                </a:path>
              </a:pathLst>
            </a:custGeom>
            <a:solidFill>
              <a:srgbClr val="3A5C84"/>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19" name="TextBox 18">
              <a:extLst>
                <a:ext uri="{FF2B5EF4-FFF2-40B4-BE49-F238E27FC236}">
                  <a16:creationId xmlns="" xmlns:a16="http://schemas.microsoft.com/office/drawing/2014/main" id="{94138352-08A0-0F67-86AD-928CECDD6F9F}"/>
                </a:ext>
              </a:extLst>
            </p:cNvPr>
            <p:cNvSpPr txBox="1"/>
            <p:nvPr/>
          </p:nvSpPr>
          <p:spPr>
            <a:xfrm>
              <a:off x="4766460" y="5171693"/>
              <a:ext cx="1359138" cy="830997"/>
            </a:xfrm>
            <a:prstGeom prst="rect">
              <a:avLst/>
            </a:prstGeom>
            <a:noFill/>
          </p:spPr>
          <p:txBody>
            <a:bodyPr wrap="square" rtlCol="0" anchor="ctr">
              <a:spAutoFit/>
            </a:bodyPr>
            <a:lstStyle>
              <a:defPPr>
                <a:defRPr lang="en-US"/>
              </a:defPPr>
              <a:lvl1pPr algn="r">
                <a:defRPr sz="2400" b="1">
                  <a:solidFill>
                    <a:schemeClr val="bg1"/>
                  </a:solidFill>
                </a:defRPr>
              </a:lvl1pPr>
            </a:lstStyle>
            <a:p>
              <a:pPr algn="ctr" rtl="0"/>
              <a:r>
                <a:rPr lang="ar-EG" kern="0" dirty="0">
                  <a:solidFill>
                    <a:prstClr val="white"/>
                  </a:solidFill>
                  <a:latin typeface="Sakkal Majalla" panose="02000000000000000000" pitchFamily="2" charset="-78"/>
                  <a:cs typeface="Sakkal Majalla" panose="02000000000000000000" pitchFamily="2" charset="-78"/>
                </a:rPr>
                <a:t>تطوير</a:t>
              </a:r>
              <a:br>
                <a:rPr lang="ar-EG" kern="0" dirty="0">
                  <a:solidFill>
                    <a:prstClr val="white"/>
                  </a:solidFill>
                  <a:latin typeface="Sakkal Majalla" panose="02000000000000000000" pitchFamily="2" charset="-78"/>
                  <a:cs typeface="Sakkal Majalla" panose="02000000000000000000" pitchFamily="2" charset="-78"/>
                </a:rPr>
              </a:br>
              <a:r>
                <a:rPr lang="ar-EG" kern="0" dirty="0">
                  <a:solidFill>
                    <a:prstClr val="white"/>
                  </a:solidFill>
                  <a:latin typeface="Sakkal Majalla" panose="02000000000000000000" pitchFamily="2" charset="-78"/>
                  <a:cs typeface="Sakkal Majalla" panose="02000000000000000000" pitchFamily="2" charset="-78"/>
                </a:rPr>
                <a:t> الوعي</a:t>
              </a:r>
              <a:endParaRPr lang="en-US" kern="0" dirty="0">
                <a:solidFill>
                  <a:prstClr val="white"/>
                </a:solidFill>
                <a:latin typeface="Sakkal Majalla" panose="02000000000000000000" pitchFamily="2" charset="-78"/>
                <a:cs typeface="Sakkal Majalla" panose="02000000000000000000" pitchFamily="2" charset="-78"/>
              </a:endParaRPr>
            </a:p>
          </p:txBody>
        </p:sp>
      </p:grpSp>
      <p:grpSp>
        <p:nvGrpSpPr>
          <p:cNvPr id="20" name="Group 19">
            <a:extLst>
              <a:ext uri="{FF2B5EF4-FFF2-40B4-BE49-F238E27FC236}">
                <a16:creationId xmlns="" xmlns:a16="http://schemas.microsoft.com/office/drawing/2014/main" id="{8378F927-34FD-16D3-AA09-B648D65AB227}"/>
              </a:ext>
            </a:extLst>
          </p:cNvPr>
          <p:cNvGrpSpPr/>
          <p:nvPr/>
        </p:nvGrpSpPr>
        <p:grpSpPr>
          <a:xfrm>
            <a:off x="5308668" y="3412081"/>
            <a:ext cx="2540238" cy="1545406"/>
            <a:chOff x="3681514" y="3612106"/>
            <a:chExt cx="2540238" cy="1545406"/>
          </a:xfrm>
        </p:grpSpPr>
        <p:sp>
          <p:nvSpPr>
            <p:cNvPr id="21" name="Shape">
              <a:extLst>
                <a:ext uri="{FF2B5EF4-FFF2-40B4-BE49-F238E27FC236}">
                  <a16:creationId xmlns="" xmlns:a16="http://schemas.microsoft.com/office/drawing/2014/main" id="{5ABFCF84-DAAC-0027-48E9-4D963C84E04A}"/>
                </a:ext>
              </a:extLst>
            </p:cNvPr>
            <p:cNvSpPr/>
            <p:nvPr/>
          </p:nvSpPr>
          <p:spPr>
            <a:xfrm>
              <a:off x="3690637" y="3612106"/>
              <a:ext cx="2531115" cy="1545406"/>
            </a:xfrm>
            <a:custGeom>
              <a:avLst/>
              <a:gdLst/>
              <a:ahLst/>
              <a:cxnLst>
                <a:cxn ang="0">
                  <a:pos x="wd2" y="hd2"/>
                </a:cxn>
                <a:cxn ang="5400000">
                  <a:pos x="wd2" y="hd2"/>
                </a:cxn>
                <a:cxn ang="10800000">
                  <a:pos x="wd2" y="hd2"/>
                </a:cxn>
                <a:cxn ang="16200000">
                  <a:pos x="wd2" y="hd2"/>
                </a:cxn>
              </a:cxnLst>
              <a:rect l="0" t="0" r="r" b="b"/>
              <a:pathLst>
                <a:path w="21600" h="20423" extrusionOk="0">
                  <a:moveTo>
                    <a:pt x="21600" y="3792"/>
                  </a:moveTo>
                  <a:lnTo>
                    <a:pt x="11098" y="83"/>
                  </a:lnTo>
                  <a:cubicBezTo>
                    <a:pt x="11098" y="83"/>
                    <a:pt x="11098" y="83"/>
                    <a:pt x="11098" y="83"/>
                  </a:cubicBezTo>
                  <a:cubicBezTo>
                    <a:pt x="10903" y="1577"/>
                    <a:pt x="9982" y="2533"/>
                    <a:pt x="9028" y="2198"/>
                  </a:cubicBezTo>
                  <a:lnTo>
                    <a:pt x="3111" y="100"/>
                  </a:lnTo>
                  <a:cubicBezTo>
                    <a:pt x="1539" y="-454"/>
                    <a:pt x="0" y="1375"/>
                    <a:pt x="0" y="3859"/>
                  </a:cubicBezTo>
                  <a:cubicBezTo>
                    <a:pt x="0" y="3876"/>
                    <a:pt x="0" y="3893"/>
                    <a:pt x="0" y="3910"/>
                  </a:cubicBezTo>
                  <a:cubicBezTo>
                    <a:pt x="0" y="9012"/>
                    <a:pt x="737" y="13845"/>
                    <a:pt x="2059" y="18175"/>
                  </a:cubicBezTo>
                  <a:cubicBezTo>
                    <a:pt x="2764" y="20475"/>
                    <a:pt x="4660" y="21146"/>
                    <a:pt x="5950" y="19552"/>
                  </a:cubicBezTo>
                  <a:lnTo>
                    <a:pt x="10632" y="13778"/>
                  </a:lnTo>
                  <a:cubicBezTo>
                    <a:pt x="11391" y="12838"/>
                    <a:pt x="12507" y="13040"/>
                    <a:pt x="13114" y="14231"/>
                  </a:cubicBezTo>
                  <a:lnTo>
                    <a:pt x="13125" y="14265"/>
                  </a:lnTo>
                  <a:lnTo>
                    <a:pt x="21600" y="3792"/>
                  </a:lnTo>
                  <a:close/>
                </a:path>
              </a:pathLst>
            </a:custGeom>
            <a:solidFill>
              <a:srgbClr val="4CC1EF"/>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22" name="TextBox 21">
              <a:extLst>
                <a:ext uri="{FF2B5EF4-FFF2-40B4-BE49-F238E27FC236}">
                  <a16:creationId xmlns="" xmlns:a16="http://schemas.microsoft.com/office/drawing/2014/main" id="{9BD788A5-EECA-8808-2CB3-E3FCD2FC8F2B}"/>
                </a:ext>
              </a:extLst>
            </p:cNvPr>
            <p:cNvSpPr txBox="1"/>
            <p:nvPr/>
          </p:nvSpPr>
          <p:spPr>
            <a:xfrm>
              <a:off x="3681514" y="3875070"/>
              <a:ext cx="1480511" cy="830997"/>
            </a:xfrm>
            <a:prstGeom prst="rect">
              <a:avLst/>
            </a:prstGeom>
            <a:noFill/>
          </p:spPr>
          <p:txBody>
            <a:bodyPr wrap="square" rtlCol="0" anchor="ctr">
              <a:spAutoFit/>
            </a:bodyPr>
            <a:lstStyle>
              <a:defPPr>
                <a:defRPr lang="en-US"/>
              </a:defPPr>
              <a:lvl1pPr algn="r">
                <a:defRPr sz="2400" b="1">
                  <a:solidFill>
                    <a:schemeClr val="tx1">
                      <a:lumMod val="85000"/>
                      <a:lumOff val="15000"/>
                    </a:schemeClr>
                  </a:solidFill>
                </a:defRPr>
              </a:lvl1pPr>
            </a:lstStyle>
            <a:p>
              <a:pPr lvl="0" algn="ctr" rtl="0"/>
              <a:r>
                <a:rPr lang="ar-EG" kern="0" spc="-150" dirty="0">
                  <a:solidFill>
                    <a:schemeClr val="tx1"/>
                  </a:solidFill>
                  <a:latin typeface="Sakkal Majalla" panose="02000000000000000000" pitchFamily="2" charset="-78"/>
                  <a:cs typeface="Sakkal Majalla" panose="02000000000000000000" pitchFamily="2" charset="-78"/>
                </a:rPr>
                <a:t>إبداع وابتكار مبني على القيم</a:t>
              </a:r>
              <a:endParaRPr lang="en-US" kern="0" spc="-150" dirty="0">
                <a:solidFill>
                  <a:schemeClr val="tx1"/>
                </a:solidFill>
                <a:latin typeface="Sakkal Majalla" panose="02000000000000000000" pitchFamily="2" charset="-78"/>
                <a:cs typeface="Sakkal Majalla" panose="02000000000000000000" pitchFamily="2" charset="-78"/>
              </a:endParaRPr>
            </a:p>
          </p:txBody>
        </p:sp>
      </p:grpSp>
      <p:grpSp>
        <p:nvGrpSpPr>
          <p:cNvPr id="23" name="Group 22">
            <a:extLst>
              <a:ext uri="{FF2B5EF4-FFF2-40B4-BE49-F238E27FC236}">
                <a16:creationId xmlns="" xmlns:a16="http://schemas.microsoft.com/office/drawing/2014/main" id="{B98C1B3A-36EE-7407-2185-61834B79ECDF}"/>
              </a:ext>
            </a:extLst>
          </p:cNvPr>
          <p:cNvGrpSpPr/>
          <p:nvPr/>
        </p:nvGrpSpPr>
        <p:grpSpPr>
          <a:xfrm>
            <a:off x="5542287" y="1665832"/>
            <a:ext cx="2310725" cy="2028484"/>
            <a:chOff x="3915133" y="1865857"/>
            <a:chExt cx="2310725" cy="2028484"/>
          </a:xfrm>
        </p:grpSpPr>
        <p:sp>
          <p:nvSpPr>
            <p:cNvPr id="24" name="Shape">
              <a:extLst>
                <a:ext uri="{FF2B5EF4-FFF2-40B4-BE49-F238E27FC236}">
                  <a16:creationId xmlns="" xmlns:a16="http://schemas.microsoft.com/office/drawing/2014/main" id="{4A220FBD-0442-18D8-6ECD-A1D53745B4B1}"/>
                </a:ext>
              </a:extLst>
            </p:cNvPr>
            <p:cNvSpPr/>
            <p:nvPr/>
          </p:nvSpPr>
          <p:spPr>
            <a:xfrm>
              <a:off x="3925588" y="1865857"/>
              <a:ext cx="2300270" cy="2028484"/>
            </a:xfrm>
            <a:custGeom>
              <a:avLst/>
              <a:gdLst/>
              <a:ahLst/>
              <a:cxnLst>
                <a:cxn ang="0">
                  <a:pos x="wd2" y="hd2"/>
                </a:cxn>
                <a:cxn ang="5400000">
                  <a:pos x="wd2" y="hd2"/>
                </a:cxn>
                <a:cxn ang="10800000">
                  <a:pos x="wd2" y="hd2"/>
                </a:cxn>
                <a:cxn ang="16200000">
                  <a:pos x="wd2" y="hd2"/>
                </a:cxn>
              </a:cxnLst>
              <a:rect l="0" t="0" r="r" b="b"/>
              <a:pathLst>
                <a:path w="21102" h="21037" extrusionOk="0">
                  <a:moveTo>
                    <a:pt x="21102" y="21037"/>
                  </a:moveTo>
                  <a:lnTo>
                    <a:pt x="16104" y="9315"/>
                  </a:lnTo>
                  <a:cubicBezTo>
                    <a:pt x="16104" y="9315"/>
                    <a:pt x="16104" y="9315"/>
                    <a:pt x="16104" y="9315"/>
                  </a:cubicBezTo>
                  <a:cubicBezTo>
                    <a:pt x="15160" y="9855"/>
                    <a:pt x="14019" y="9460"/>
                    <a:pt x="13564" y="8380"/>
                  </a:cubicBezTo>
                  <a:lnTo>
                    <a:pt x="10745" y="1755"/>
                  </a:lnTo>
                  <a:cubicBezTo>
                    <a:pt x="9987" y="-36"/>
                    <a:pt x="7949" y="-563"/>
                    <a:pt x="6574" y="675"/>
                  </a:cubicBezTo>
                  <a:cubicBezTo>
                    <a:pt x="3941" y="3059"/>
                    <a:pt x="1786" y="6075"/>
                    <a:pt x="283" y="9526"/>
                  </a:cubicBezTo>
                  <a:cubicBezTo>
                    <a:pt x="-498" y="11317"/>
                    <a:pt x="411" y="13464"/>
                    <a:pt x="2135" y="13899"/>
                  </a:cubicBezTo>
                  <a:lnTo>
                    <a:pt x="8403" y="15518"/>
                  </a:lnTo>
                  <a:cubicBezTo>
                    <a:pt x="9428" y="15782"/>
                    <a:pt x="10069" y="16941"/>
                    <a:pt x="9824" y="18100"/>
                  </a:cubicBezTo>
                  <a:lnTo>
                    <a:pt x="9824" y="18126"/>
                  </a:lnTo>
                  <a:lnTo>
                    <a:pt x="21102" y="21037"/>
                  </a:lnTo>
                  <a:close/>
                </a:path>
              </a:pathLst>
            </a:custGeom>
            <a:solidFill>
              <a:srgbClr val="7030A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25" name="TextBox 24">
              <a:extLst>
                <a:ext uri="{FF2B5EF4-FFF2-40B4-BE49-F238E27FC236}">
                  <a16:creationId xmlns="" xmlns:a16="http://schemas.microsoft.com/office/drawing/2014/main" id="{3D6A81B5-06D8-1E88-6BA1-46870617A748}"/>
                </a:ext>
              </a:extLst>
            </p:cNvPr>
            <p:cNvSpPr txBox="1"/>
            <p:nvPr/>
          </p:nvSpPr>
          <p:spPr>
            <a:xfrm>
              <a:off x="3915133" y="2326487"/>
              <a:ext cx="1569562" cy="830997"/>
            </a:xfrm>
            <a:prstGeom prst="rect">
              <a:avLst/>
            </a:prstGeom>
            <a:noFill/>
          </p:spPr>
          <p:txBody>
            <a:bodyPr wrap="square" rtlCol="0" anchor="ctr">
              <a:spAutoFit/>
            </a:bodyPr>
            <a:lstStyle>
              <a:defPPr>
                <a:defRPr lang="en-US"/>
              </a:defPPr>
              <a:lvl1pPr algn="r">
                <a:defRPr sz="2400" b="1">
                  <a:solidFill>
                    <a:schemeClr val="tx1">
                      <a:lumMod val="85000"/>
                      <a:lumOff val="15000"/>
                    </a:schemeClr>
                  </a:solidFill>
                </a:defRPr>
              </a:lvl1pPr>
            </a:lstStyle>
            <a:p>
              <a:pPr algn="ctr" rtl="0"/>
              <a:r>
                <a:rPr lang="ar-EG" kern="0" spc="-150" dirty="0">
                  <a:solidFill>
                    <a:prstClr val="white"/>
                  </a:solidFill>
                  <a:latin typeface="Sakkal Majalla" panose="02000000000000000000" pitchFamily="2" charset="-78"/>
                  <a:cs typeface="Sakkal Majalla" panose="02000000000000000000" pitchFamily="2" charset="-78"/>
                </a:rPr>
                <a:t>تطبيق </a:t>
              </a:r>
              <a:br>
                <a:rPr lang="ar-EG" kern="0" spc="-150" dirty="0">
                  <a:solidFill>
                    <a:prstClr val="white"/>
                  </a:solidFill>
                  <a:latin typeface="Sakkal Majalla" panose="02000000000000000000" pitchFamily="2" charset="-78"/>
                  <a:cs typeface="Sakkal Majalla" panose="02000000000000000000" pitchFamily="2" charset="-78"/>
                </a:rPr>
              </a:br>
              <a:r>
                <a:rPr lang="ar-EG" kern="0" spc="-150" dirty="0">
                  <a:solidFill>
                    <a:prstClr val="white"/>
                  </a:solidFill>
                  <a:latin typeface="Sakkal Majalla" panose="02000000000000000000" pitchFamily="2" charset="-78"/>
                  <a:cs typeface="Sakkal Majalla" panose="02000000000000000000" pitchFamily="2" charset="-78"/>
                </a:rPr>
                <a:t>الانضباط الذاتي</a:t>
              </a:r>
              <a:endParaRPr lang="en-US" kern="0" spc="-150" dirty="0">
                <a:solidFill>
                  <a:prstClr val="white"/>
                </a:solidFill>
                <a:latin typeface="Sakkal Majalla" panose="02000000000000000000" pitchFamily="2" charset="-78"/>
                <a:cs typeface="Sakkal Majalla" panose="02000000000000000000" pitchFamily="2" charset="-78"/>
              </a:endParaRPr>
            </a:p>
          </p:txBody>
        </p:sp>
      </p:grpSp>
      <p:grpSp>
        <p:nvGrpSpPr>
          <p:cNvPr id="26" name="Group 25">
            <a:extLst>
              <a:ext uri="{FF2B5EF4-FFF2-40B4-BE49-F238E27FC236}">
                <a16:creationId xmlns="" xmlns:a16="http://schemas.microsoft.com/office/drawing/2014/main" id="{BF81C554-BB15-B5CB-F4FE-C397FF55CB75}"/>
              </a:ext>
            </a:extLst>
          </p:cNvPr>
          <p:cNvGrpSpPr/>
          <p:nvPr/>
        </p:nvGrpSpPr>
        <p:grpSpPr>
          <a:xfrm>
            <a:off x="6835442" y="2700882"/>
            <a:ext cx="2024386" cy="2024386"/>
            <a:chOff x="5208288" y="2900907"/>
            <a:chExt cx="2024386" cy="2024386"/>
          </a:xfrm>
        </p:grpSpPr>
        <p:sp>
          <p:nvSpPr>
            <p:cNvPr id="27" name="Circle">
              <a:extLst>
                <a:ext uri="{FF2B5EF4-FFF2-40B4-BE49-F238E27FC236}">
                  <a16:creationId xmlns="" xmlns:a16="http://schemas.microsoft.com/office/drawing/2014/main" id="{CD72FC4F-80F2-E965-CE79-E318D44F8EE7}"/>
                </a:ext>
              </a:extLst>
            </p:cNvPr>
            <p:cNvSpPr/>
            <p:nvPr/>
          </p:nvSpPr>
          <p:spPr>
            <a:xfrm>
              <a:off x="5208288" y="2900907"/>
              <a:ext cx="2024386" cy="2024386"/>
            </a:xfrm>
            <a:prstGeom prst="ellipse">
              <a:avLst/>
            </a:prstGeom>
            <a:solidFill>
              <a:srgbClr val="D3D3D3"/>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28" name="Circle">
              <a:extLst>
                <a:ext uri="{FF2B5EF4-FFF2-40B4-BE49-F238E27FC236}">
                  <a16:creationId xmlns="" xmlns:a16="http://schemas.microsoft.com/office/drawing/2014/main" id="{ABB0764A-60C0-1A45-A696-304024E33EA1}"/>
                </a:ext>
              </a:extLst>
            </p:cNvPr>
            <p:cNvSpPr/>
            <p:nvPr/>
          </p:nvSpPr>
          <p:spPr>
            <a:xfrm>
              <a:off x="5309888" y="3002507"/>
              <a:ext cx="1821185" cy="1821185"/>
            </a:xfrm>
            <a:prstGeom prst="ellipse">
              <a:avLst/>
            </a:prstGeom>
            <a:solidFill>
              <a:sysClr val="windowText" lastClr="000000">
                <a:lumMod val="75000"/>
                <a:lumOff val="25000"/>
              </a:sys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endParaRPr>
            </a:p>
          </p:txBody>
        </p:sp>
        <p:sp>
          <p:nvSpPr>
            <p:cNvPr id="29" name="Rectangle 28">
              <a:extLst>
                <a:ext uri="{FF2B5EF4-FFF2-40B4-BE49-F238E27FC236}">
                  <a16:creationId xmlns="" xmlns:a16="http://schemas.microsoft.com/office/drawing/2014/main" id="{EAF42D65-D90B-48E1-F462-E9C4030A504E}"/>
                </a:ext>
              </a:extLst>
            </p:cNvPr>
            <p:cNvSpPr/>
            <p:nvPr/>
          </p:nvSpPr>
          <p:spPr>
            <a:xfrm>
              <a:off x="5316720" y="3262177"/>
              <a:ext cx="1632367" cy="1220785"/>
            </a:xfrm>
            <a:prstGeom prst="rect">
              <a:avLst/>
            </a:prstGeom>
          </p:spPr>
          <p:txBody>
            <a:bodyPr wrap="square">
              <a:noAutofit/>
            </a:bodyPr>
            <a:lstStyle/>
            <a:p>
              <a:pPr algn="ctr">
                <a:lnSpc>
                  <a:spcPct val="107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كيفية توجيه السلوك الفردي والجماعي</a:t>
              </a:r>
            </a:p>
          </p:txBody>
        </p:sp>
      </p:grpSp>
      <p:pic>
        <p:nvPicPr>
          <p:cNvPr id="30" name="Picture 29">
            <a:extLst>
              <a:ext uri="{FF2B5EF4-FFF2-40B4-BE49-F238E27FC236}">
                <a16:creationId xmlns="" xmlns:a16="http://schemas.microsoft.com/office/drawing/2014/main" id="{90534972-8341-F91C-F578-66EBCDA7DDD9}"/>
              </a:ext>
            </a:extLst>
          </p:cNvPr>
          <p:cNvPicPr>
            <a:picLocks noChangeAspect="1"/>
          </p:cNvPicPr>
          <p:nvPr/>
        </p:nvPicPr>
        <p:blipFill>
          <a:blip r:embed="rId4">
            <a:clrChange>
              <a:clrFrom>
                <a:srgbClr val="FEFEFE"/>
              </a:clrFrom>
              <a:clrTo>
                <a:srgbClr val="FEFEFE">
                  <a:alpha val="0"/>
                </a:srgbClr>
              </a:clrTo>
            </a:clrChange>
          </a:blip>
          <a:stretch>
            <a:fillRect/>
          </a:stretch>
        </p:blipFill>
        <p:spPr>
          <a:xfrm>
            <a:off x="0" y="2919896"/>
            <a:ext cx="5903560" cy="3931863"/>
          </a:xfrm>
          <a:prstGeom prst="rect">
            <a:avLst/>
          </a:prstGeom>
        </p:spPr>
      </p:pic>
      <p:sp>
        <p:nvSpPr>
          <p:cNvPr id="2" name="Slide Number Placeholder 1">
            <a:extLst>
              <a:ext uri="{FF2B5EF4-FFF2-40B4-BE49-F238E27FC236}">
                <a16:creationId xmlns="" xmlns:a16="http://schemas.microsoft.com/office/drawing/2014/main" id="{865A531A-DE15-2B1D-F0DC-8B2CA3F863A8}"/>
              </a:ext>
            </a:extLst>
          </p:cNvPr>
          <p:cNvSpPr>
            <a:spLocks noGrp="1"/>
          </p:cNvSpPr>
          <p:nvPr>
            <p:ph type="sldNum" sz="quarter" idx="12"/>
          </p:nvPr>
        </p:nvSpPr>
        <p:spPr/>
        <p:txBody>
          <a:bodyPr/>
          <a:lstStyle/>
          <a:p>
            <a:fld id="{802A93DA-8321-490E-B7A0-7881EC602D96}" type="slidenum">
              <a:rPr lang="ar-EG" smtClean="0"/>
              <a:t>62</a:t>
            </a:fld>
            <a:endParaRPr lang="ar-EG"/>
          </a:p>
        </p:txBody>
      </p:sp>
      <p:sp>
        <p:nvSpPr>
          <p:cNvPr id="31" name="TextBox 3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915665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2"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3"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3"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728546"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تشكيل الهوية التنظيمية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553024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074" name="Picture 2" descr="e3arabi - إي عربي – ما هي الهوية التنظيمية لمؤسسات العلاقات العامة؟">
            <a:extLst>
              <a:ext uri="{FF2B5EF4-FFF2-40B4-BE49-F238E27FC236}">
                <a16:creationId xmlns="" xmlns:a16="http://schemas.microsoft.com/office/drawing/2014/main" id="{313E1C99-48C8-EC47-3A3B-0E20B47338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832"/>
          <a:stretch/>
        </p:blipFill>
        <p:spPr bwMode="auto">
          <a:xfrm>
            <a:off x="2563089" y="1945441"/>
            <a:ext cx="7722393" cy="475409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تشكيل الهوية التنظيمية</a:t>
            </a:r>
          </a:p>
        </p:txBody>
      </p:sp>
      <p:sp>
        <p:nvSpPr>
          <p:cNvPr id="3" name="TextBox 2">
            <a:extLst>
              <a:ext uri="{FF2B5EF4-FFF2-40B4-BE49-F238E27FC236}">
                <a16:creationId xmlns="" xmlns:a16="http://schemas.microsoft.com/office/drawing/2014/main" id="{4EF05784-A40E-5A84-AF75-C306AC588283}"/>
              </a:ext>
            </a:extLst>
          </p:cNvPr>
          <p:cNvSpPr txBox="1"/>
          <p:nvPr/>
        </p:nvSpPr>
        <p:spPr>
          <a:xfrm>
            <a:off x="2234803" y="956709"/>
            <a:ext cx="7722394" cy="1977464"/>
          </a:xfrm>
          <a:prstGeom prst="rect">
            <a:avLst/>
          </a:prstGeom>
          <a:noFill/>
        </p:spPr>
        <p:txBody>
          <a:bodyPr wrap="square">
            <a:spAutoFit/>
          </a:bodyPr>
          <a:lstStyle/>
          <a:p>
            <a:pPr algn="ctr">
              <a:lnSpc>
                <a:spcPct val="150000"/>
              </a:lnSpc>
            </a:pPr>
            <a:r>
              <a:rPr lang="ar-EG" sz="2800" b="1" dirty="0">
                <a:solidFill>
                  <a:srgbClr val="002060"/>
                </a:solidFill>
                <a:effectLst/>
                <a:ea typeface="Calibri" panose="020F0502020204030204" pitchFamily="34" charset="0"/>
                <a:cs typeface="Sakkal Majalla" panose="02000000000000000000" pitchFamily="2" charset="-78"/>
              </a:rPr>
              <a:t>إن تشكيل الهوية التنظيمية هو عملية تهدف إلى تحديد وتوضيح الهوية الفريدة للمؤسسة وتميزها عن الجهات الأخرى، من خلال تجميع مكوناتها الثقافية والقيمية والرمزية والتعبير عنها بشكل متميز</a:t>
            </a:r>
            <a:endParaRPr lang="en-US" sz="3200" dirty="0"/>
          </a:p>
        </p:txBody>
      </p:sp>
      <p:sp>
        <p:nvSpPr>
          <p:cNvPr id="2" name="Slide Number Placeholder 1">
            <a:extLst>
              <a:ext uri="{FF2B5EF4-FFF2-40B4-BE49-F238E27FC236}">
                <a16:creationId xmlns="" xmlns:a16="http://schemas.microsoft.com/office/drawing/2014/main" id="{BF10546D-BD64-B8C3-1381-6FE6D4953B6A}"/>
              </a:ext>
            </a:extLst>
          </p:cNvPr>
          <p:cNvSpPr>
            <a:spLocks noGrp="1"/>
          </p:cNvSpPr>
          <p:nvPr>
            <p:ph type="sldNum" sz="quarter" idx="12"/>
          </p:nvPr>
        </p:nvSpPr>
        <p:spPr/>
        <p:txBody>
          <a:bodyPr/>
          <a:lstStyle/>
          <a:p>
            <a:fld id="{802A93DA-8321-490E-B7A0-7881EC602D96}" type="slidenum">
              <a:rPr lang="ar-EG" smtClean="0"/>
              <a:t>64</a:t>
            </a:fld>
            <a:endParaRPr lang="ar-EG"/>
          </a:p>
        </p:txBody>
      </p:sp>
      <p:sp>
        <p:nvSpPr>
          <p:cNvPr id="6" name="TextBox 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4134794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circle(in)">
                                      <p:cBhvr>
                                        <p:cTn id="10"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السلوك الفردي والجماعي</a:t>
            </a:r>
          </a:p>
        </p:txBody>
      </p:sp>
      <p:grpSp>
        <p:nvGrpSpPr>
          <p:cNvPr id="2" name="Group 1">
            <a:extLst>
              <a:ext uri="{FF2B5EF4-FFF2-40B4-BE49-F238E27FC236}">
                <a16:creationId xmlns="" xmlns:a16="http://schemas.microsoft.com/office/drawing/2014/main" id="{4A74F5CC-9969-E68D-C3A3-3DB4EAE3CA40}"/>
              </a:ext>
            </a:extLst>
          </p:cNvPr>
          <p:cNvGrpSpPr/>
          <p:nvPr/>
        </p:nvGrpSpPr>
        <p:grpSpPr>
          <a:xfrm>
            <a:off x="6341747" y="845650"/>
            <a:ext cx="5701982" cy="906340"/>
            <a:chOff x="-2094927" y="2047875"/>
            <a:chExt cx="9073578" cy="1528763"/>
          </a:xfrm>
        </p:grpSpPr>
        <p:grpSp>
          <p:nvGrpSpPr>
            <p:cNvPr id="3" name="Group 2">
              <a:extLst>
                <a:ext uri="{FF2B5EF4-FFF2-40B4-BE49-F238E27FC236}">
                  <a16:creationId xmlns="" xmlns:a16="http://schemas.microsoft.com/office/drawing/2014/main" id="{95825BA8-B531-C047-85BA-4EE12A334F59}"/>
                </a:ext>
              </a:extLst>
            </p:cNvPr>
            <p:cNvGrpSpPr/>
            <p:nvPr/>
          </p:nvGrpSpPr>
          <p:grpSpPr>
            <a:xfrm>
              <a:off x="-2094927" y="2047875"/>
              <a:ext cx="9073578" cy="1528763"/>
              <a:chOff x="-2094927" y="2047875"/>
              <a:chExt cx="9073578" cy="1528763"/>
            </a:xfrm>
          </p:grpSpPr>
          <p:grpSp>
            <p:nvGrpSpPr>
              <p:cNvPr id="5" name="Group 4">
                <a:extLst>
                  <a:ext uri="{FF2B5EF4-FFF2-40B4-BE49-F238E27FC236}">
                    <a16:creationId xmlns="" xmlns:a16="http://schemas.microsoft.com/office/drawing/2014/main" id="{D90CD7C0-5375-4D02-B1E0-A469725D32BA}"/>
                  </a:ext>
                </a:extLst>
              </p:cNvPr>
              <p:cNvGrpSpPr/>
              <p:nvPr/>
            </p:nvGrpSpPr>
            <p:grpSpPr>
              <a:xfrm>
                <a:off x="4405313" y="2047875"/>
                <a:ext cx="2573338" cy="1528763"/>
                <a:chOff x="4405313" y="2047875"/>
                <a:chExt cx="2573338" cy="1528763"/>
              </a:xfrm>
            </p:grpSpPr>
            <p:sp>
              <p:nvSpPr>
                <p:cNvPr id="7" name="Freeform 6">
                  <a:extLst>
                    <a:ext uri="{FF2B5EF4-FFF2-40B4-BE49-F238E27FC236}">
                      <a16:creationId xmlns="" xmlns:a16="http://schemas.microsoft.com/office/drawing/2014/main" id="{4D597DCA-0C47-EF89-E3B5-9E995BFF81EA}"/>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8" name="Freeform 9">
                  <a:extLst>
                    <a:ext uri="{FF2B5EF4-FFF2-40B4-BE49-F238E27FC236}">
                      <a16:creationId xmlns="" xmlns:a16="http://schemas.microsoft.com/office/drawing/2014/main" id="{A41B61EC-952B-D76A-1CAE-4078D72F345F}"/>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10" name="Group 9">
                  <a:extLst>
                    <a:ext uri="{FF2B5EF4-FFF2-40B4-BE49-F238E27FC236}">
                      <a16:creationId xmlns="" xmlns:a16="http://schemas.microsoft.com/office/drawing/2014/main" id="{59766D8F-5FE8-5474-EB07-54967E4D0321}"/>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12" name="Oval 13">
                    <a:extLst>
                      <a:ext uri="{FF2B5EF4-FFF2-40B4-BE49-F238E27FC236}">
                        <a16:creationId xmlns="" xmlns:a16="http://schemas.microsoft.com/office/drawing/2014/main" id="{A271C865-A90B-4A43-D848-44B7D30BA07D}"/>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13" name="Freeform 14">
                    <a:extLst>
                      <a:ext uri="{FF2B5EF4-FFF2-40B4-BE49-F238E27FC236}">
                        <a16:creationId xmlns="" xmlns:a16="http://schemas.microsoft.com/office/drawing/2014/main" id="{6C37A757-D39A-92FC-6A6E-F6D371FDC788}"/>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4" name="Freeform 15">
                    <a:extLst>
                      <a:ext uri="{FF2B5EF4-FFF2-40B4-BE49-F238E27FC236}">
                        <a16:creationId xmlns="" xmlns:a16="http://schemas.microsoft.com/office/drawing/2014/main" id="{015D0DDA-9FE9-0449-6C27-3345792EA4F5}"/>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5" name="Freeform 17">
                    <a:extLst>
                      <a:ext uri="{FF2B5EF4-FFF2-40B4-BE49-F238E27FC236}">
                        <a16:creationId xmlns="" xmlns:a16="http://schemas.microsoft.com/office/drawing/2014/main" id="{9CB67F18-799E-1E0E-C32E-137BDCE049B8}"/>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6" name="Freeform 18">
                    <a:extLst>
                      <a:ext uri="{FF2B5EF4-FFF2-40B4-BE49-F238E27FC236}">
                        <a16:creationId xmlns="" xmlns:a16="http://schemas.microsoft.com/office/drawing/2014/main" id="{5A48ACDC-F1C1-C183-3409-610649CC9CA0}"/>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11" name="Oval 37">
                  <a:extLst>
                    <a:ext uri="{FF2B5EF4-FFF2-40B4-BE49-F238E27FC236}">
                      <a16:creationId xmlns="" xmlns:a16="http://schemas.microsoft.com/office/drawing/2014/main" id="{D7FB32EA-B0D7-0A3F-2F31-66BEC3E92D63}"/>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6" name="Rectangle 5">
                <a:extLst>
                  <a:ext uri="{FF2B5EF4-FFF2-40B4-BE49-F238E27FC236}">
                    <a16:creationId xmlns="" xmlns:a16="http://schemas.microsoft.com/office/drawing/2014/main" id="{3E606A89-0871-ACB4-5EE8-E8FC4408A612}"/>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تحديد القيم والمبادئ المؤسسية:</a:t>
                </a:r>
              </a:p>
            </p:txBody>
          </p:sp>
        </p:grpSp>
        <p:sp>
          <p:nvSpPr>
            <p:cNvPr id="4" name="Rectangle 3">
              <a:extLst>
                <a:ext uri="{FF2B5EF4-FFF2-40B4-BE49-F238E27FC236}">
                  <a16:creationId xmlns="" xmlns:a16="http://schemas.microsoft.com/office/drawing/2014/main" id="{2A12814B-E509-9A28-A6E5-6ABFE8A05AA6}"/>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1</a:t>
              </a:r>
            </a:p>
          </p:txBody>
        </p:sp>
      </p:grpSp>
      <p:sp>
        <p:nvSpPr>
          <p:cNvPr id="17" name="TextBox 16">
            <a:extLst>
              <a:ext uri="{FF2B5EF4-FFF2-40B4-BE49-F238E27FC236}">
                <a16:creationId xmlns="" xmlns:a16="http://schemas.microsoft.com/office/drawing/2014/main" id="{5D6EF7F1-17F1-548A-B406-1CB785A0E0F8}"/>
              </a:ext>
            </a:extLst>
          </p:cNvPr>
          <p:cNvSpPr txBox="1"/>
          <p:nvPr/>
        </p:nvSpPr>
        <p:spPr>
          <a:xfrm>
            <a:off x="311673" y="1776567"/>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تشكل القيم والمبادئ المؤسسية الأساس لبناء الهوية التنظيمية، ويجب تحديد القيم والمبادئ التي تمثل أسس التصرف والتفكير لدى المؤسسة والتي ستوجه هويتها</a:t>
            </a:r>
          </a:p>
        </p:txBody>
      </p:sp>
      <p:grpSp>
        <p:nvGrpSpPr>
          <p:cNvPr id="18" name="Group 17">
            <a:extLst>
              <a:ext uri="{FF2B5EF4-FFF2-40B4-BE49-F238E27FC236}">
                <a16:creationId xmlns="" xmlns:a16="http://schemas.microsoft.com/office/drawing/2014/main" id="{653EC375-488E-FE0B-D1A1-BE982FDA0629}"/>
              </a:ext>
            </a:extLst>
          </p:cNvPr>
          <p:cNvGrpSpPr/>
          <p:nvPr/>
        </p:nvGrpSpPr>
        <p:grpSpPr>
          <a:xfrm>
            <a:off x="6346469" y="2820462"/>
            <a:ext cx="5701982" cy="906340"/>
            <a:chOff x="-2094927" y="2047875"/>
            <a:chExt cx="9073578" cy="1528763"/>
          </a:xfrm>
        </p:grpSpPr>
        <p:grpSp>
          <p:nvGrpSpPr>
            <p:cNvPr id="19" name="Group 18">
              <a:extLst>
                <a:ext uri="{FF2B5EF4-FFF2-40B4-BE49-F238E27FC236}">
                  <a16:creationId xmlns="" xmlns:a16="http://schemas.microsoft.com/office/drawing/2014/main" id="{D8237C12-CE1E-0688-0F28-ECB59DA39BE7}"/>
                </a:ext>
              </a:extLst>
            </p:cNvPr>
            <p:cNvGrpSpPr/>
            <p:nvPr/>
          </p:nvGrpSpPr>
          <p:grpSpPr>
            <a:xfrm>
              <a:off x="-2094927" y="2047875"/>
              <a:ext cx="9073578" cy="1528763"/>
              <a:chOff x="-2094927" y="2047875"/>
              <a:chExt cx="9073578" cy="1528763"/>
            </a:xfrm>
          </p:grpSpPr>
          <p:grpSp>
            <p:nvGrpSpPr>
              <p:cNvPr id="21" name="Group 20">
                <a:extLst>
                  <a:ext uri="{FF2B5EF4-FFF2-40B4-BE49-F238E27FC236}">
                    <a16:creationId xmlns="" xmlns:a16="http://schemas.microsoft.com/office/drawing/2014/main" id="{1F7B4208-4E7B-3D5D-066E-85C8FF971360}"/>
                  </a:ext>
                </a:extLst>
              </p:cNvPr>
              <p:cNvGrpSpPr/>
              <p:nvPr/>
            </p:nvGrpSpPr>
            <p:grpSpPr>
              <a:xfrm>
                <a:off x="4405313" y="2047875"/>
                <a:ext cx="2573338" cy="1528763"/>
                <a:chOff x="4405313" y="2047875"/>
                <a:chExt cx="2573338" cy="1528763"/>
              </a:xfrm>
            </p:grpSpPr>
            <p:sp>
              <p:nvSpPr>
                <p:cNvPr id="23" name="Freeform 6">
                  <a:extLst>
                    <a:ext uri="{FF2B5EF4-FFF2-40B4-BE49-F238E27FC236}">
                      <a16:creationId xmlns="" xmlns:a16="http://schemas.microsoft.com/office/drawing/2014/main" id="{D8940F1C-130C-F09E-B8E8-515CD6E46E88}"/>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4" name="Freeform 9">
                  <a:extLst>
                    <a:ext uri="{FF2B5EF4-FFF2-40B4-BE49-F238E27FC236}">
                      <a16:creationId xmlns="" xmlns:a16="http://schemas.microsoft.com/office/drawing/2014/main" id="{529A0753-03C3-B11F-8FCF-D6EDF2D06386}"/>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25" name="Group 24">
                  <a:extLst>
                    <a:ext uri="{FF2B5EF4-FFF2-40B4-BE49-F238E27FC236}">
                      <a16:creationId xmlns="" xmlns:a16="http://schemas.microsoft.com/office/drawing/2014/main" id="{1C168C8E-94F7-46E5-7681-AB990135FF38}"/>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27" name="Oval 13">
                    <a:extLst>
                      <a:ext uri="{FF2B5EF4-FFF2-40B4-BE49-F238E27FC236}">
                        <a16:creationId xmlns="" xmlns:a16="http://schemas.microsoft.com/office/drawing/2014/main" id="{74EB8407-EA2D-EAF8-ADDF-B994E8A88092}"/>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28" name="Freeform 14">
                    <a:extLst>
                      <a:ext uri="{FF2B5EF4-FFF2-40B4-BE49-F238E27FC236}">
                        <a16:creationId xmlns="" xmlns:a16="http://schemas.microsoft.com/office/drawing/2014/main" id="{8A00837B-A3D1-4A3D-6FED-09028569C15C}"/>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9" name="Freeform 15">
                    <a:extLst>
                      <a:ext uri="{FF2B5EF4-FFF2-40B4-BE49-F238E27FC236}">
                        <a16:creationId xmlns="" xmlns:a16="http://schemas.microsoft.com/office/drawing/2014/main" id="{55E83113-7637-C036-C33F-682DD15F2927}"/>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0" name="Freeform 17">
                    <a:extLst>
                      <a:ext uri="{FF2B5EF4-FFF2-40B4-BE49-F238E27FC236}">
                        <a16:creationId xmlns="" xmlns:a16="http://schemas.microsoft.com/office/drawing/2014/main" id="{121507C3-4A8F-A07B-05E6-BB0AF240C972}"/>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1" name="Freeform 18">
                    <a:extLst>
                      <a:ext uri="{FF2B5EF4-FFF2-40B4-BE49-F238E27FC236}">
                        <a16:creationId xmlns="" xmlns:a16="http://schemas.microsoft.com/office/drawing/2014/main" id="{E4F1D037-A17D-74D3-B689-C68FDF59AF4B}"/>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6" name="Oval 37">
                  <a:extLst>
                    <a:ext uri="{FF2B5EF4-FFF2-40B4-BE49-F238E27FC236}">
                      <a16:creationId xmlns="" xmlns:a16="http://schemas.microsoft.com/office/drawing/2014/main" id="{4EA37BA0-2215-ED72-0CDB-ED91113B36AB}"/>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2" name="Rectangle 21">
                <a:extLst>
                  <a:ext uri="{FF2B5EF4-FFF2-40B4-BE49-F238E27FC236}">
                    <a16:creationId xmlns="" xmlns:a16="http://schemas.microsoft.com/office/drawing/2014/main" id="{D646F4A4-B2FF-CFBC-2218-C62C80E40013}"/>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تطبيق القيم في الثقافة المؤسسية:</a:t>
                </a:r>
              </a:p>
            </p:txBody>
          </p:sp>
        </p:grpSp>
        <p:sp>
          <p:nvSpPr>
            <p:cNvPr id="20" name="Rectangle 19">
              <a:extLst>
                <a:ext uri="{FF2B5EF4-FFF2-40B4-BE49-F238E27FC236}">
                  <a16:creationId xmlns="" xmlns:a16="http://schemas.microsoft.com/office/drawing/2014/main" id="{877E654D-59C7-0EAB-C07E-C255F4D58642}"/>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2</a:t>
              </a:r>
            </a:p>
          </p:txBody>
        </p:sp>
      </p:grpSp>
      <p:sp>
        <p:nvSpPr>
          <p:cNvPr id="32" name="TextBox 31">
            <a:extLst>
              <a:ext uri="{FF2B5EF4-FFF2-40B4-BE49-F238E27FC236}">
                <a16:creationId xmlns="" xmlns:a16="http://schemas.microsoft.com/office/drawing/2014/main" id="{72ADF5F8-4818-EDBB-44CB-7CA0FEE1A6C5}"/>
              </a:ext>
            </a:extLst>
          </p:cNvPr>
          <p:cNvSpPr txBox="1"/>
          <p:nvPr/>
        </p:nvSpPr>
        <p:spPr>
          <a:xfrm>
            <a:off x="134678" y="3759653"/>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يتمثل جزءًا مهمًا في تشكيل الهوية التنظيمية في تطبيق القيم والمبادئ المؤسسية في الثقافة المؤسسية وسلوك الموظفين، وهذا يشمل القيادات وجميع مستويات المؤسسة</a:t>
            </a:r>
          </a:p>
        </p:txBody>
      </p:sp>
      <p:grpSp>
        <p:nvGrpSpPr>
          <p:cNvPr id="33" name="Group 32">
            <a:extLst>
              <a:ext uri="{FF2B5EF4-FFF2-40B4-BE49-F238E27FC236}">
                <a16:creationId xmlns="" xmlns:a16="http://schemas.microsoft.com/office/drawing/2014/main" id="{D2EC1BFA-92D2-E8D5-A037-768960CAE9BD}"/>
              </a:ext>
            </a:extLst>
          </p:cNvPr>
          <p:cNvGrpSpPr/>
          <p:nvPr/>
        </p:nvGrpSpPr>
        <p:grpSpPr>
          <a:xfrm>
            <a:off x="6341747" y="4808167"/>
            <a:ext cx="5701982" cy="906340"/>
            <a:chOff x="-2094927" y="2047875"/>
            <a:chExt cx="9073578" cy="1528763"/>
          </a:xfrm>
        </p:grpSpPr>
        <p:grpSp>
          <p:nvGrpSpPr>
            <p:cNvPr id="34" name="Group 33">
              <a:extLst>
                <a:ext uri="{FF2B5EF4-FFF2-40B4-BE49-F238E27FC236}">
                  <a16:creationId xmlns="" xmlns:a16="http://schemas.microsoft.com/office/drawing/2014/main" id="{3648DCA3-1C41-307A-0735-7438636D26FD}"/>
                </a:ext>
              </a:extLst>
            </p:cNvPr>
            <p:cNvGrpSpPr/>
            <p:nvPr/>
          </p:nvGrpSpPr>
          <p:grpSpPr>
            <a:xfrm>
              <a:off x="-2094927" y="2047875"/>
              <a:ext cx="9073578" cy="1528763"/>
              <a:chOff x="-2094927" y="2047875"/>
              <a:chExt cx="9073578" cy="1528763"/>
            </a:xfrm>
          </p:grpSpPr>
          <p:grpSp>
            <p:nvGrpSpPr>
              <p:cNvPr id="36" name="Group 35">
                <a:extLst>
                  <a:ext uri="{FF2B5EF4-FFF2-40B4-BE49-F238E27FC236}">
                    <a16:creationId xmlns="" xmlns:a16="http://schemas.microsoft.com/office/drawing/2014/main" id="{20FA4256-EFE1-952E-60D9-E5A96162925C}"/>
                  </a:ext>
                </a:extLst>
              </p:cNvPr>
              <p:cNvGrpSpPr/>
              <p:nvPr/>
            </p:nvGrpSpPr>
            <p:grpSpPr>
              <a:xfrm>
                <a:off x="4405313" y="2047875"/>
                <a:ext cx="2573338" cy="1528763"/>
                <a:chOff x="4405313" y="2047875"/>
                <a:chExt cx="2573338" cy="1528763"/>
              </a:xfrm>
            </p:grpSpPr>
            <p:sp>
              <p:nvSpPr>
                <p:cNvPr id="38" name="Freeform 6">
                  <a:extLst>
                    <a:ext uri="{FF2B5EF4-FFF2-40B4-BE49-F238E27FC236}">
                      <a16:creationId xmlns="" xmlns:a16="http://schemas.microsoft.com/office/drawing/2014/main" id="{91DC76D1-CCA9-F718-6469-F70B263505F0}"/>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9" name="Freeform 9">
                  <a:extLst>
                    <a:ext uri="{FF2B5EF4-FFF2-40B4-BE49-F238E27FC236}">
                      <a16:creationId xmlns="" xmlns:a16="http://schemas.microsoft.com/office/drawing/2014/main" id="{FA210A38-D000-B6EB-7BC5-575AA12E6A97}"/>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40" name="Group 39">
                  <a:extLst>
                    <a:ext uri="{FF2B5EF4-FFF2-40B4-BE49-F238E27FC236}">
                      <a16:creationId xmlns="" xmlns:a16="http://schemas.microsoft.com/office/drawing/2014/main" id="{EB96BABF-63CE-D736-BBAC-419E5D1C4464}"/>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42" name="Oval 13">
                    <a:extLst>
                      <a:ext uri="{FF2B5EF4-FFF2-40B4-BE49-F238E27FC236}">
                        <a16:creationId xmlns="" xmlns:a16="http://schemas.microsoft.com/office/drawing/2014/main" id="{14F3739D-498D-7E01-E70F-4E7D0B157B89}"/>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43" name="Freeform 14">
                    <a:extLst>
                      <a:ext uri="{FF2B5EF4-FFF2-40B4-BE49-F238E27FC236}">
                        <a16:creationId xmlns="" xmlns:a16="http://schemas.microsoft.com/office/drawing/2014/main" id="{D064AF61-C706-4D16-8FB8-6D86517B6FBA}"/>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4" name="Freeform 15">
                    <a:extLst>
                      <a:ext uri="{FF2B5EF4-FFF2-40B4-BE49-F238E27FC236}">
                        <a16:creationId xmlns="" xmlns:a16="http://schemas.microsoft.com/office/drawing/2014/main" id="{6DC76FE6-3B08-4E37-C3C9-DE17504A4538}"/>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5" name="Freeform 17">
                    <a:extLst>
                      <a:ext uri="{FF2B5EF4-FFF2-40B4-BE49-F238E27FC236}">
                        <a16:creationId xmlns="" xmlns:a16="http://schemas.microsoft.com/office/drawing/2014/main" id="{D9F9316A-7F1A-C2FF-C886-2FD6C970F1BD}"/>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6" name="Freeform 18">
                    <a:extLst>
                      <a:ext uri="{FF2B5EF4-FFF2-40B4-BE49-F238E27FC236}">
                        <a16:creationId xmlns="" xmlns:a16="http://schemas.microsoft.com/office/drawing/2014/main" id="{D78B6929-3850-529E-2FE5-EBC5712A1B40}"/>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41" name="Oval 37">
                  <a:extLst>
                    <a:ext uri="{FF2B5EF4-FFF2-40B4-BE49-F238E27FC236}">
                      <a16:creationId xmlns="" xmlns:a16="http://schemas.microsoft.com/office/drawing/2014/main" id="{6E1FF405-30C3-D2D0-E196-FC266609692A}"/>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37" name="Rectangle 36">
                <a:extLst>
                  <a:ext uri="{FF2B5EF4-FFF2-40B4-BE49-F238E27FC236}">
                    <a16:creationId xmlns="" xmlns:a16="http://schemas.microsoft.com/office/drawing/2014/main" id="{BE4140F3-0CF8-72E7-84AC-F62D21E0D36E}"/>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تصميم العلامات التجارية والشعارات:</a:t>
                </a:r>
              </a:p>
            </p:txBody>
          </p:sp>
        </p:grpSp>
        <p:sp>
          <p:nvSpPr>
            <p:cNvPr id="35" name="Rectangle 34">
              <a:extLst>
                <a:ext uri="{FF2B5EF4-FFF2-40B4-BE49-F238E27FC236}">
                  <a16:creationId xmlns="" xmlns:a16="http://schemas.microsoft.com/office/drawing/2014/main" id="{15019C2C-F381-5ADB-4B08-6DBC137FCA96}"/>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3</a:t>
              </a:r>
            </a:p>
          </p:txBody>
        </p:sp>
      </p:grpSp>
      <p:sp>
        <p:nvSpPr>
          <p:cNvPr id="47" name="TextBox 46">
            <a:extLst>
              <a:ext uri="{FF2B5EF4-FFF2-40B4-BE49-F238E27FC236}">
                <a16:creationId xmlns="" xmlns:a16="http://schemas.microsoft.com/office/drawing/2014/main" id="{40C88FE4-6FAB-8847-1284-E6F714F62FD6}"/>
              </a:ext>
            </a:extLst>
          </p:cNvPr>
          <p:cNvSpPr txBox="1"/>
          <p:nvPr/>
        </p:nvSpPr>
        <p:spPr>
          <a:xfrm>
            <a:off x="129956" y="5747358"/>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يمكن أن تكون العلامات التجارية والشعارات جزءًا من تجسيد الهوية التنظيمية، وتصميم هذه العناصر بناءً على القيم والمبادئ المؤسسية يساهم في تعزيز الهوية وتميزها</a:t>
            </a:r>
          </a:p>
        </p:txBody>
      </p:sp>
      <p:sp>
        <p:nvSpPr>
          <p:cNvPr id="48" name="Slide Number Placeholder 47">
            <a:extLst>
              <a:ext uri="{FF2B5EF4-FFF2-40B4-BE49-F238E27FC236}">
                <a16:creationId xmlns="" xmlns:a16="http://schemas.microsoft.com/office/drawing/2014/main" id="{C89AD1B0-985E-96E4-6842-421C964A6726}"/>
              </a:ext>
            </a:extLst>
          </p:cNvPr>
          <p:cNvSpPr>
            <a:spLocks noGrp="1"/>
          </p:cNvSpPr>
          <p:nvPr>
            <p:ph type="sldNum" sz="quarter" idx="12"/>
          </p:nvPr>
        </p:nvSpPr>
        <p:spPr/>
        <p:txBody>
          <a:bodyPr/>
          <a:lstStyle/>
          <a:p>
            <a:fld id="{802A93DA-8321-490E-B7A0-7881EC602D96}" type="slidenum">
              <a:rPr lang="ar-EG" smtClean="0"/>
              <a:t>65</a:t>
            </a:fld>
            <a:endParaRPr lang="ar-EG"/>
          </a:p>
        </p:txBody>
      </p:sp>
      <p:sp>
        <p:nvSpPr>
          <p:cNvPr id="49" name="TextBox 48"/>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149099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2"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0-#ppt_w/2"/>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47"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السلوك الفردي والجماعي</a:t>
            </a:r>
          </a:p>
        </p:txBody>
      </p:sp>
      <p:grpSp>
        <p:nvGrpSpPr>
          <p:cNvPr id="2" name="Group 1">
            <a:extLst>
              <a:ext uri="{FF2B5EF4-FFF2-40B4-BE49-F238E27FC236}">
                <a16:creationId xmlns="" xmlns:a16="http://schemas.microsoft.com/office/drawing/2014/main" id="{4A74F5CC-9969-E68D-C3A3-3DB4EAE3CA40}"/>
              </a:ext>
            </a:extLst>
          </p:cNvPr>
          <p:cNvGrpSpPr/>
          <p:nvPr/>
        </p:nvGrpSpPr>
        <p:grpSpPr>
          <a:xfrm>
            <a:off x="6341747" y="845650"/>
            <a:ext cx="5701982" cy="906340"/>
            <a:chOff x="-2094927" y="2047875"/>
            <a:chExt cx="9073578" cy="1528763"/>
          </a:xfrm>
        </p:grpSpPr>
        <p:grpSp>
          <p:nvGrpSpPr>
            <p:cNvPr id="3" name="Group 2">
              <a:extLst>
                <a:ext uri="{FF2B5EF4-FFF2-40B4-BE49-F238E27FC236}">
                  <a16:creationId xmlns="" xmlns:a16="http://schemas.microsoft.com/office/drawing/2014/main" id="{95825BA8-B531-C047-85BA-4EE12A334F59}"/>
                </a:ext>
              </a:extLst>
            </p:cNvPr>
            <p:cNvGrpSpPr/>
            <p:nvPr/>
          </p:nvGrpSpPr>
          <p:grpSpPr>
            <a:xfrm>
              <a:off x="-2094927" y="2047875"/>
              <a:ext cx="9073578" cy="1528763"/>
              <a:chOff x="-2094927" y="2047875"/>
              <a:chExt cx="9073578" cy="1528763"/>
            </a:xfrm>
          </p:grpSpPr>
          <p:grpSp>
            <p:nvGrpSpPr>
              <p:cNvPr id="5" name="Group 4">
                <a:extLst>
                  <a:ext uri="{FF2B5EF4-FFF2-40B4-BE49-F238E27FC236}">
                    <a16:creationId xmlns="" xmlns:a16="http://schemas.microsoft.com/office/drawing/2014/main" id="{D90CD7C0-5375-4D02-B1E0-A469725D32BA}"/>
                  </a:ext>
                </a:extLst>
              </p:cNvPr>
              <p:cNvGrpSpPr/>
              <p:nvPr/>
            </p:nvGrpSpPr>
            <p:grpSpPr>
              <a:xfrm>
                <a:off x="4405313" y="2047875"/>
                <a:ext cx="2573338" cy="1528763"/>
                <a:chOff x="4405313" y="2047875"/>
                <a:chExt cx="2573338" cy="1528763"/>
              </a:xfrm>
            </p:grpSpPr>
            <p:sp>
              <p:nvSpPr>
                <p:cNvPr id="7" name="Freeform 6">
                  <a:extLst>
                    <a:ext uri="{FF2B5EF4-FFF2-40B4-BE49-F238E27FC236}">
                      <a16:creationId xmlns="" xmlns:a16="http://schemas.microsoft.com/office/drawing/2014/main" id="{4D597DCA-0C47-EF89-E3B5-9E995BFF81EA}"/>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8" name="Freeform 9">
                  <a:extLst>
                    <a:ext uri="{FF2B5EF4-FFF2-40B4-BE49-F238E27FC236}">
                      <a16:creationId xmlns="" xmlns:a16="http://schemas.microsoft.com/office/drawing/2014/main" id="{A41B61EC-952B-D76A-1CAE-4078D72F345F}"/>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10" name="Group 9">
                  <a:extLst>
                    <a:ext uri="{FF2B5EF4-FFF2-40B4-BE49-F238E27FC236}">
                      <a16:creationId xmlns="" xmlns:a16="http://schemas.microsoft.com/office/drawing/2014/main" id="{59766D8F-5FE8-5474-EB07-54967E4D0321}"/>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12" name="Oval 13">
                    <a:extLst>
                      <a:ext uri="{FF2B5EF4-FFF2-40B4-BE49-F238E27FC236}">
                        <a16:creationId xmlns="" xmlns:a16="http://schemas.microsoft.com/office/drawing/2014/main" id="{A271C865-A90B-4A43-D848-44B7D30BA07D}"/>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13" name="Freeform 14">
                    <a:extLst>
                      <a:ext uri="{FF2B5EF4-FFF2-40B4-BE49-F238E27FC236}">
                        <a16:creationId xmlns="" xmlns:a16="http://schemas.microsoft.com/office/drawing/2014/main" id="{6C37A757-D39A-92FC-6A6E-F6D371FDC788}"/>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4" name="Freeform 15">
                    <a:extLst>
                      <a:ext uri="{FF2B5EF4-FFF2-40B4-BE49-F238E27FC236}">
                        <a16:creationId xmlns="" xmlns:a16="http://schemas.microsoft.com/office/drawing/2014/main" id="{015D0DDA-9FE9-0449-6C27-3345792EA4F5}"/>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5" name="Freeform 17">
                    <a:extLst>
                      <a:ext uri="{FF2B5EF4-FFF2-40B4-BE49-F238E27FC236}">
                        <a16:creationId xmlns="" xmlns:a16="http://schemas.microsoft.com/office/drawing/2014/main" id="{9CB67F18-799E-1E0E-C32E-137BDCE049B8}"/>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6" name="Freeform 18">
                    <a:extLst>
                      <a:ext uri="{FF2B5EF4-FFF2-40B4-BE49-F238E27FC236}">
                        <a16:creationId xmlns="" xmlns:a16="http://schemas.microsoft.com/office/drawing/2014/main" id="{5A48ACDC-F1C1-C183-3409-610649CC9CA0}"/>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11" name="Oval 37">
                  <a:extLst>
                    <a:ext uri="{FF2B5EF4-FFF2-40B4-BE49-F238E27FC236}">
                      <a16:creationId xmlns="" xmlns:a16="http://schemas.microsoft.com/office/drawing/2014/main" id="{D7FB32EA-B0D7-0A3F-2F31-66BEC3E92D63}"/>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6" name="Rectangle 5">
                <a:extLst>
                  <a:ext uri="{FF2B5EF4-FFF2-40B4-BE49-F238E27FC236}">
                    <a16:creationId xmlns="" xmlns:a16="http://schemas.microsoft.com/office/drawing/2014/main" id="{3E606A89-0871-ACB4-5EE8-E8FC4408A612}"/>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تعزيز التفاعل الداخلي والخارجي:</a:t>
                </a:r>
              </a:p>
            </p:txBody>
          </p:sp>
        </p:grpSp>
        <p:sp>
          <p:nvSpPr>
            <p:cNvPr id="4" name="Rectangle 3">
              <a:extLst>
                <a:ext uri="{FF2B5EF4-FFF2-40B4-BE49-F238E27FC236}">
                  <a16:creationId xmlns="" xmlns:a16="http://schemas.microsoft.com/office/drawing/2014/main" id="{2A12814B-E509-9A28-A6E5-6ABFE8A05AA6}"/>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4</a:t>
              </a:r>
            </a:p>
          </p:txBody>
        </p:sp>
      </p:grpSp>
      <p:sp>
        <p:nvSpPr>
          <p:cNvPr id="17" name="TextBox 16">
            <a:extLst>
              <a:ext uri="{FF2B5EF4-FFF2-40B4-BE49-F238E27FC236}">
                <a16:creationId xmlns="" xmlns:a16="http://schemas.microsoft.com/office/drawing/2014/main" id="{5D6EF7F1-17F1-548A-B406-1CB785A0E0F8}"/>
              </a:ext>
            </a:extLst>
          </p:cNvPr>
          <p:cNvSpPr txBox="1"/>
          <p:nvPr/>
        </p:nvSpPr>
        <p:spPr>
          <a:xfrm>
            <a:off x="311673" y="1776567"/>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تشكيل الهوية يتضمن تعزيز التفاعل مع الجماعات الداخلية والخارجية، ويجب أن يكون هناك توجيه وتواصل فعال مع الموظفين والعملاء والشركاء التجاريين لنشر رسالة الهوية</a:t>
            </a:r>
          </a:p>
        </p:txBody>
      </p:sp>
      <p:grpSp>
        <p:nvGrpSpPr>
          <p:cNvPr id="18" name="Group 17">
            <a:extLst>
              <a:ext uri="{FF2B5EF4-FFF2-40B4-BE49-F238E27FC236}">
                <a16:creationId xmlns="" xmlns:a16="http://schemas.microsoft.com/office/drawing/2014/main" id="{653EC375-488E-FE0B-D1A1-BE982FDA0629}"/>
              </a:ext>
            </a:extLst>
          </p:cNvPr>
          <p:cNvGrpSpPr/>
          <p:nvPr/>
        </p:nvGrpSpPr>
        <p:grpSpPr>
          <a:xfrm>
            <a:off x="6346469" y="2820462"/>
            <a:ext cx="5701982" cy="906340"/>
            <a:chOff x="-2094927" y="2047875"/>
            <a:chExt cx="9073578" cy="1528763"/>
          </a:xfrm>
        </p:grpSpPr>
        <p:grpSp>
          <p:nvGrpSpPr>
            <p:cNvPr id="19" name="Group 18">
              <a:extLst>
                <a:ext uri="{FF2B5EF4-FFF2-40B4-BE49-F238E27FC236}">
                  <a16:creationId xmlns="" xmlns:a16="http://schemas.microsoft.com/office/drawing/2014/main" id="{D8237C12-CE1E-0688-0F28-ECB59DA39BE7}"/>
                </a:ext>
              </a:extLst>
            </p:cNvPr>
            <p:cNvGrpSpPr/>
            <p:nvPr/>
          </p:nvGrpSpPr>
          <p:grpSpPr>
            <a:xfrm>
              <a:off x="-2094927" y="2047875"/>
              <a:ext cx="9073578" cy="1528763"/>
              <a:chOff x="-2094927" y="2047875"/>
              <a:chExt cx="9073578" cy="1528763"/>
            </a:xfrm>
          </p:grpSpPr>
          <p:grpSp>
            <p:nvGrpSpPr>
              <p:cNvPr id="21" name="Group 20">
                <a:extLst>
                  <a:ext uri="{FF2B5EF4-FFF2-40B4-BE49-F238E27FC236}">
                    <a16:creationId xmlns="" xmlns:a16="http://schemas.microsoft.com/office/drawing/2014/main" id="{1F7B4208-4E7B-3D5D-066E-85C8FF971360}"/>
                  </a:ext>
                </a:extLst>
              </p:cNvPr>
              <p:cNvGrpSpPr/>
              <p:nvPr/>
            </p:nvGrpSpPr>
            <p:grpSpPr>
              <a:xfrm>
                <a:off x="4405313" y="2047875"/>
                <a:ext cx="2573338" cy="1528763"/>
                <a:chOff x="4405313" y="2047875"/>
                <a:chExt cx="2573338" cy="1528763"/>
              </a:xfrm>
            </p:grpSpPr>
            <p:sp>
              <p:nvSpPr>
                <p:cNvPr id="23" name="Freeform 6">
                  <a:extLst>
                    <a:ext uri="{FF2B5EF4-FFF2-40B4-BE49-F238E27FC236}">
                      <a16:creationId xmlns="" xmlns:a16="http://schemas.microsoft.com/office/drawing/2014/main" id="{D8940F1C-130C-F09E-B8E8-515CD6E46E88}"/>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4" name="Freeform 9">
                  <a:extLst>
                    <a:ext uri="{FF2B5EF4-FFF2-40B4-BE49-F238E27FC236}">
                      <a16:creationId xmlns="" xmlns:a16="http://schemas.microsoft.com/office/drawing/2014/main" id="{529A0753-03C3-B11F-8FCF-D6EDF2D06386}"/>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25" name="Group 24">
                  <a:extLst>
                    <a:ext uri="{FF2B5EF4-FFF2-40B4-BE49-F238E27FC236}">
                      <a16:creationId xmlns="" xmlns:a16="http://schemas.microsoft.com/office/drawing/2014/main" id="{1C168C8E-94F7-46E5-7681-AB990135FF38}"/>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27" name="Oval 13">
                    <a:extLst>
                      <a:ext uri="{FF2B5EF4-FFF2-40B4-BE49-F238E27FC236}">
                        <a16:creationId xmlns="" xmlns:a16="http://schemas.microsoft.com/office/drawing/2014/main" id="{74EB8407-EA2D-EAF8-ADDF-B994E8A88092}"/>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28" name="Freeform 14">
                    <a:extLst>
                      <a:ext uri="{FF2B5EF4-FFF2-40B4-BE49-F238E27FC236}">
                        <a16:creationId xmlns="" xmlns:a16="http://schemas.microsoft.com/office/drawing/2014/main" id="{8A00837B-A3D1-4A3D-6FED-09028569C15C}"/>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9" name="Freeform 15">
                    <a:extLst>
                      <a:ext uri="{FF2B5EF4-FFF2-40B4-BE49-F238E27FC236}">
                        <a16:creationId xmlns="" xmlns:a16="http://schemas.microsoft.com/office/drawing/2014/main" id="{55E83113-7637-C036-C33F-682DD15F2927}"/>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0" name="Freeform 17">
                    <a:extLst>
                      <a:ext uri="{FF2B5EF4-FFF2-40B4-BE49-F238E27FC236}">
                        <a16:creationId xmlns="" xmlns:a16="http://schemas.microsoft.com/office/drawing/2014/main" id="{121507C3-4A8F-A07B-05E6-BB0AF240C972}"/>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1" name="Freeform 18">
                    <a:extLst>
                      <a:ext uri="{FF2B5EF4-FFF2-40B4-BE49-F238E27FC236}">
                        <a16:creationId xmlns="" xmlns:a16="http://schemas.microsoft.com/office/drawing/2014/main" id="{E4F1D037-A17D-74D3-B689-C68FDF59AF4B}"/>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6" name="Oval 37">
                  <a:extLst>
                    <a:ext uri="{FF2B5EF4-FFF2-40B4-BE49-F238E27FC236}">
                      <a16:creationId xmlns="" xmlns:a16="http://schemas.microsoft.com/office/drawing/2014/main" id="{4EA37BA0-2215-ED72-0CDB-ED91113B36AB}"/>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2" name="Rectangle 21">
                <a:extLst>
                  <a:ext uri="{FF2B5EF4-FFF2-40B4-BE49-F238E27FC236}">
                    <a16:creationId xmlns="" xmlns:a16="http://schemas.microsoft.com/office/drawing/2014/main" id="{D646F4A4-B2FF-CFBC-2218-C62C80E40013}"/>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التميز والتفرد:</a:t>
                </a:r>
              </a:p>
            </p:txBody>
          </p:sp>
        </p:grpSp>
        <p:sp>
          <p:nvSpPr>
            <p:cNvPr id="20" name="Rectangle 19">
              <a:extLst>
                <a:ext uri="{FF2B5EF4-FFF2-40B4-BE49-F238E27FC236}">
                  <a16:creationId xmlns="" xmlns:a16="http://schemas.microsoft.com/office/drawing/2014/main" id="{877E654D-59C7-0EAB-C07E-C255F4D58642}"/>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5</a:t>
              </a:r>
            </a:p>
          </p:txBody>
        </p:sp>
      </p:grpSp>
      <p:sp>
        <p:nvSpPr>
          <p:cNvPr id="32" name="TextBox 31">
            <a:extLst>
              <a:ext uri="{FF2B5EF4-FFF2-40B4-BE49-F238E27FC236}">
                <a16:creationId xmlns="" xmlns:a16="http://schemas.microsoft.com/office/drawing/2014/main" id="{72ADF5F8-4818-EDBB-44CB-7CA0FEE1A6C5}"/>
              </a:ext>
            </a:extLst>
          </p:cNvPr>
          <p:cNvSpPr txBox="1"/>
          <p:nvPr/>
        </p:nvSpPr>
        <p:spPr>
          <a:xfrm>
            <a:off x="134678" y="3759653"/>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تشكيل الهوية يهدف إلى تحقيق التميز والتفرد في السوق وبين المنافسين، فمن خلال تجسيد القيم والمبادئ المؤسسية بشكل فريد، يمكن للمؤسسة أن تبرز وتجذب الانتباه</a:t>
            </a:r>
          </a:p>
        </p:txBody>
      </p:sp>
      <p:grpSp>
        <p:nvGrpSpPr>
          <p:cNvPr id="33" name="Group 32">
            <a:extLst>
              <a:ext uri="{FF2B5EF4-FFF2-40B4-BE49-F238E27FC236}">
                <a16:creationId xmlns="" xmlns:a16="http://schemas.microsoft.com/office/drawing/2014/main" id="{D2EC1BFA-92D2-E8D5-A037-768960CAE9BD}"/>
              </a:ext>
            </a:extLst>
          </p:cNvPr>
          <p:cNvGrpSpPr/>
          <p:nvPr/>
        </p:nvGrpSpPr>
        <p:grpSpPr>
          <a:xfrm>
            <a:off x="6341747" y="4808167"/>
            <a:ext cx="5701982" cy="906340"/>
            <a:chOff x="-2094927" y="2047875"/>
            <a:chExt cx="9073578" cy="1528763"/>
          </a:xfrm>
        </p:grpSpPr>
        <p:grpSp>
          <p:nvGrpSpPr>
            <p:cNvPr id="34" name="Group 33">
              <a:extLst>
                <a:ext uri="{FF2B5EF4-FFF2-40B4-BE49-F238E27FC236}">
                  <a16:creationId xmlns="" xmlns:a16="http://schemas.microsoft.com/office/drawing/2014/main" id="{3648DCA3-1C41-307A-0735-7438636D26FD}"/>
                </a:ext>
              </a:extLst>
            </p:cNvPr>
            <p:cNvGrpSpPr/>
            <p:nvPr/>
          </p:nvGrpSpPr>
          <p:grpSpPr>
            <a:xfrm>
              <a:off x="-2094927" y="2047875"/>
              <a:ext cx="9073578" cy="1528763"/>
              <a:chOff x="-2094927" y="2047875"/>
              <a:chExt cx="9073578" cy="1528763"/>
            </a:xfrm>
          </p:grpSpPr>
          <p:grpSp>
            <p:nvGrpSpPr>
              <p:cNvPr id="36" name="Group 35">
                <a:extLst>
                  <a:ext uri="{FF2B5EF4-FFF2-40B4-BE49-F238E27FC236}">
                    <a16:creationId xmlns="" xmlns:a16="http://schemas.microsoft.com/office/drawing/2014/main" id="{20FA4256-EFE1-952E-60D9-E5A96162925C}"/>
                  </a:ext>
                </a:extLst>
              </p:cNvPr>
              <p:cNvGrpSpPr/>
              <p:nvPr/>
            </p:nvGrpSpPr>
            <p:grpSpPr>
              <a:xfrm>
                <a:off x="4405313" y="2047875"/>
                <a:ext cx="2573338" cy="1528763"/>
                <a:chOff x="4405313" y="2047875"/>
                <a:chExt cx="2573338" cy="1528763"/>
              </a:xfrm>
            </p:grpSpPr>
            <p:sp>
              <p:nvSpPr>
                <p:cNvPr id="38" name="Freeform 6">
                  <a:extLst>
                    <a:ext uri="{FF2B5EF4-FFF2-40B4-BE49-F238E27FC236}">
                      <a16:creationId xmlns="" xmlns:a16="http://schemas.microsoft.com/office/drawing/2014/main" id="{91DC76D1-CCA9-F718-6469-F70B263505F0}"/>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9" name="Freeform 9">
                  <a:extLst>
                    <a:ext uri="{FF2B5EF4-FFF2-40B4-BE49-F238E27FC236}">
                      <a16:creationId xmlns="" xmlns:a16="http://schemas.microsoft.com/office/drawing/2014/main" id="{FA210A38-D000-B6EB-7BC5-575AA12E6A97}"/>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40" name="Group 39">
                  <a:extLst>
                    <a:ext uri="{FF2B5EF4-FFF2-40B4-BE49-F238E27FC236}">
                      <a16:creationId xmlns="" xmlns:a16="http://schemas.microsoft.com/office/drawing/2014/main" id="{EB96BABF-63CE-D736-BBAC-419E5D1C4464}"/>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42" name="Oval 13">
                    <a:extLst>
                      <a:ext uri="{FF2B5EF4-FFF2-40B4-BE49-F238E27FC236}">
                        <a16:creationId xmlns="" xmlns:a16="http://schemas.microsoft.com/office/drawing/2014/main" id="{14F3739D-498D-7E01-E70F-4E7D0B157B89}"/>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43" name="Freeform 14">
                    <a:extLst>
                      <a:ext uri="{FF2B5EF4-FFF2-40B4-BE49-F238E27FC236}">
                        <a16:creationId xmlns="" xmlns:a16="http://schemas.microsoft.com/office/drawing/2014/main" id="{D064AF61-C706-4D16-8FB8-6D86517B6FBA}"/>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4" name="Freeform 15">
                    <a:extLst>
                      <a:ext uri="{FF2B5EF4-FFF2-40B4-BE49-F238E27FC236}">
                        <a16:creationId xmlns="" xmlns:a16="http://schemas.microsoft.com/office/drawing/2014/main" id="{6DC76FE6-3B08-4E37-C3C9-DE17504A4538}"/>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5" name="Freeform 17">
                    <a:extLst>
                      <a:ext uri="{FF2B5EF4-FFF2-40B4-BE49-F238E27FC236}">
                        <a16:creationId xmlns="" xmlns:a16="http://schemas.microsoft.com/office/drawing/2014/main" id="{D9F9316A-7F1A-C2FF-C886-2FD6C970F1BD}"/>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46" name="Freeform 18">
                    <a:extLst>
                      <a:ext uri="{FF2B5EF4-FFF2-40B4-BE49-F238E27FC236}">
                        <a16:creationId xmlns="" xmlns:a16="http://schemas.microsoft.com/office/drawing/2014/main" id="{D78B6929-3850-529E-2FE5-EBC5712A1B40}"/>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41" name="Oval 37">
                  <a:extLst>
                    <a:ext uri="{FF2B5EF4-FFF2-40B4-BE49-F238E27FC236}">
                      <a16:creationId xmlns="" xmlns:a16="http://schemas.microsoft.com/office/drawing/2014/main" id="{6E1FF405-30C3-D2D0-E196-FC266609692A}"/>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37" name="Rectangle 36">
                <a:extLst>
                  <a:ext uri="{FF2B5EF4-FFF2-40B4-BE49-F238E27FC236}">
                    <a16:creationId xmlns="" xmlns:a16="http://schemas.microsoft.com/office/drawing/2014/main" id="{BE4140F3-0CF8-72E7-84AC-F62D21E0D36E}"/>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تكامل العمليات التنظيمية:</a:t>
                </a:r>
              </a:p>
            </p:txBody>
          </p:sp>
        </p:grpSp>
        <p:sp>
          <p:nvSpPr>
            <p:cNvPr id="35" name="Rectangle 34">
              <a:extLst>
                <a:ext uri="{FF2B5EF4-FFF2-40B4-BE49-F238E27FC236}">
                  <a16:creationId xmlns="" xmlns:a16="http://schemas.microsoft.com/office/drawing/2014/main" id="{15019C2C-F381-5ADB-4B08-6DBC137FCA96}"/>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6</a:t>
              </a:r>
            </a:p>
          </p:txBody>
        </p:sp>
      </p:grpSp>
      <p:sp>
        <p:nvSpPr>
          <p:cNvPr id="47" name="TextBox 46">
            <a:extLst>
              <a:ext uri="{FF2B5EF4-FFF2-40B4-BE49-F238E27FC236}">
                <a16:creationId xmlns="" xmlns:a16="http://schemas.microsoft.com/office/drawing/2014/main" id="{40C88FE4-6FAB-8847-1284-E6F714F62FD6}"/>
              </a:ext>
            </a:extLst>
          </p:cNvPr>
          <p:cNvSpPr txBox="1"/>
          <p:nvPr/>
        </p:nvSpPr>
        <p:spPr>
          <a:xfrm>
            <a:off x="129956" y="5747358"/>
            <a:ext cx="11790543" cy="1015663"/>
          </a:xfrm>
          <a:prstGeom prst="rect">
            <a:avLst/>
          </a:prstGeom>
          <a:noFill/>
        </p:spPr>
        <p:txBody>
          <a:bodyPr wrap="square">
            <a:spAutoFit/>
          </a:bodyPr>
          <a:lstStyle/>
          <a:p>
            <a:pPr algn="justLow">
              <a:lnSpc>
                <a:spcPct val="125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يساعد تشكيل الهوية في تحقيق تكامل العمليات التنظيمية وتوجيهها نحو تحقيق أهداف مشتركة، فعندما تكون الهوية واضحة، يكون لديك توجيه مشترك يوجه الجميع نحو تحقيق الرؤية والأهداف</a:t>
            </a:r>
          </a:p>
        </p:txBody>
      </p:sp>
      <p:sp>
        <p:nvSpPr>
          <p:cNvPr id="48" name="Slide Number Placeholder 47">
            <a:extLst>
              <a:ext uri="{FF2B5EF4-FFF2-40B4-BE49-F238E27FC236}">
                <a16:creationId xmlns="" xmlns:a16="http://schemas.microsoft.com/office/drawing/2014/main" id="{F6BA9AE8-0CD5-38FD-C971-9C50E3142241}"/>
              </a:ext>
            </a:extLst>
          </p:cNvPr>
          <p:cNvSpPr>
            <a:spLocks noGrp="1"/>
          </p:cNvSpPr>
          <p:nvPr>
            <p:ph type="sldNum" sz="quarter" idx="12"/>
          </p:nvPr>
        </p:nvSpPr>
        <p:spPr/>
        <p:txBody>
          <a:bodyPr/>
          <a:lstStyle/>
          <a:p>
            <a:fld id="{802A93DA-8321-490E-B7A0-7881EC602D96}" type="slidenum">
              <a:rPr lang="ar-EG" smtClean="0"/>
              <a:t>66</a:t>
            </a:fld>
            <a:endParaRPr lang="ar-EG"/>
          </a:p>
        </p:txBody>
      </p:sp>
      <p:sp>
        <p:nvSpPr>
          <p:cNvPr id="49" name="TextBox 48"/>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8240507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2"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0-#ppt_w/2"/>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47"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السلوك الفردي والجماعي</a:t>
            </a:r>
          </a:p>
        </p:txBody>
      </p:sp>
      <p:grpSp>
        <p:nvGrpSpPr>
          <p:cNvPr id="2" name="Group 1">
            <a:extLst>
              <a:ext uri="{FF2B5EF4-FFF2-40B4-BE49-F238E27FC236}">
                <a16:creationId xmlns="" xmlns:a16="http://schemas.microsoft.com/office/drawing/2014/main" id="{4A74F5CC-9969-E68D-C3A3-3DB4EAE3CA40}"/>
              </a:ext>
            </a:extLst>
          </p:cNvPr>
          <p:cNvGrpSpPr/>
          <p:nvPr/>
        </p:nvGrpSpPr>
        <p:grpSpPr>
          <a:xfrm>
            <a:off x="6412054" y="1049162"/>
            <a:ext cx="5701982" cy="906340"/>
            <a:chOff x="-2094927" y="2047875"/>
            <a:chExt cx="9073578" cy="1528763"/>
          </a:xfrm>
        </p:grpSpPr>
        <p:grpSp>
          <p:nvGrpSpPr>
            <p:cNvPr id="3" name="Group 2">
              <a:extLst>
                <a:ext uri="{FF2B5EF4-FFF2-40B4-BE49-F238E27FC236}">
                  <a16:creationId xmlns="" xmlns:a16="http://schemas.microsoft.com/office/drawing/2014/main" id="{95825BA8-B531-C047-85BA-4EE12A334F59}"/>
                </a:ext>
              </a:extLst>
            </p:cNvPr>
            <p:cNvGrpSpPr/>
            <p:nvPr/>
          </p:nvGrpSpPr>
          <p:grpSpPr>
            <a:xfrm>
              <a:off x="-2094927" y="2047875"/>
              <a:ext cx="9073578" cy="1528763"/>
              <a:chOff x="-2094927" y="2047875"/>
              <a:chExt cx="9073578" cy="1528763"/>
            </a:xfrm>
          </p:grpSpPr>
          <p:grpSp>
            <p:nvGrpSpPr>
              <p:cNvPr id="5" name="Group 4">
                <a:extLst>
                  <a:ext uri="{FF2B5EF4-FFF2-40B4-BE49-F238E27FC236}">
                    <a16:creationId xmlns="" xmlns:a16="http://schemas.microsoft.com/office/drawing/2014/main" id="{D90CD7C0-5375-4D02-B1E0-A469725D32BA}"/>
                  </a:ext>
                </a:extLst>
              </p:cNvPr>
              <p:cNvGrpSpPr/>
              <p:nvPr/>
            </p:nvGrpSpPr>
            <p:grpSpPr>
              <a:xfrm>
                <a:off x="4405313" y="2047875"/>
                <a:ext cx="2573338" cy="1528763"/>
                <a:chOff x="4405313" y="2047875"/>
                <a:chExt cx="2573338" cy="1528763"/>
              </a:xfrm>
            </p:grpSpPr>
            <p:sp>
              <p:nvSpPr>
                <p:cNvPr id="7" name="Freeform 6">
                  <a:extLst>
                    <a:ext uri="{FF2B5EF4-FFF2-40B4-BE49-F238E27FC236}">
                      <a16:creationId xmlns="" xmlns:a16="http://schemas.microsoft.com/office/drawing/2014/main" id="{4D597DCA-0C47-EF89-E3B5-9E995BFF81EA}"/>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8" name="Freeform 9">
                  <a:extLst>
                    <a:ext uri="{FF2B5EF4-FFF2-40B4-BE49-F238E27FC236}">
                      <a16:creationId xmlns="" xmlns:a16="http://schemas.microsoft.com/office/drawing/2014/main" id="{A41B61EC-952B-D76A-1CAE-4078D72F345F}"/>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10" name="Group 9">
                  <a:extLst>
                    <a:ext uri="{FF2B5EF4-FFF2-40B4-BE49-F238E27FC236}">
                      <a16:creationId xmlns="" xmlns:a16="http://schemas.microsoft.com/office/drawing/2014/main" id="{59766D8F-5FE8-5474-EB07-54967E4D0321}"/>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12" name="Oval 13">
                    <a:extLst>
                      <a:ext uri="{FF2B5EF4-FFF2-40B4-BE49-F238E27FC236}">
                        <a16:creationId xmlns="" xmlns:a16="http://schemas.microsoft.com/office/drawing/2014/main" id="{A271C865-A90B-4A43-D848-44B7D30BA07D}"/>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13" name="Freeform 14">
                    <a:extLst>
                      <a:ext uri="{FF2B5EF4-FFF2-40B4-BE49-F238E27FC236}">
                        <a16:creationId xmlns="" xmlns:a16="http://schemas.microsoft.com/office/drawing/2014/main" id="{6C37A757-D39A-92FC-6A6E-F6D371FDC788}"/>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4" name="Freeform 15">
                    <a:extLst>
                      <a:ext uri="{FF2B5EF4-FFF2-40B4-BE49-F238E27FC236}">
                        <a16:creationId xmlns="" xmlns:a16="http://schemas.microsoft.com/office/drawing/2014/main" id="{015D0DDA-9FE9-0449-6C27-3345792EA4F5}"/>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5" name="Freeform 17">
                    <a:extLst>
                      <a:ext uri="{FF2B5EF4-FFF2-40B4-BE49-F238E27FC236}">
                        <a16:creationId xmlns="" xmlns:a16="http://schemas.microsoft.com/office/drawing/2014/main" id="{9CB67F18-799E-1E0E-C32E-137BDCE049B8}"/>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16" name="Freeform 18">
                    <a:extLst>
                      <a:ext uri="{FF2B5EF4-FFF2-40B4-BE49-F238E27FC236}">
                        <a16:creationId xmlns="" xmlns:a16="http://schemas.microsoft.com/office/drawing/2014/main" id="{5A48ACDC-F1C1-C183-3409-610649CC9CA0}"/>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11" name="Oval 37">
                  <a:extLst>
                    <a:ext uri="{FF2B5EF4-FFF2-40B4-BE49-F238E27FC236}">
                      <a16:creationId xmlns="" xmlns:a16="http://schemas.microsoft.com/office/drawing/2014/main" id="{D7FB32EA-B0D7-0A3F-2F31-66BEC3E92D63}"/>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6" name="Rectangle 5">
                <a:extLst>
                  <a:ext uri="{FF2B5EF4-FFF2-40B4-BE49-F238E27FC236}">
                    <a16:creationId xmlns="" xmlns:a16="http://schemas.microsoft.com/office/drawing/2014/main" id="{3E606A89-0871-ACB4-5EE8-E8FC4408A612}"/>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التأثير على القرارات والسلوك:</a:t>
                </a:r>
              </a:p>
            </p:txBody>
          </p:sp>
        </p:grpSp>
        <p:sp>
          <p:nvSpPr>
            <p:cNvPr id="4" name="Rectangle 3">
              <a:extLst>
                <a:ext uri="{FF2B5EF4-FFF2-40B4-BE49-F238E27FC236}">
                  <a16:creationId xmlns="" xmlns:a16="http://schemas.microsoft.com/office/drawing/2014/main" id="{2A12814B-E509-9A28-A6E5-6ABFE8A05AA6}"/>
                </a:ext>
              </a:extLst>
            </p:cNvPr>
            <p:cNvSpPr/>
            <p:nvPr/>
          </p:nvSpPr>
          <p:spPr>
            <a:xfrm>
              <a:off x="5695951" y="2378227"/>
              <a:ext cx="1066458" cy="882538"/>
            </a:xfrm>
            <a:prstGeom prst="rect">
              <a:avLst/>
            </a:prstGeom>
          </p:spPr>
          <p:txBody>
            <a:bodyPr wrap="square">
              <a:spAutoFit/>
            </a:bodyPr>
            <a:lstStyle/>
            <a:p>
              <a:pPr lvl="0" algn="ctr" rtl="1"/>
              <a:r>
                <a:rPr lang="ar-EG" altLang="x-none" sz="2800" b="1" kern="0" dirty="0">
                  <a:solidFill>
                    <a:srgbClr val="C00000"/>
                  </a:solidFill>
                  <a:latin typeface="Sakkal Majalla" panose="02000000000000000000" pitchFamily="2" charset="-78"/>
                  <a:cs typeface="Sakkal Majalla" panose="02000000000000000000" pitchFamily="2" charset="-78"/>
                </a:rPr>
                <a:t>7</a:t>
              </a:r>
              <a:endPar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endParaRPr>
            </a:p>
          </p:txBody>
        </p:sp>
      </p:grpSp>
      <p:sp>
        <p:nvSpPr>
          <p:cNvPr id="17" name="TextBox 16">
            <a:extLst>
              <a:ext uri="{FF2B5EF4-FFF2-40B4-BE49-F238E27FC236}">
                <a16:creationId xmlns="" xmlns:a16="http://schemas.microsoft.com/office/drawing/2014/main" id="{5D6EF7F1-17F1-548A-B406-1CB785A0E0F8}"/>
              </a:ext>
            </a:extLst>
          </p:cNvPr>
          <p:cNvSpPr txBox="1"/>
          <p:nvPr/>
        </p:nvSpPr>
        <p:spPr>
          <a:xfrm>
            <a:off x="151503" y="2117382"/>
            <a:ext cx="11888993" cy="1154162"/>
          </a:xfrm>
          <a:prstGeom prst="rect">
            <a:avLst/>
          </a:prstGeom>
          <a:noFill/>
        </p:spPr>
        <p:txBody>
          <a:bodyPr wrap="square">
            <a:spAutoFit/>
          </a:bodyPr>
          <a:lstStyle/>
          <a:p>
            <a:pPr algn="justLow">
              <a:lnSpc>
                <a:spcPct val="150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تشكيل الهوية يتضمن تعزيز التفاعل مع الجماعات الداخلية والخارجية، ويجب أن يكون هناك توجيه وتواصل فعال مع الموظفين والعملاء والشركاء التجاريين لنشر رسالة الهوية</a:t>
            </a:r>
          </a:p>
        </p:txBody>
      </p:sp>
      <p:grpSp>
        <p:nvGrpSpPr>
          <p:cNvPr id="18" name="Group 17">
            <a:extLst>
              <a:ext uri="{FF2B5EF4-FFF2-40B4-BE49-F238E27FC236}">
                <a16:creationId xmlns="" xmlns:a16="http://schemas.microsoft.com/office/drawing/2014/main" id="{653EC375-488E-FE0B-D1A1-BE982FDA0629}"/>
              </a:ext>
            </a:extLst>
          </p:cNvPr>
          <p:cNvGrpSpPr/>
          <p:nvPr/>
        </p:nvGrpSpPr>
        <p:grpSpPr>
          <a:xfrm>
            <a:off x="6339237" y="3581234"/>
            <a:ext cx="5701982" cy="906340"/>
            <a:chOff x="-2094927" y="2047875"/>
            <a:chExt cx="9073578" cy="1528763"/>
          </a:xfrm>
        </p:grpSpPr>
        <p:grpSp>
          <p:nvGrpSpPr>
            <p:cNvPr id="19" name="Group 18">
              <a:extLst>
                <a:ext uri="{FF2B5EF4-FFF2-40B4-BE49-F238E27FC236}">
                  <a16:creationId xmlns="" xmlns:a16="http://schemas.microsoft.com/office/drawing/2014/main" id="{D8237C12-CE1E-0688-0F28-ECB59DA39BE7}"/>
                </a:ext>
              </a:extLst>
            </p:cNvPr>
            <p:cNvGrpSpPr/>
            <p:nvPr/>
          </p:nvGrpSpPr>
          <p:grpSpPr>
            <a:xfrm>
              <a:off x="-2094927" y="2047875"/>
              <a:ext cx="9073578" cy="1528763"/>
              <a:chOff x="-2094927" y="2047875"/>
              <a:chExt cx="9073578" cy="1528763"/>
            </a:xfrm>
          </p:grpSpPr>
          <p:grpSp>
            <p:nvGrpSpPr>
              <p:cNvPr id="21" name="Group 20">
                <a:extLst>
                  <a:ext uri="{FF2B5EF4-FFF2-40B4-BE49-F238E27FC236}">
                    <a16:creationId xmlns="" xmlns:a16="http://schemas.microsoft.com/office/drawing/2014/main" id="{1F7B4208-4E7B-3D5D-066E-85C8FF971360}"/>
                  </a:ext>
                </a:extLst>
              </p:cNvPr>
              <p:cNvGrpSpPr/>
              <p:nvPr/>
            </p:nvGrpSpPr>
            <p:grpSpPr>
              <a:xfrm>
                <a:off x="4405313" y="2047875"/>
                <a:ext cx="2573338" cy="1528763"/>
                <a:chOff x="4405313" y="2047875"/>
                <a:chExt cx="2573338" cy="1528763"/>
              </a:xfrm>
            </p:grpSpPr>
            <p:sp>
              <p:nvSpPr>
                <p:cNvPr id="23" name="Freeform 6">
                  <a:extLst>
                    <a:ext uri="{FF2B5EF4-FFF2-40B4-BE49-F238E27FC236}">
                      <a16:creationId xmlns="" xmlns:a16="http://schemas.microsoft.com/office/drawing/2014/main" id="{D8940F1C-130C-F09E-B8E8-515CD6E46E88}"/>
                    </a:ext>
                  </a:extLst>
                </p:cNvPr>
                <p:cNvSpPr>
                  <a:spLocks/>
                </p:cNvSpPr>
                <p:nvPr/>
              </p:nvSpPr>
              <p:spPr bwMode="auto">
                <a:xfrm>
                  <a:off x="6213476" y="2047875"/>
                  <a:ext cx="765175" cy="1528763"/>
                </a:xfrm>
                <a:custGeom>
                  <a:avLst/>
                  <a:gdLst>
                    <a:gd name="T0" fmla="*/ 213 w 213"/>
                    <a:gd name="T1" fmla="*/ 213 h 425"/>
                    <a:gd name="T2" fmla="*/ 0 w 213"/>
                    <a:gd name="T3" fmla="*/ 425 h 425"/>
                    <a:gd name="T4" fmla="*/ 0 w 213"/>
                    <a:gd name="T5" fmla="*/ 343 h 425"/>
                    <a:gd name="T6" fmla="*/ 131 w 213"/>
                    <a:gd name="T7" fmla="*/ 213 h 425"/>
                    <a:gd name="T8" fmla="*/ 0 w 213"/>
                    <a:gd name="T9" fmla="*/ 82 h 425"/>
                    <a:gd name="T10" fmla="*/ 0 w 213"/>
                    <a:gd name="T11" fmla="*/ 0 h 425"/>
                    <a:gd name="T12" fmla="*/ 213 w 213"/>
                    <a:gd name="T13" fmla="*/ 213 h 425"/>
                  </a:gdLst>
                  <a:ahLst/>
                  <a:cxnLst>
                    <a:cxn ang="0">
                      <a:pos x="T0" y="T1"/>
                    </a:cxn>
                    <a:cxn ang="0">
                      <a:pos x="T2" y="T3"/>
                    </a:cxn>
                    <a:cxn ang="0">
                      <a:pos x="T4" y="T5"/>
                    </a:cxn>
                    <a:cxn ang="0">
                      <a:pos x="T6" y="T7"/>
                    </a:cxn>
                    <a:cxn ang="0">
                      <a:pos x="T8" y="T9"/>
                    </a:cxn>
                    <a:cxn ang="0">
                      <a:pos x="T10" y="T11"/>
                    </a:cxn>
                    <a:cxn ang="0">
                      <a:pos x="T12" y="T13"/>
                    </a:cxn>
                  </a:cxnLst>
                  <a:rect l="0" t="0" r="r" b="b"/>
                  <a:pathLst>
                    <a:path w="213" h="425">
                      <a:moveTo>
                        <a:pt x="213" y="213"/>
                      </a:moveTo>
                      <a:cubicBezTo>
                        <a:pt x="213" y="330"/>
                        <a:pt x="118" y="425"/>
                        <a:pt x="0" y="425"/>
                      </a:cubicBezTo>
                      <a:cubicBezTo>
                        <a:pt x="0" y="343"/>
                        <a:pt x="0" y="343"/>
                        <a:pt x="0" y="343"/>
                      </a:cubicBezTo>
                      <a:cubicBezTo>
                        <a:pt x="72" y="343"/>
                        <a:pt x="131" y="285"/>
                        <a:pt x="131" y="213"/>
                      </a:cubicBezTo>
                      <a:cubicBezTo>
                        <a:pt x="131" y="141"/>
                        <a:pt x="72" y="82"/>
                        <a:pt x="0" y="82"/>
                      </a:cubicBezTo>
                      <a:cubicBezTo>
                        <a:pt x="0" y="0"/>
                        <a:pt x="0" y="0"/>
                        <a:pt x="0" y="0"/>
                      </a:cubicBezTo>
                      <a:cubicBezTo>
                        <a:pt x="118" y="0"/>
                        <a:pt x="213" y="95"/>
                        <a:pt x="213" y="213"/>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4" name="Freeform 9">
                  <a:extLst>
                    <a:ext uri="{FF2B5EF4-FFF2-40B4-BE49-F238E27FC236}">
                      <a16:creationId xmlns="" xmlns:a16="http://schemas.microsoft.com/office/drawing/2014/main" id="{529A0753-03C3-B11F-8FCF-D6EDF2D06386}"/>
                    </a:ext>
                  </a:extLst>
                </p:cNvPr>
                <p:cNvSpPr>
                  <a:spLocks noEditPoints="1"/>
                </p:cNvSpPr>
                <p:nvPr/>
              </p:nvSpPr>
              <p:spPr bwMode="auto">
                <a:xfrm>
                  <a:off x="4405313" y="2789238"/>
                  <a:ext cx="1139825" cy="46038"/>
                </a:xfrm>
                <a:custGeom>
                  <a:avLst/>
                  <a:gdLst>
                    <a:gd name="T0" fmla="*/ 309 w 317"/>
                    <a:gd name="T1" fmla="*/ 12 h 13"/>
                    <a:gd name="T2" fmla="*/ 305 w 317"/>
                    <a:gd name="T3" fmla="*/ 7 h 13"/>
                    <a:gd name="T4" fmla="*/ 315 w 317"/>
                    <a:gd name="T5" fmla="*/ 2 h 13"/>
                    <a:gd name="T6" fmla="*/ 317 w 317"/>
                    <a:gd name="T7" fmla="*/ 4 h 13"/>
                    <a:gd name="T8" fmla="*/ 317 w 317"/>
                    <a:gd name="T9" fmla="*/ 7 h 13"/>
                    <a:gd name="T10" fmla="*/ 313 w 317"/>
                    <a:gd name="T11" fmla="*/ 12 h 13"/>
                    <a:gd name="T12" fmla="*/ 273 w 317"/>
                    <a:gd name="T13" fmla="*/ 13 h 13"/>
                    <a:gd name="T14" fmla="*/ 279 w 317"/>
                    <a:gd name="T15" fmla="*/ 7 h 13"/>
                    <a:gd name="T16" fmla="*/ 267 w 317"/>
                    <a:gd name="T17" fmla="*/ 7 h 13"/>
                    <a:gd name="T18" fmla="*/ 235 w 317"/>
                    <a:gd name="T19" fmla="*/ 13 h 13"/>
                    <a:gd name="T20" fmla="*/ 241 w 317"/>
                    <a:gd name="T21" fmla="*/ 7 h 13"/>
                    <a:gd name="T22" fmla="*/ 229 w 317"/>
                    <a:gd name="T23" fmla="*/ 7 h 13"/>
                    <a:gd name="T24" fmla="*/ 197 w 317"/>
                    <a:gd name="T25" fmla="*/ 13 h 13"/>
                    <a:gd name="T26" fmla="*/ 203 w 317"/>
                    <a:gd name="T27" fmla="*/ 7 h 13"/>
                    <a:gd name="T28" fmla="*/ 191 w 317"/>
                    <a:gd name="T29" fmla="*/ 7 h 13"/>
                    <a:gd name="T30" fmla="*/ 158 w 317"/>
                    <a:gd name="T31" fmla="*/ 13 h 13"/>
                    <a:gd name="T32" fmla="*/ 164 w 317"/>
                    <a:gd name="T33" fmla="*/ 7 h 13"/>
                    <a:gd name="T34" fmla="*/ 152 w 317"/>
                    <a:gd name="T35" fmla="*/ 7 h 13"/>
                    <a:gd name="T36" fmla="*/ 120 w 317"/>
                    <a:gd name="T37" fmla="*/ 13 h 13"/>
                    <a:gd name="T38" fmla="*/ 126 w 317"/>
                    <a:gd name="T39" fmla="*/ 7 h 13"/>
                    <a:gd name="T40" fmla="*/ 114 w 317"/>
                    <a:gd name="T41" fmla="*/ 7 h 13"/>
                    <a:gd name="T42" fmla="*/ 82 w 317"/>
                    <a:gd name="T43" fmla="*/ 13 h 13"/>
                    <a:gd name="T44" fmla="*/ 88 w 317"/>
                    <a:gd name="T45" fmla="*/ 7 h 13"/>
                    <a:gd name="T46" fmla="*/ 76 w 317"/>
                    <a:gd name="T47" fmla="*/ 7 h 13"/>
                    <a:gd name="T48" fmla="*/ 44 w 317"/>
                    <a:gd name="T49" fmla="*/ 13 h 13"/>
                    <a:gd name="T50" fmla="*/ 50 w 317"/>
                    <a:gd name="T51" fmla="*/ 7 h 13"/>
                    <a:gd name="T52" fmla="*/ 38 w 317"/>
                    <a:gd name="T53" fmla="*/ 7 h 13"/>
                    <a:gd name="T54" fmla="*/ 8 w 317"/>
                    <a:gd name="T55" fmla="*/ 12 h 13"/>
                    <a:gd name="T56" fmla="*/ 12 w 317"/>
                    <a:gd name="T57" fmla="*/ 7 h 13"/>
                    <a:gd name="T58" fmla="*/ 9 w 317"/>
                    <a:gd name="T59" fmla="*/ 2 h 13"/>
                    <a:gd name="T60" fmla="*/ 7 w 317"/>
                    <a:gd name="T61" fmla="*/ 1 h 13"/>
                    <a:gd name="T62" fmla="*/ 3 w 317"/>
                    <a:gd name="T63" fmla="*/ 1 h 13"/>
                    <a:gd name="T64" fmla="*/ 2 w 317"/>
                    <a:gd name="T65" fmla="*/ 2 h 13"/>
                    <a:gd name="T66" fmla="*/ 2 w 317"/>
                    <a:gd name="T67" fmla="*/ 11 h 13"/>
                    <a:gd name="T68" fmla="*/ 8 w 317"/>
                    <a:gd name="T6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13">
                      <a:moveTo>
                        <a:pt x="311" y="13"/>
                      </a:moveTo>
                      <a:cubicBezTo>
                        <a:pt x="310" y="13"/>
                        <a:pt x="309" y="12"/>
                        <a:pt x="309" y="12"/>
                      </a:cubicBezTo>
                      <a:cubicBezTo>
                        <a:pt x="308" y="12"/>
                        <a:pt x="307" y="11"/>
                        <a:pt x="307" y="11"/>
                      </a:cubicBezTo>
                      <a:cubicBezTo>
                        <a:pt x="306" y="10"/>
                        <a:pt x="305" y="8"/>
                        <a:pt x="305" y="7"/>
                      </a:cubicBezTo>
                      <a:cubicBezTo>
                        <a:pt x="305" y="5"/>
                        <a:pt x="306" y="3"/>
                        <a:pt x="307" y="2"/>
                      </a:cubicBezTo>
                      <a:cubicBezTo>
                        <a:pt x="309" y="0"/>
                        <a:pt x="313" y="0"/>
                        <a:pt x="315" y="2"/>
                      </a:cubicBezTo>
                      <a:cubicBezTo>
                        <a:pt x="316" y="3"/>
                        <a:pt x="316" y="3"/>
                        <a:pt x="316" y="3"/>
                      </a:cubicBezTo>
                      <a:cubicBezTo>
                        <a:pt x="317" y="4"/>
                        <a:pt x="317" y="4"/>
                        <a:pt x="317" y="4"/>
                      </a:cubicBezTo>
                      <a:cubicBezTo>
                        <a:pt x="317" y="5"/>
                        <a:pt x="317" y="5"/>
                        <a:pt x="317" y="5"/>
                      </a:cubicBezTo>
                      <a:cubicBezTo>
                        <a:pt x="317" y="6"/>
                        <a:pt x="317" y="6"/>
                        <a:pt x="317" y="7"/>
                      </a:cubicBezTo>
                      <a:cubicBezTo>
                        <a:pt x="317" y="8"/>
                        <a:pt x="316" y="10"/>
                        <a:pt x="315" y="11"/>
                      </a:cubicBezTo>
                      <a:cubicBezTo>
                        <a:pt x="315" y="11"/>
                        <a:pt x="314" y="12"/>
                        <a:pt x="313" y="12"/>
                      </a:cubicBezTo>
                      <a:cubicBezTo>
                        <a:pt x="313" y="12"/>
                        <a:pt x="312" y="13"/>
                        <a:pt x="311" y="13"/>
                      </a:cubicBezTo>
                      <a:close/>
                      <a:moveTo>
                        <a:pt x="273" y="13"/>
                      </a:moveTo>
                      <a:cubicBezTo>
                        <a:pt x="273" y="13"/>
                        <a:pt x="273" y="13"/>
                        <a:pt x="273" y="13"/>
                      </a:cubicBezTo>
                      <a:cubicBezTo>
                        <a:pt x="276" y="13"/>
                        <a:pt x="279" y="10"/>
                        <a:pt x="279" y="7"/>
                      </a:cubicBezTo>
                      <a:cubicBezTo>
                        <a:pt x="279" y="3"/>
                        <a:pt x="276" y="1"/>
                        <a:pt x="273" y="1"/>
                      </a:cubicBezTo>
                      <a:cubicBezTo>
                        <a:pt x="270" y="1"/>
                        <a:pt x="267" y="3"/>
                        <a:pt x="267" y="7"/>
                      </a:cubicBezTo>
                      <a:cubicBezTo>
                        <a:pt x="267" y="10"/>
                        <a:pt x="270" y="13"/>
                        <a:pt x="273" y="13"/>
                      </a:cubicBezTo>
                      <a:close/>
                      <a:moveTo>
                        <a:pt x="235" y="13"/>
                      </a:moveTo>
                      <a:cubicBezTo>
                        <a:pt x="235" y="13"/>
                        <a:pt x="235" y="13"/>
                        <a:pt x="235" y="13"/>
                      </a:cubicBezTo>
                      <a:cubicBezTo>
                        <a:pt x="238" y="13"/>
                        <a:pt x="241" y="10"/>
                        <a:pt x="241" y="7"/>
                      </a:cubicBezTo>
                      <a:cubicBezTo>
                        <a:pt x="241" y="3"/>
                        <a:pt x="238" y="1"/>
                        <a:pt x="235" y="1"/>
                      </a:cubicBezTo>
                      <a:cubicBezTo>
                        <a:pt x="231" y="1"/>
                        <a:pt x="229" y="3"/>
                        <a:pt x="229" y="7"/>
                      </a:cubicBezTo>
                      <a:cubicBezTo>
                        <a:pt x="229" y="10"/>
                        <a:pt x="231" y="13"/>
                        <a:pt x="235" y="13"/>
                      </a:cubicBezTo>
                      <a:close/>
                      <a:moveTo>
                        <a:pt x="197" y="13"/>
                      </a:moveTo>
                      <a:cubicBezTo>
                        <a:pt x="197" y="13"/>
                        <a:pt x="197" y="13"/>
                        <a:pt x="197" y="13"/>
                      </a:cubicBezTo>
                      <a:cubicBezTo>
                        <a:pt x="200" y="13"/>
                        <a:pt x="203" y="10"/>
                        <a:pt x="203" y="7"/>
                      </a:cubicBezTo>
                      <a:cubicBezTo>
                        <a:pt x="203" y="3"/>
                        <a:pt x="200" y="1"/>
                        <a:pt x="197" y="1"/>
                      </a:cubicBezTo>
                      <a:cubicBezTo>
                        <a:pt x="193" y="1"/>
                        <a:pt x="191" y="3"/>
                        <a:pt x="191" y="7"/>
                      </a:cubicBezTo>
                      <a:cubicBezTo>
                        <a:pt x="191" y="10"/>
                        <a:pt x="193" y="13"/>
                        <a:pt x="197" y="13"/>
                      </a:cubicBezTo>
                      <a:close/>
                      <a:moveTo>
                        <a:pt x="158" y="13"/>
                      </a:moveTo>
                      <a:cubicBezTo>
                        <a:pt x="158" y="13"/>
                        <a:pt x="158" y="13"/>
                        <a:pt x="158" y="13"/>
                      </a:cubicBezTo>
                      <a:cubicBezTo>
                        <a:pt x="162" y="13"/>
                        <a:pt x="164" y="10"/>
                        <a:pt x="164" y="7"/>
                      </a:cubicBezTo>
                      <a:cubicBezTo>
                        <a:pt x="164" y="3"/>
                        <a:pt x="162" y="1"/>
                        <a:pt x="158" y="1"/>
                      </a:cubicBezTo>
                      <a:cubicBezTo>
                        <a:pt x="155" y="1"/>
                        <a:pt x="152" y="3"/>
                        <a:pt x="152" y="7"/>
                      </a:cubicBezTo>
                      <a:cubicBezTo>
                        <a:pt x="152" y="10"/>
                        <a:pt x="155" y="13"/>
                        <a:pt x="158" y="13"/>
                      </a:cubicBezTo>
                      <a:close/>
                      <a:moveTo>
                        <a:pt x="120" y="13"/>
                      </a:moveTo>
                      <a:cubicBezTo>
                        <a:pt x="120" y="13"/>
                        <a:pt x="120" y="13"/>
                        <a:pt x="120" y="13"/>
                      </a:cubicBezTo>
                      <a:cubicBezTo>
                        <a:pt x="124" y="13"/>
                        <a:pt x="126" y="10"/>
                        <a:pt x="126" y="7"/>
                      </a:cubicBezTo>
                      <a:cubicBezTo>
                        <a:pt x="126" y="3"/>
                        <a:pt x="124" y="1"/>
                        <a:pt x="120" y="1"/>
                      </a:cubicBezTo>
                      <a:cubicBezTo>
                        <a:pt x="117" y="1"/>
                        <a:pt x="114" y="3"/>
                        <a:pt x="114" y="7"/>
                      </a:cubicBezTo>
                      <a:cubicBezTo>
                        <a:pt x="114" y="10"/>
                        <a:pt x="117" y="13"/>
                        <a:pt x="120" y="13"/>
                      </a:cubicBezTo>
                      <a:close/>
                      <a:moveTo>
                        <a:pt x="82" y="13"/>
                      </a:moveTo>
                      <a:cubicBezTo>
                        <a:pt x="82" y="13"/>
                        <a:pt x="82" y="13"/>
                        <a:pt x="82" y="13"/>
                      </a:cubicBezTo>
                      <a:cubicBezTo>
                        <a:pt x="85" y="13"/>
                        <a:pt x="88" y="10"/>
                        <a:pt x="88" y="7"/>
                      </a:cubicBezTo>
                      <a:cubicBezTo>
                        <a:pt x="88" y="3"/>
                        <a:pt x="85" y="1"/>
                        <a:pt x="82" y="1"/>
                      </a:cubicBezTo>
                      <a:cubicBezTo>
                        <a:pt x="79" y="1"/>
                        <a:pt x="76" y="3"/>
                        <a:pt x="76" y="7"/>
                      </a:cubicBezTo>
                      <a:cubicBezTo>
                        <a:pt x="76" y="10"/>
                        <a:pt x="79" y="13"/>
                        <a:pt x="82" y="13"/>
                      </a:cubicBezTo>
                      <a:close/>
                      <a:moveTo>
                        <a:pt x="44" y="13"/>
                      </a:moveTo>
                      <a:cubicBezTo>
                        <a:pt x="44" y="13"/>
                        <a:pt x="44" y="13"/>
                        <a:pt x="44" y="13"/>
                      </a:cubicBezTo>
                      <a:cubicBezTo>
                        <a:pt x="47" y="13"/>
                        <a:pt x="50" y="10"/>
                        <a:pt x="50" y="7"/>
                      </a:cubicBezTo>
                      <a:cubicBezTo>
                        <a:pt x="50" y="3"/>
                        <a:pt x="47" y="1"/>
                        <a:pt x="44" y="1"/>
                      </a:cubicBezTo>
                      <a:cubicBezTo>
                        <a:pt x="41" y="1"/>
                        <a:pt x="38" y="3"/>
                        <a:pt x="38" y="7"/>
                      </a:cubicBezTo>
                      <a:cubicBezTo>
                        <a:pt x="38" y="10"/>
                        <a:pt x="41" y="13"/>
                        <a:pt x="44" y="13"/>
                      </a:cubicBezTo>
                      <a:close/>
                      <a:moveTo>
                        <a:pt x="8" y="12"/>
                      </a:moveTo>
                      <a:cubicBezTo>
                        <a:pt x="9" y="12"/>
                        <a:pt x="9" y="11"/>
                        <a:pt x="10" y="11"/>
                      </a:cubicBezTo>
                      <a:cubicBezTo>
                        <a:pt x="11" y="10"/>
                        <a:pt x="12" y="8"/>
                        <a:pt x="12" y="7"/>
                      </a:cubicBezTo>
                      <a:cubicBezTo>
                        <a:pt x="12" y="5"/>
                        <a:pt x="11" y="3"/>
                        <a:pt x="10" y="2"/>
                      </a:cubicBezTo>
                      <a:cubicBezTo>
                        <a:pt x="9" y="2"/>
                        <a:pt x="9" y="2"/>
                        <a:pt x="9" y="2"/>
                      </a:cubicBezTo>
                      <a:cubicBezTo>
                        <a:pt x="8" y="1"/>
                        <a:pt x="8" y="1"/>
                        <a:pt x="8" y="1"/>
                      </a:cubicBezTo>
                      <a:cubicBezTo>
                        <a:pt x="8" y="1"/>
                        <a:pt x="7" y="1"/>
                        <a:pt x="7" y="1"/>
                      </a:cubicBezTo>
                      <a:cubicBezTo>
                        <a:pt x="6" y="1"/>
                        <a:pt x="5" y="1"/>
                        <a:pt x="5" y="1"/>
                      </a:cubicBezTo>
                      <a:cubicBezTo>
                        <a:pt x="3" y="1"/>
                        <a:pt x="3" y="1"/>
                        <a:pt x="3" y="1"/>
                      </a:cubicBezTo>
                      <a:cubicBezTo>
                        <a:pt x="2" y="2"/>
                        <a:pt x="2" y="2"/>
                        <a:pt x="2" y="2"/>
                      </a:cubicBezTo>
                      <a:cubicBezTo>
                        <a:pt x="2" y="2"/>
                        <a:pt x="2" y="2"/>
                        <a:pt x="2" y="2"/>
                      </a:cubicBezTo>
                      <a:cubicBezTo>
                        <a:pt x="0" y="3"/>
                        <a:pt x="0" y="5"/>
                        <a:pt x="0" y="7"/>
                      </a:cubicBezTo>
                      <a:cubicBezTo>
                        <a:pt x="0" y="8"/>
                        <a:pt x="0" y="10"/>
                        <a:pt x="2" y="11"/>
                      </a:cubicBezTo>
                      <a:cubicBezTo>
                        <a:pt x="3" y="12"/>
                        <a:pt x="4" y="13"/>
                        <a:pt x="6" y="13"/>
                      </a:cubicBezTo>
                      <a:cubicBezTo>
                        <a:pt x="7" y="13"/>
                        <a:pt x="7" y="12"/>
                        <a:pt x="8" y="12"/>
                      </a:cubicBezTo>
                      <a:close/>
                    </a:path>
                  </a:pathLst>
                </a:custGeom>
                <a:solidFill>
                  <a:srgbClr val="FE2635"/>
                </a:solidFill>
                <a:ln>
                  <a:solidFill>
                    <a:srgbClr val="28B056"/>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nvGrpSpPr>
                <p:cNvPr id="25" name="Group 24">
                  <a:extLst>
                    <a:ext uri="{FF2B5EF4-FFF2-40B4-BE49-F238E27FC236}">
                      <a16:creationId xmlns="" xmlns:a16="http://schemas.microsoft.com/office/drawing/2014/main" id="{1C168C8E-94F7-46E5-7681-AB990135FF38}"/>
                    </a:ext>
                  </a:extLst>
                </p:cNvPr>
                <p:cNvGrpSpPr/>
                <p:nvPr/>
              </p:nvGrpSpPr>
              <p:grpSpPr>
                <a:xfrm>
                  <a:off x="5724526" y="2320925"/>
                  <a:ext cx="981075" cy="982663"/>
                  <a:chOff x="5724526" y="2320925"/>
                  <a:chExt cx="981075" cy="982663"/>
                </a:xfrm>
                <a:effectLst>
                  <a:outerShdw blurRad="165100" dist="101600" dir="2700000" sx="99000" sy="99000" algn="tl" rotWithShape="0">
                    <a:prstClr val="black">
                      <a:alpha val="34000"/>
                    </a:prstClr>
                  </a:outerShdw>
                </a:effectLst>
              </p:grpSpPr>
              <p:sp>
                <p:nvSpPr>
                  <p:cNvPr id="27" name="Oval 13">
                    <a:extLst>
                      <a:ext uri="{FF2B5EF4-FFF2-40B4-BE49-F238E27FC236}">
                        <a16:creationId xmlns="" xmlns:a16="http://schemas.microsoft.com/office/drawing/2014/main" id="{74EB8407-EA2D-EAF8-ADDF-B994E8A88092}"/>
                      </a:ext>
                    </a:extLst>
                  </p:cNvPr>
                  <p:cNvSpPr>
                    <a:spLocks noChangeArrowheads="1"/>
                  </p:cNvSpPr>
                  <p:nvPr/>
                </p:nvSpPr>
                <p:spPr bwMode="auto">
                  <a:xfrm>
                    <a:off x="5724526" y="2320925"/>
                    <a:ext cx="981075" cy="982663"/>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dirty="0">
                      <a:ln>
                        <a:noFill/>
                      </a:ln>
                      <a:solidFill>
                        <a:srgbClr val="C00000"/>
                      </a:solidFill>
                      <a:effectLst/>
                      <a:uLnTx/>
                      <a:uFillTx/>
                      <a:cs typeface="Sakkal Majalla" panose="02000000000000000000" pitchFamily="2" charset="-78"/>
                    </a:endParaRPr>
                  </a:p>
                </p:txBody>
              </p:sp>
              <p:sp>
                <p:nvSpPr>
                  <p:cNvPr id="28" name="Freeform 14">
                    <a:extLst>
                      <a:ext uri="{FF2B5EF4-FFF2-40B4-BE49-F238E27FC236}">
                        <a16:creationId xmlns="" xmlns:a16="http://schemas.microsoft.com/office/drawing/2014/main" id="{8A00837B-A3D1-4A3D-6FED-09028569C15C}"/>
                      </a:ext>
                    </a:extLst>
                  </p:cNvPr>
                  <p:cNvSpPr>
                    <a:spLocks/>
                  </p:cNvSpPr>
                  <p:nvPr/>
                </p:nvSpPr>
                <p:spPr bwMode="auto">
                  <a:xfrm>
                    <a:off x="5864226" y="2462213"/>
                    <a:ext cx="841375" cy="841375"/>
                  </a:xfrm>
                  <a:custGeom>
                    <a:avLst/>
                    <a:gdLst>
                      <a:gd name="T0" fmla="*/ 193 w 234"/>
                      <a:gd name="T1" fmla="*/ 0 h 234"/>
                      <a:gd name="T2" fmla="*/ 232 w 234"/>
                      <a:gd name="T3" fmla="*/ 95 h 234"/>
                      <a:gd name="T4" fmla="*/ 95 w 234"/>
                      <a:gd name="T5" fmla="*/ 232 h 234"/>
                      <a:gd name="T6" fmla="*/ 0 w 234"/>
                      <a:gd name="T7" fmla="*/ 193 h 234"/>
                      <a:gd name="T8" fmla="*/ 97 w 234"/>
                      <a:gd name="T9" fmla="*/ 234 h 234"/>
                      <a:gd name="T10" fmla="*/ 234 w 234"/>
                      <a:gd name="T11" fmla="*/ 98 h 234"/>
                      <a:gd name="T12" fmla="*/ 193 w 234"/>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234" h="234">
                        <a:moveTo>
                          <a:pt x="193" y="0"/>
                        </a:moveTo>
                        <a:cubicBezTo>
                          <a:pt x="217" y="25"/>
                          <a:pt x="232" y="58"/>
                          <a:pt x="232" y="95"/>
                        </a:cubicBezTo>
                        <a:cubicBezTo>
                          <a:pt x="232" y="171"/>
                          <a:pt x="170" y="232"/>
                          <a:pt x="95" y="232"/>
                        </a:cubicBezTo>
                        <a:cubicBezTo>
                          <a:pt x="58" y="232"/>
                          <a:pt x="24" y="217"/>
                          <a:pt x="0" y="193"/>
                        </a:cubicBezTo>
                        <a:cubicBezTo>
                          <a:pt x="25" y="218"/>
                          <a:pt x="59" y="234"/>
                          <a:pt x="97" y="234"/>
                        </a:cubicBezTo>
                        <a:cubicBezTo>
                          <a:pt x="173" y="234"/>
                          <a:pt x="234" y="173"/>
                          <a:pt x="234" y="98"/>
                        </a:cubicBezTo>
                        <a:cubicBezTo>
                          <a:pt x="234" y="59"/>
                          <a:pt x="218" y="25"/>
                          <a:pt x="193" y="0"/>
                        </a:cubicBezTo>
                      </a:path>
                    </a:pathLst>
                  </a:custGeom>
                  <a:solidFill>
                    <a:srgbClr val="FE2635">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29" name="Freeform 15">
                    <a:extLst>
                      <a:ext uri="{FF2B5EF4-FFF2-40B4-BE49-F238E27FC236}">
                        <a16:creationId xmlns="" xmlns:a16="http://schemas.microsoft.com/office/drawing/2014/main" id="{55E83113-7637-C036-C33F-682DD15F2927}"/>
                      </a:ext>
                    </a:extLst>
                  </p:cNvPr>
                  <p:cNvSpPr>
                    <a:spLocks noEditPoints="1"/>
                  </p:cNvSpPr>
                  <p:nvPr/>
                </p:nvSpPr>
                <p:spPr bwMode="auto">
                  <a:xfrm>
                    <a:off x="5724526" y="281463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E26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0" name="Freeform 17">
                    <a:extLst>
                      <a:ext uri="{FF2B5EF4-FFF2-40B4-BE49-F238E27FC236}">
                        <a16:creationId xmlns="" xmlns:a16="http://schemas.microsoft.com/office/drawing/2014/main" id="{121507C3-4A8F-A07B-05E6-BB0AF240C972}"/>
                      </a:ext>
                    </a:extLst>
                  </p:cNvPr>
                  <p:cNvSpPr>
                    <a:spLocks/>
                  </p:cNvSpPr>
                  <p:nvPr/>
                </p:nvSpPr>
                <p:spPr bwMode="auto">
                  <a:xfrm>
                    <a:off x="5724527" y="2320925"/>
                    <a:ext cx="839787" cy="841375"/>
                  </a:xfrm>
                  <a:custGeom>
                    <a:avLst/>
                    <a:gdLst>
                      <a:gd name="T0" fmla="*/ 136 w 234"/>
                      <a:gd name="T1" fmla="*/ 0 h 234"/>
                      <a:gd name="T2" fmla="*/ 0 w 234"/>
                      <a:gd name="T3" fmla="*/ 137 h 234"/>
                      <a:gd name="T4" fmla="*/ 0 w 234"/>
                      <a:gd name="T5" fmla="*/ 137 h 234"/>
                      <a:gd name="T6" fmla="*/ 0 w 234"/>
                      <a:gd name="T7" fmla="*/ 137 h 234"/>
                      <a:gd name="T8" fmla="*/ 0 w 234"/>
                      <a:gd name="T9" fmla="*/ 137 h 234"/>
                      <a:gd name="T10" fmla="*/ 0 w 234"/>
                      <a:gd name="T11" fmla="*/ 137 h 234"/>
                      <a:gd name="T12" fmla="*/ 0 w 234"/>
                      <a:gd name="T13" fmla="*/ 137 h 234"/>
                      <a:gd name="T14" fmla="*/ 0 w 234"/>
                      <a:gd name="T15" fmla="*/ 137 h 234"/>
                      <a:gd name="T16" fmla="*/ 40 w 234"/>
                      <a:gd name="T17" fmla="*/ 233 h 234"/>
                      <a:gd name="T18" fmla="*/ 41 w 234"/>
                      <a:gd name="T19" fmla="*/ 234 h 234"/>
                      <a:gd name="T20" fmla="*/ 3 w 234"/>
                      <a:gd name="T21" fmla="*/ 140 h 234"/>
                      <a:gd name="T22" fmla="*/ 140 w 234"/>
                      <a:gd name="T23" fmla="*/ 3 h 234"/>
                      <a:gd name="T24" fmla="*/ 234 w 234"/>
                      <a:gd name="T25" fmla="*/ 41 h 234"/>
                      <a:gd name="T26" fmla="*/ 232 w 234"/>
                      <a:gd name="T27" fmla="*/ 40 h 234"/>
                      <a:gd name="T28" fmla="*/ 137 w 234"/>
                      <a:gd name="T29" fmla="*/ 0 h 234"/>
                      <a:gd name="T30" fmla="*/ 137 w 234"/>
                      <a:gd name="T31" fmla="*/ 0 h 234"/>
                      <a:gd name="T32" fmla="*/ 137 w 234"/>
                      <a:gd name="T33" fmla="*/ 0 h 234"/>
                      <a:gd name="T34" fmla="*/ 137 w 234"/>
                      <a:gd name="T35" fmla="*/ 0 h 234"/>
                      <a:gd name="T36" fmla="*/ 137 w 234"/>
                      <a:gd name="T37" fmla="*/ 0 h 234"/>
                      <a:gd name="T38" fmla="*/ 137 w 234"/>
                      <a:gd name="T39" fmla="*/ 0 h 234"/>
                      <a:gd name="T40" fmla="*/ 136 w 234"/>
                      <a:gd name="T41" fmla="*/ 0 h 234"/>
                      <a:gd name="T42" fmla="*/ 136 w 234"/>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34">
                        <a:moveTo>
                          <a:pt x="136" y="0"/>
                        </a:moveTo>
                        <a:cubicBezTo>
                          <a:pt x="61" y="0"/>
                          <a:pt x="0" y="61"/>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75"/>
                          <a:pt x="15" y="208"/>
                          <a:pt x="40" y="233"/>
                        </a:cubicBezTo>
                        <a:cubicBezTo>
                          <a:pt x="40" y="233"/>
                          <a:pt x="41" y="234"/>
                          <a:pt x="41" y="234"/>
                        </a:cubicBezTo>
                        <a:cubicBezTo>
                          <a:pt x="18" y="209"/>
                          <a:pt x="3" y="176"/>
                          <a:pt x="3" y="140"/>
                        </a:cubicBezTo>
                        <a:cubicBezTo>
                          <a:pt x="3" y="64"/>
                          <a:pt x="64" y="3"/>
                          <a:pt x="140" y="3"/>
                        </a:cubicBezTo>
                        <a:cubicBezTo>
                          <a:pt x="176" y="3"/>
                          <a:pt x="209" y="18"/>
                          <a:pt x="234" y="41"/>
                        </a:cubicBezTo>
                        <a:cubicBezTo>
                          <a:pt x="233" y="40"/>
                          <a:pt x="233" y="40"/>
                          <a:pt x="232" y="40"/>
                        </a:cubicBezTo>
                        <a:cubicBezTo>
                          <a:pt x="208" y="15"/>
                          <a:pt x="174"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path>
                    </a:pathLst>
                  </a:custGeom>
                  <a:solidFill>
                    <a:srgbClr val="FE263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sp>
                <p:nvSpPr>
                  <p:cNvPr id="31" name="Freeform 18">
                    <a:extLst>
                      <a:ext uri="{FF2B5EF4-FFF2-40B4-BE49-F238E27FC236}">
                        <a16:creationId xmlns="" xmlns:a16="http://schemas.microsoft.com/office/drawing/2014/main" id="{E4F1D037-A17D-74D3-B689-C68FDF59AF4B}"/>
                      </a:ext>
                    </a:extLst>
                  </p:cNvPr>
                  <p:cNvSpPr>
                    <a:spLocks noEditPoints="1"/>
                  </p:cNvSpPr>
                  <p:nvPr/>
                </p:nvSpPr>
                <p:spPr bwMode="auto">
                  <a:xfrm>
                    <a:off x="5867401" y="2465388"/>
                    <a:ext cx="696913" cy="701675"/>
                  </a:xfrm>
                  <a:custGeom>
                    <a:avLst/>
                    <a:gdLst>
                      <a:gd name="T0" fmla="*/ 0 w 194"/>
                      <a:gd name="T1" fmla="*/ 193 h 195"/>
                      <a:gd name="T2" fmla="*/ 2 w 194"/>
                      <a:gd name="T3" fmla="*/ 195 h 195"/>
                      <a:gd name="T4" fmla="*/ 1 w 194"/>
                      <a:gd name="T5" fmla="*/ 194 h 195"/>
                      <a:gd name="T6" fmla="*/ 0 w 194"/>
                      <a:gd name="T7" fmla="*/ 193 h 195"/>
                      <a:gd name="T8" fmla="*/ 192 w 194"/>
                      <a:gd name="T9" fmla="*/ 0 h 195"/>
                      <a:gd name="T10" fmla="*/ 194 w 194"/>
                      <a:gd name="T11" fmla="*/ 1 h 195"/>
                      <a:gd name="T12" fmla="*/ 194 w 194"/>
                      <a:gd name="T13" fmla="*/ 2 h 195"/>
                      <a:gd name="T14" fmla="*/ 192 w 194"/>
                      <a:gd name="T15" fmla="*/ 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95">
                        <a:moveTo>
                          <a:pt x="0" y="193"/>
                        </a:moveTo>
                        <a:cubicBezTo>
                          <a:pt x="0" y="193"/>
                          <a:pt x="1" y="194"/>
                          <a:pt x="2" y="195"/>
                        </a:cubicBezTo>
                        <a:cubicBezTo>
                          <a:pt x="1" y="194"/>
                          <a:pt x="1" y="194"/>
                          <a:pt x="1" y="194"/>
                        </a:cubicBezTo>
                        <a:cubicBezTo>
                          <a:pt x="1" y="194"/>
                          <a:pt x="0" y="193"/>
                          <a:pt x="0" y="193"/>
                        </a:cubicBezTo>
                        <a:moveTo>
                          <a:pt x="192" y="0"/>
                        </a:moveTo>
                        <a:cubicBezTo>
                          <a:pt x="193" y="0"/>
                          <a:pt x="193" y="0"/>
                          <a:pt x="194" y="1"/>
                        </a:cubicBezTo>
                        <a:cubicBezTo>
                          <a:pt x="194" y="1"/>
                          <a:pt x="194" y="1"/>
                          <a:pt x="194" y="2"/>
                        </a:cubicBezTo>
                        <a:cubicBezTo>
                          <a:pt x="194" y="1"/>
                          <a:pt x="193" y="0"/>
                          <a:pt x="192" y="0"/>
                        </a:cubicBezTo>
                      </a:path>
                    </a:pathLst>
                  </a:custGeom>
                  <a:solidFill>
                    <a:srgbClr val="FE6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6" name="Oval 37">
                  <a:extLst>
                    <a:ext uri="{FF2B5EF4-FFF2-40B4-BE49-F238E27FC236}">
                      <a16:creationId xmlns="" xmlns:a16="http://schemas.microsoft.com/office/drawing/2014/main" id="{4EA37BA0-2215-ED72-0CDB-ED91113B36AB}"/>
                    </a:ext>
                  </a:extLst>
                </p:cNvPr>
                <p:cNvSpPr>
                  <a:spLocks noChangeArrowheads="1"/>
                </p:cNvSpPr>
                <p:nvPr/>
              </p:nvSpPr>
              <p:spPr bwMode="auto">
                <a:xfrm>
                  <a:off x="5832476" y="2433638"/>
                  <a:ext cx="760413" cy="762000"/>
                </a:xfrm>
                <a:prstGeom prst="ellipse">
                  <a:avLst/>
                </a:prstGeom>
                <a:solidFill>
                  <a:srgbClr val="FFFFFF"/>
                </a:solidFill>
                <a:ln>
                  <a:noFill/>
                </a:ln>
                <a:effectLst>
                  <a:outerShdw blurRad="762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2000" b="0" i="0" u="none" strike="noStrike" kern="0" cap="none" spc="0" normalizeH="0" baseline="0" noProof="0">
                    <a:ln>
                      <a:noFill/>
                    </a:ln>
                    <a:solidFill>
                      <a:srgbClr val="C00000"/>
                    </a:solidFill>
                    <a:effectLst/>
                    <a:uLnTx/>
                    <a:uFillTx/>
                    <a:cs typeface="Sakkal Majalla" panose="02000000000000000000" pitchFamily="2" charset="-78"/>
                  </a:endParaRPr>
                </a:p>
              </p:txBody>
            </p:sp>
          </p:grpSp>
          <p:sp>
            <p:nvSpPr>
              <p:cNvPr id="22" name="Rectangle 21">
                <a:extLst>
                  <a:ext uri="{FF2B5EF4-FFF2-40B4-BE49-F238E27FC236}">
                    <a16:creationId xmlns="" xmlns:a16="http://schemas.microsoft.com/office/drawing/2014/main" id="{D646F4A4-B2FF-CFBC-2218-C62C80E40013}"/>
                  </a:ext>
                </a:extLst>
              </p:cNvPr>
              <p:cNvSpPr/>
              <p:nvPr/>
            </p:nvSpPr>
            <p:spPr>
              <a:xfrm>
                <a:off x="-2094927" y="2406139"/>
                <a:ext cx="6424833" cy="882538"/>
              </a:xfrm>
              <a:prstGeom prst="rect">
                <a:avLst/>
              </a:prstGeom>
            </p:spPr>
            <p:txBody>
              <a:bodyPr wrap="square">
                <a:spAutoFit/>
              </a:bodyPr>
              <a:lstStyle/>
              <a:p>
                <a:pPr lvl="0" algn="justLow"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التطوير والتحسين المستمر:</a:t>
                </a:r>
              </a:p>
            </p:txBody>
          </p:sp>
        </p:grpSp>
        <p:sp>
          <p:nvSpPr>
            <p:cNvPr id="20" name="Rectangle 19">
              <a:extLst>
                <a:ext uri="{FF2B5EF4-FFF2-40B4-BE49-F238E27FC236}">
                  <a16:creationId xmlns="" xmlns:a16="http://schemas.microsoft.com/office/drawing/2014/main" id="{877E654D-59C7-0EAB-C07E-C255F4D58642}"/>
                </a:ext>
              </a:extLst>
            </p:cNvPr>
            <p:cNvSpPr/>
            <p:nvPr/>
          </p:nvSpPr>
          <p:spPr>
            <a:xfrm>
              <a:off x="5695951" y="2378227"/>
              <a:ext cx="1066458" cy="882538"/>
            </a:xfrm>
            <a:prstGeom prst="rect">
              <a:avLst/>
            </a:prstGeom>
          </p:spPr>
          <p:txBody>
            <a:bodyPr wrap="square">
              <a:spAutoFit/>
            </a:bodyPr>
            <a:lstStyle/>
            <a:p>
              <a:pPr lvl="0" algn="ctr" rtl="1"/>
              <a:r>
                <a:rPr kumimoji="0" lang="ar-EG" altLang="x-none" sz="2800" b="1" i="0" u="none" strike="noStrike" kern="0" cap="none" spc="0" normalizeH="0" baseline="0" noProof="0" dirty="0">
                  <a:ln>
                    <a:noFill/>
                  </a:ln>
                  <a:solidFill>
                    <a:srgbClr val="C00000"/>
                  </a:solidFill>
                  <a:effectLst/>
                  <a:uLnTx/>
                  <a:uFillTx/>
                  <a:latin typeface="Sakkal Majalla" panose="02000000000000000000" pitchFamily="2" charset="-78"/>
                  <a:cs typeface="Sakkal Majalla" panose="02000000000000000000" pitchFamily="2" charset="-78"/>
                </a:rPr>
                <a:t>8</a:t>
              </a:r>
            </a:p>
          </p:txBody>
        </p:sp>
      </p:grpSp>
      <p:sp>
        <p:nvSpPr>
          <p:cNvPr id="32" name="TextBox 31">
            <a:extLst>
              <a:ext uri="{FF2B5EF4-FFF2-40B4-BE49-F238E27FC236}">
                <a16:creationId xmlns="" xmlns:a16="http://schemas.microsoft.com/office/drawing/2014/main" id="{72ADF5F8-4818-EDBB-44CB-7CA0FEE1A6C5}"/>
              </a:ext>
            </a:extLst>
          </p:cNvPr>
          <p:cNvSpPr txBox="1"/>
          <p:nvPr/>
        </p:nvSpPr>
        <p:spPr>
          <a:xfrm>
            <a:off x="3800476" y="4661118"/>
            <a:ext cx="8124746" cy="1154162"/>
          </a:xfrm>
          <a:prstGeom prst="rect">
            <a:avLst/>
          </a:prstGeom>
          <a:noFill/>
        </p:spPr>
        <p:txBody>
          <a:bodyPr wrap="square">
            <a:spAutoFit/>
          </a:bodyPr>
          <a:lstStyle/>
          <a:p>
            <a:pPr algn="justLow">
              <a:lnSpc>
                <a:spcPct val="150000"/>
              </a:lnSpc>
              <a:spcAft>
                <a:spcPts val="800"/>
              </a:spcAft>
            </a:pPr>
            <a:r>
              <a:rPr lang="fa-IR" sz="2400" b="1" dirty="0">
                <a:solidFill>
                  <a:srgbClr val="002060"/>
                </a:solidFill>
                <a:latin typeface="Sakkal Majalla" panose="02000000000000000000" pitchFamily="2" charset="-78"/>
                <a:cs typeface="Sakkal Majalla" panose="02000000000000000000" pitchFamily="2" charset="-78"/>
              </a:rPr>
              <a:t>يمكن أن تكون الهوية التنظيمية دافعًا للتطوير والتحسين المستمر، وتحديث الهوية بناءً على التغيرات المؤسسية والسوقية يمكن أن يساهم في تحقيق تطابق أفضل مع الرؤية والأهداف</a:t>
            </a:r>
          </a:p>
        </p:txBody>
      </p:sp>
      <p:pic>
        <p:nvPicPr>
          <p:cNvPr id="4098" name="Picture 2" descr="تحسين الأعمال من أجل جودة و إنتاجية أفضل: أدوات التطوير المستمر للتحسين">
            <a:extLst>
              <a:ext uri="{FF2B5EF4-FFF2-40B4-BE49-F238E27FC236}">
                <a16:creationId xmlns="" xmlns:a16="http://schemas.microsoft.com/office/drawing/2014/main" id="{1FDBC4C0-C616-CBDD-C394-0F3A53E682E5}"/>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709863"/>
            <a:ext cx="3800475" cy="3847202"/>
          </a:xfrm>
          <a:prstGeom prst="rect">
            <a:avLst/>
          </a:prstGeom>
          <a:noFill/>
          <a:extLst>
            <a:ext uri="{909E8E84-426E-40DD-AFC4-6F175D3DCCD1}">
              <a14:hiddenFill xmlns:a14="http://schemas.microsoft.com/office/drawing/2010/main">
                <a:solidFill>
                  <a:srgbClr val="FFFFFF"/>
                </a:solidFill>
              </a14:hiddenFill>
            </a:ext>
          </a:extLst>
        </p:spPr>
      </p:pic>
      <p:sp>
        <p:nvSpPr>
          <p:cNvPr id="33" name="Slide Number Placeholder 32">
            <a:extLst>
              <a:ext uri="{FF2B5EF4-FFF2-40B4-BE49-F238E27FC236}">
                <a16:creationId xmlns="" xmlns:a16="http://schemas.microsoft.com/office/drawing/2014/main" id="{8241693D-A4E1-0D0C-4165-107A1B4526A0}"/>
              </a:ext>
            </a:extLst>
          </p:cNvPr>
          <p:cNvSpPr>
            <a:spLocks noGrp="1"/>
          </p:cNvSpPr>
          <p:nvPr>
            <p:ph type="sldNum" sz="quarter" idx="12"/>
          </p:nvPr>
        </p:nvSpPr>
        <p:spPr/>
        <p:txBody>
          <a:bodyPr/>
          <a:lstStyle/>
          <a:p>
            <a:fld id="{802A93DA-8321-490E-B7A0-7881EC602D96}" type="slidenum">
              <a:rPr lang="ar-EG" smtClean="0"/>
              <a:t>67</a:t>
            </a:fld>
            <a:endParaRPr lang="ar-EG"/>
          </a:p>
        </p:txBody>
      </p:sp>
      <p:sp>
        <p:nvSpPr>
          <p:cNvPr id="35" name="TextBox 3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352822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الثانية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تابع بناء القيمة المؤسسية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10677996" y="6550224"/>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3"/>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870208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4388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تحقيق الالتزام بالمسؤولية الاجتماعية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9603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298938" y="424071"/>
            <a:ext cx="8492136" cy="5513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دراسة تعريف الثقافة التنظيمية وخصائصها.</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ابراز أهمية الثقافة التنظيمية.</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تحديد أبعاد وأنواع الثقافة التنظيمية.</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الاطلاع على عناصر الثقافة التنظيمية.</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التعرف على طرق إدارة الثقافة التنظيمية.</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توضيح العوامل التي تساعد في تغيير الثقافة التنظيمية</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التمكن من تطوير أداء الموظفين.</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التعرف على استراتيجية تحسين وتطوير الأداء.</a:t>
            </a:r>
          </a:p>
          <a:p>
            <a:pPr marL="914400" marR="0" lvl="1" indent="-457200" algn="justLow" defTabSz="914400" rtl="1" eaLnBrk="1" fontAlgn="t" latinLnBrk="0" hangingPunct="1">
              <a:lnSpc>
                <a:spcPct val="200000"/>
              </a:lnSpc>
              <a:spcBef>
                <a:spcPts val="0"/>
              </a:spcBef>
              <a:spcAft>
                <a:spcPts val="0"/>
              </a:spcAft>
              <a:buClrTx/>
              <a:buSzPct val="120000"/>
              <a:buFontTx/>
              <a:buBlip>
                <a:blip r:embed="rId5"/>
              </a:buBlip>
              <a:tabLst/>
              <a:defRPr/>
            </a:pPr>
            <a:r>
              <a:rPr kumimoji="0" lang="ar-EG" sz="2400" b="0" i="0" u="none" strike="noStrike" kern="1200" cap="none" spc="0" normalizeH="0" baseline="0" noProof="0" dirty="0">
                <a:ln>
                  <a:solidFill>
                    <a:srgbClr val="002060"/>
                  </a:solidFill>
                </a:ln>
                <a:solidFill>
                  <a:prstClr val="black">
                    <a:lumMod val="95000"/>
                    <a:lumOff val="5000"/>
                  </a:prstClr>
                </a:solidFill>
                <a:effectLst/>
                <a:uLnTx/>
                <a:uFillTx/>
                <a:latin typeface="Sakkal Majalla" pitchFamily="2" charset="-78"/>
                <a:ea typeface="+mn-ea"/>
                <a:cs typeface="Sakkal Majalla" pitchFamily="2" charset="-78"/>
              </a:rPr>
              <a:t>الاطلاع على العلاقة بين الثقافة التنظيمية و الأداء الوظيفي.</a:t>
            </a:r>
          </a:p>
        </p:txBody>
      </p:sp>
      <p:sp>
        <p:nvSpPr>
          <p:cNvPr id="9" name="Slide Number Placeholder 8"/>
          <p:cNvSpPr>
            <a:spLocks noGrp="1"/>
          </p:cNvSpPr>
          <p:nvPr>
            <p:ph type="sldNum" sz="quarter" idx="12"/>
          </p:nvPr>
        </p:nvSpPr>
        <p:spPr>
          <a:xfrm>
            <a:off x="838200" y="6356356"/>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51071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تحقيق الالتزام بالمسؤولية الاجتماعية</a:t>
            </a:r>
          </a:p>
        </p:txBody>
      </p:sp>
      <p:sp>
        <p:nvSpPr>
          <p:cNvPr id="3" name="TextBox 2">
            <a:extLst>
              <a:ext uri="{FF2B5EF4-FFF2-40B4-BE49-F238E27FC236}">
                <a16:creationId xmlns="" xmlns:a16="http://schemas.microsoft.com/office/drawing/2014/main" id="{C08A6384-C327-42BA-18DB-20E8305AD608}"/>
              </a:ext>
            </a:extLst>
          </p:cNvPr>
          <p:cNvSpPr txBox="1"/>
          <p:nvPr/>
        </p:nvSpPr>
        <p:spPr>
          <a:xfrm>
            <a:off x="825635" y="2312966"/>
            <a:ext cx="6854589" cy="2623795"/>
          </a:xfrm>
          <a:prstGeom prst="rect">
            <a:avLst/>
          </a:prstGeom>
          <a:noFill/>
        </p:spPr>
        <p:txBody>
          <a:bodyPr wrap="square">
            <a:spAutoFit/>
          </a:bodyPr>
          <a:lstStyle/>
          <a:p>
            <a:pPr algn="ctr">
              <a:lnSpc>
                <a:spcPct val="150000"/>
              </a:lnSpc>
            </a:pPr>
            <a:r>
              <a:rPr lang="ar-EG" sz="2800" b="1" dirty="0">
                <a:solidFill>
                  <a:srgbClr val="002060"/>
                </a:solidFill>
                <a:effectLst/>
                <a:ea typeface="Calibri" panose="020F0502020204030204" pitchFamily="34" charset="0"/>
                <a:cs typeface="Sakkal Majalla" panose="02000000000000000000" pitchFamily="2" charset="-78"/>
              </a:rPr>
              <a:t>يمثل تحقيق الالتزام بالمسؤولية الاجتماعية جزءًا هامًا من تشكيل الهوية التنظيمية، وتُعتبر المسؤولية الاجتماعية جزءًا أساسيًا من دور المؤسسات في المجتمع، حيث تتعهد المؤسسات بتحقيق الاستدامة والتأثير الإيجابي على البيئة والمجتمعات التي تعمل فيها</a:t>
            </a:r>
            <a:endParaRPr lang="en-US" sz="2800" dirty="0"/>
          </a:p>
        </p:txBody>
      </p:sp>
      <p:pic>
        <p:nvPicPr>
          <p:cNvPr id="5" name="Picture 4">
            <a:extLst>
              <a:ext uri="{FF2B5EF4-FFF2-40B4-BE49-F238E27FC236}">
                <a16:creationId xmlns="" xmlns:a16="http://schemas.microsoft.com/office/drawing/2014/main" id="{55F3B886-B47B-F29C-C24C-F2ED873458E1}"/>
              </a:ext>
            </a:extLst>
          </p:cNvPr>
          <p:cNvPicPr>
            <a:picLocks noChangeAspect="1"/>
          </p:cNvPicPr>
          <p:nvPr/>
        </p:nvPicPr>
        <p:blipFill>
          <a:blip r:embed="rId4">
            <a:clrChange>
              <a:clrFrom>
                <a:srgbClr val="FEFEFE"/>
              </a:clrFrom>
              <a:clrTo>
                <a:srgbClr val="FEFEFE">
                  <a:alpha val="0"/>
                </a:srgbClr>
              </a:clrTo>
            </a:clrChange>
          </a:blip>
          <a:stretch>
            <a:fillRect/>
          </a:stretch>
        </p:blipFill>
        <p:spPr>
          <a:xfrm flipH="1">
            <a:off x="7717290" y="630942"/>
            <a:ext cx="4474710" cy="5987845"/>
          </a:xfrm>
          <a:prstGeom prst="rect">
            <a:avLst/>
          </a:prstGeom>
        </p:spPr>
      </p:pic>
      <p:sp>
        <p:nvSpPr>
          <p:cNvPr id="6" name="Slide Number Placeholder 5">
            <a:extLst>
              <a:ext uri="{FF2B5EF4-FFF2-40B4-BE49-F238E27FC236}">
                <a16:creationId xmlns="" xmlns:a16="http://schemas.microsoft.com/office/drawing/2014/main" id="{5BC743EA-608D-98C1-135D-05F5F2E50170}"/>
              </a:ext>
            </a:extLst>
          </p:cNvPr>
          <p:cNvSpPr>
            <a:spLocks noGrp="1"/>
          </p:cNvSpPr>
          <p:nvPr>
            <p:ph type="sldNum" sz="quarter" idx="12"/>
          </p:nvPr>
        </p:nvSpPr>
        <p:spPr/>
        <p:txBody>
          <a:bodyPr/>
          <a:lstStyle/>
          <a:p>
            <a:fld id="{802A93DA-8321-490E-B7A0-7881EC602D96}" type="slidenum">
              <a:rPr lang="ar-EG" smtClean="0"/>
              <a:t>70</a:t>
            </a:fld>
            <a:endParaRPr lang="ar-EG"/>
          </a:p>
        </p:txBody>
      </p:sp>
      <p:sp>
        <p:nvSpPr>
          <p:cNvPr id="7" name="TextBox 6"/>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044343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تحقيق الالتزام بالمسؤولية الاجتماعية</a:t>
            </a:r>
          </a:p>
        </p:txBody>
      </p:sp>
      <p:sp>
        <p:nvSpPr>
          <p:cNvPr id="3" name="TextBox 2">
            <a:extLst>
              <a:ext uri="{FF2B5EF4-FFF2-40B4-BE49-F238E27FC236}">
                <a16:creationId xmlns="" xmlns:a16="http://schemas.microsoft.com/office/drawing/2014/main" id="{F73E6997-C119-1A92-990C-E39152ABDF24}"/>
              </a:ext>
            </a:extLst>
          </p:cNvPr>
          <p:cNvSpPr txBox="1"/>
          <p:nvPr/>
        </p:nvSpPr>
        <p:spPr>
          <a:xfrm>
            <a:off x="1959234" y="0"/>
            <a:ext cx="4779168" cy="1331134"/>
          </a:xfrm>
          <a:prstGeom prst="rect">
            <a:avLst/>
          </a:prstGeom>
          <a:noFill/>
        </p:spPr>
        <p:txBody>
          <a:bodyPr wrap="square">
            <a:spAutoFit/>
          </a:bodyPr>
          <a:lstStyle/>
          <a:p>
            <a:pPr algn="ctr">
              <a:lnSpc>
                <a:spcPct val="150000"/>
              </a:lnSpc>
            </a:pPr>
            <a:r>
              <a:rPr lang="ar-EG" sz="2800" b="1" dirty="0">
                <a:solidFill>
                  <a:srgbClr val="00B050"/>
                </a:solidFill>
                <a:effectLst/>
                <a:ea typeface="Calibri" panose="020F0502020204030204" pitchFamily="34" charset="0"/>
                <a:cs typeface="Sakkal Majalla" panose="02000000000000000000" pitchFamily="2" charset="-78"/>
              </a:rPr>
              <a:t>كيفية تحقيق الالتزام بالمسؤولية الاجتماعية ضمن القيم والمبادئ المؤسسية</a:t>
            </a:r>
            <a:endParaRPr lang="en-US" sz="3200" dirty="0"/>
          </a:p>
        </p:txBody>
      </p:sp>
      <p:grpSp>
        <p:nvGrpSpPr>
          <p:cNvPr id="4" name="Group 3">
            <a:extLst>
              <a:ext uri="{FF2B5EF4-FFF2-40B4-BE49-F238E27FC236}">
                <a16:creationId xmlns="" xmlns:a16="http://schemas.microsoft.com/office/drawing/2014/main" id="{55B9B83A-6B37-DBA3-3F02-BB7897542AFC}"/>
              </a:ext>
            </a:extLst>
          </p:cNvPr>
          <p:cNvGrpSpPr/>
          <p:nvPr/>
        </p:nvGrpSpPr>
        <p:grpSpPr>
          <a:xfrm>
            <a:off x="6523073" y="1162607"/>
            <a:ext cx="5594795" cy="630942"/>
            <a:chOff x="-3377468" y="-40105"/>
            <a:chExt cx="5330700" cy="452120"/>
          </a:xfrm>
        </p:grpSpPr>
        <p:pic>
          <p:nvPicPr>
            <p:cNvPr id="5" name="Picture 4">
              <a:extLst>
                <a:ext uri="{FF2B5EF4-FFF2-40B4-BE49-F238E27FC236}">
                  <a16:creationId xmlns="" xmlns:a16="http://schemas.microsoft.com/office/drawing/2014/main" id="{7A4101E7-2A82-0320-ABCC-318564AF4C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6" name="Rectangle 5">
              <a:extLst>
                <a:ext uri="{FF2B5EF4-FFF2-40B4-BE49-F238E27FC236}">
                  <a16:creationId xmlns="" xmlns:a16="http://schemas.microsoft.com/office/drawing/2014/main" id="{91403FA9-FE83-62F7-03A0-F33EBB5FD68E}"/>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تدمج المسؤولية الاجتماعية في الهوية التنظيمية: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Rectangle 6">
              <a:extLst>
                <a:ext uri="{FF2B5EF4-FFF2-40B4-BE49-F238E27FC236}">
                  <a16:creationId xmlns="" xmlns:a16="http://schemas.microsoft.com/office/drawing/2014/main" id="{A888D75D-0EFF-DB61-79A9-E6D5A45D5E64}"/>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ar-EG" sz="2800" b="1">
                  <a:solidFill>
                    <a:srgbClr val="FFFFFF"/>
                  </a:solidFill>
                  <a:effectLst/>
                  <a:latin typeface="Calibri" panose="020F0502020204030204" pitchFamily="34" charset="0"/>
                  <a:ea typeface="Calibri" panose="020F0502020204030204" pitchFamily="34" charset="0"/>
                  <a:cs typeface="Adobe Arabic" panose="02040503050201020203" pitchFamily="18" charset="-78"/>
                </a:rPr>
                <a:t>1</a:t>
              </a:r>
              <a:endParaRPr lang="en-US" sz="160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0" name="TextBox 9">
            <a:extLst>
              <a:ext uri="{FF2B5EF4-FFF2-40B4-BE49-F238E27FC236}">
                <a16:creationId xmlns="" xmlns:a16="http://schemas.microsoft.com/office/drawing/2014/main" id="{E62FD4AE-6504-EDF9-BA07-20148915766E}"/>
              </a:ext>
            </a:extLst>
          </p:cNvPr>
          <p:cNvSpPr txBox="1"/>
          <p:nvPr/>
        </p:nvSpPr>
        <p:spPr>
          <a:xfrm>
            <a:off x="-44246" y="1756787"/>
            <a:ext cx="12167660" cy="1154162"/>
          </a:xfrm>
          <a:prstGeom prst="rect">
            <a:avLst/>
          </a:prstGeom>
          <a:noFill/>
        </p:spPr>
        <p:txBody>
          <a:bodyPr wrap="square">
            <a:spAutoFit/>
          </a:bodyPr>
          <a:lstStyle/>
          <a:p>
            <a:pPr>
              <a:lnSpc>
                <a:spcPct val="150000"/>
              </a:lnSpc>
            </a:pPr>
            <a:r>
              <a:rPr lang="ar-EG" sz="2400" b="1" dirty="0">
                <a:solidFill>
                  <a:srgbClr val="002060"/>
                </a:solidFill>
                <a:effectLst/>
                <a:ea typeface="Calibri" panose="020F0502020204030204" pitchFamily="34" charset="0"/>
                <a:cs typeface="Sakkal Majalla" panose="02000000000000000000" pitchFamily="2" charset="-78"/>
              </a:rPr>
              <a:t>تبدأ عملية تحقيق الالتزام بالمسؤولية الاجتماعية بتضمينها كجزء من القيم والمبادئ المؤسسية، ويجب أن تكون المسؤولية الاجتماعية جزءًا من رؤية المؤسسة وأهدافها المستقبلية</a:t>
            </a:r>
            <a:endParaRPr lang="en-US" sz="2800" dirty="0"/>
          </a:p>
        </p:txBody>
      </p:sp>
      <p:grpSp>
        <p:nvGrpSpPr>
          <p:cNvPr id="11" name="Group 10">
            <a:extLst>
              <a:ext uri="{FF2B5EF4-FFF2-40B4-BE49-F238E27FC236}">
                <a16:creationId xmlns="" xmlns:a16="http://schemas.microsoft.com/office/drawing/2014/main" id="{87E84E38-CE6C-6E95-B5A5-AB1898AC2516}"/>
              </a:ext>
            </a:extLst>
          </p:cNvPr>
          <p:cNvGrpSpPr/>
          <p:nvPr/>
        </p:nvGrpSpPr>
        <p:grpSpPr>
          <a:xfrm>
            <a:off x="6528619" y="2977423"/>
            <a:ext cx="5594795" cy="630942"/>
            <a:chOff x="-3377468" y="-40105"/>
            <a:chExt cx="5330700" cy="452120"/>
          </a:xfrm>
        </p:grpSpPr>
        <p:pic>
          <p:nvPicPr>
            <p:cNvPr id="12" name="Picture 11">
              <a:extLst>
                <a:ext uri="{FF2B5EF4-FFF2-40B4-BE49-F238E27FC236}">
                  <a16:creationId xmlns="" xmlns:a16="http://schemas.microsoft.com/office/drawing/2014/main" id="{32C78E24-9DD1-D3B7-0416-0A3E490B2E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13" name="Rectangle 12">
              <a:extLst>
                <a:ext uri="{FF2B5EF4-FFF2-40B4-BE49-F238E27FC236}">
                  <a16:creationId xmlns="" xmlns:a16="http://schemas.microsoft.com/office/drawing/2014/main" id="{31FB209F-497B-8775-E5DB-7551311AAD19}"/>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تحديد مجالات التأثير: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a:extLst>
                <a:ext uri="{FF2B5EF4-FFF2-40B4-BE49-F238E27FC236}">
                  <a16:creationId xmlns="" xmlns:a16="http://schemas.microsoft.com/office/drawing/2014/main" id="{DF50432F-78D1-1D08-B323-E0F61CE990F8}"/>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en-US" sz="20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2</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5" name="TextBox 14">
            <a:extLst>
              <a:ext uri="{FF2B5EF4-FFF2-40B4-BE49-F238E27FC236}">
                <a16:creationId xmlns="" xmlns:a16="http://schemas.microsoft.com/office/drawing/2014/main" id="{58422B8B-A6CE-E107-B5B9-3B83EBA3BA1A}"/>
              </a:ext>
            </a:extLst>
          </p:cNvPr>
          <p:cNvSpPr txBox="1"/>
          <p:nvPr/>
        </p:nvSpPr>
        <p:spPr>
          <a:xfrm>
            <a:off x="-97692" y="3549149"/>
            <a:ext cx="12167660" cy="1154162"/>
          </a:xfrm>
          <a:prstGeom prst="rect">
            <a:avLst/>
          </a:prstGeom>
          <a:noFill/>
        </p:spPr>
        <p:txBody>
          <a:bodyPr wrap="square">
            <a:spAutoFit/>
          </a:bodyPr>
          <a:lstStyle/>
          <a:p>
            <a:pPr>
              <a:lnSpc>
                <a:spcPct val="150000"/>
              </a:lnSpc>
            </a:pPr>
            <a:r>
              <a:rPr lang="ar-EG" sz="2400" b="1" dirty="0">
                <a:solidFill>
                  <a:srgbClr val="002060"/>
                </a:solidFill>
                <a:ea typeface="Calibri" panose="020F0502020204030204" pitchFamily="34" charset="0"/>
                <a:cs typeface="Sakkal Majalla" panose="02000000000000000000" pitchFamily="2" charset="-78"/>
              </a:rPr>
              <a:t>يجب تحديد المجالات التي يمكن للمؤسسة أن تؤثر فيها بشكل إيجابي على المجتمع والبيئة، ويمكن أن يشمل الاستدامة البيئية، والمساهمة في مشاريع اجتماعية، وتحسين ظروف العمل، والمشاركة المجتمعية</a:t>
            </a:r>
            <a:endParaRPr lang="en-US" sz="2800" dirty="0"/>
          </a:p>
        </p:txBody>
      </p:sp>
      <p:grpSp>
        <p:nvGrpSpPr>
          <p:cNvPr id="16" name="Group 15">
            <a:extLst>
              <a:ext uri="{FF2B5EF4-FFF2-40B4-BE49-F238E27FC236}">
                <a16:creationId xmlns="" xmlns:a16="http://schemas.microsoft.com/office/drawing/2014/main" id="{C723C93E-8956-776F-7F1E-094ABDB83AC1}"/>
              </a:ext>
            </a:extLst>
          </p:cNvPr>
          <p:cNvGrpSpPr/>
          <p:nvPr/>
        </p:nvGrpSpPr>
        <p:grpSpPr>
          <a:xfrm>
            <a:off x="6582065" y="4703311"/>
            <a:ext cx="5594795" cy="630942"/>
            <a:chOff x="-3377468" y="-40105"/>
            <a:chExt cx="5330700" cy="452120"/>
          </a:xfrm>
        </p:grpSpPr>
        <p:pic>
          <p:nvPicPr>
            <p:cNvPr id="17" name="Picture 16">
              <a:extLst>
                <a:ext uri="{FF2B5EF4-FFF2-40B4-BE49-F238E27FC236}">
                  <a16:creationId xmlns="" xmlns:a16="http://schemas.microsoft.com/office/drawing/2014/main" id="{87322447-3B18-4FAA-E60F-68750F7D36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18" name="Rectangle 17">
              <a:extLst>
                <a:ext uri="{FF2B5EF4-FFF2-40B4-BE49-F238E27FC236}">
                  <a16:creationId xmlns="" xmlns:a16="http://schemas.microsoft.com/office/drawing/2014/main" id="{E63B4F66-3880-AF03-A11A-C3F448F55086}"/>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تطبيق مبادئ المسؤولية الاجتماعية: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9" name="Rectangle 18">
              <a:extLst>
                <a:ext uri="{FF2B5EF4-FFF2-40B4-BE49-F238E27FC236}">
                  <a16:creationId xmlns="" xmlns:a16="http://schemas.microsoft.com/office/drawing/2014/main" id="{6DB247DE-6E4A-B383-24A4-EC36918D3C4B}"/>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en-US" sz="20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3</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0" name="TextBox 19">
            <a:extLst>
              <a:ext uri="{FF2B5EF4-FFF2-40B4-BE49-F238E27FC236}">
                <a16:creationId xmlns="" xmlns:a16="http://schemas.microsoft.com/office/drawing/2014/main" id="{A7BEE939-4194-9DE7-BCA6-42D71A51D1A3}"/>
              </a:ext>
            </a:extLst>
          </p:cNvPr>
          <p:cNvSpPr txBox="1"/>
          <p:nvPr/>
        </p:nvSpPr>
        <p:spPr>
          <a:xfrm>
            <a:off x="-97692" y="5253349"/>
            <a:ext cx="12167660" cy="1154162"/>
          </a:xfrm>
          <a:prstGeom prst="rect">
            <a:avLst/>
          </a:prstGeom>
          <a:noFill/>
        </p:spPr>
        <p:txBody>
          <a:bodyPr wrap="square">
            <a:spAutoFit/>
          </a:bodyPr>
          <a:lstStyle/>
          <a:p>
            <a:pPr>
              <a:lnSpc>
                <a:spcPct val="150000"/>
              </a:lnSpc>
            </a:pPr>
            <a:r>
              <a:rPr lang="ar-EG" sz="2400" b="1" dirty="0">
                <a:solidFill>
                  <a:srgbClr val="002060"/>
                </a:solidFill>
                <a:ea typeface="Calibri" panose="020F0502020204030204" pitchFamily="34" charset="0"/>
                <a:cs typeface="Sakkal Majalla" panose="02000000000000000000" pitchFamily="2" charset="-78"/>
              </a:rPr>
              <a:t>يتعين تطبيق مبادئ المسؤولية الاجتماعية في جميع جوانب العمل التنظيمي، بدءًا من سلوك الموظفين وصولًا إلى عمليات الإنتاج والتسويق، ويجب أن تكون المسؤولية الاجتماعية جزءًا من عمليات اتخاذ القرارات</a:t>
            </a:r>
            <a:endParaRPr lang="en-US" sz="2800" dirty="0"/>
          </a:p>
        </p:txBody>
      </p:sp>
      <p:sp>
        <p:nvSpPr>
          <p:cNvPr id="21" name="Slide Number Placeholder 20">
            <a:extLst>
              <a:ext uri="{FF2B5EF4-FFF2-40B4-BE49-F238E27FC236}">
                <a16:creationId xmlns="" xmlns:a16="http://schemas.microsoft.com/office/drawing/2014/main" id="{06BE5440-66B1-56A9-07E6-A4F280C845EC}"/>
              </a:ext>
            </a:extLst>
          </p:cNvPr>
          <p:cNvSpPr>
            <a:spLocks noGrp="1"/>
          </p:cNvSpPr>
          <p:nvPr>
            <p:ph type="sldNum" sz="quarter" idx="12"/>
          </p:nvPr>
        </p:nvSpPr>
        <p:spPr/>
        <p:txBody>
          <a:bodyPr/>
          <a:lstStyle/>
          <a:p>
            <a:fld id="{802A93DA-8321-490E-B7A0-7881EC602D96}" type="slidenum">
              <a:rPr lang="ar-EG" smtClean="0"/>
              <a:t>71</a:t>
            </a:fld>
            <a:endParaRPr lang="ar-EG"/>
          </a:p>
        </p:txBody>
      </p:sp>
      <p:sp>
        <p:nvSpPr>
          <p:cNvPr id="22" name="TextBox 2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4448974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تحقيق الالتزام بالمسؤولية الاجتماعية</a:t>
            </a:r>
          </a:p>
        </p:txBody>
      </p:sp>
      <p:sp>
        <p:nvSpPr>
          <p:cNvPr id="3" name="TextBox 2">
            <a:extLst>
              <a:ext uri="{FF2B5EF4-FFF2-40B4-BE49-F238E27FC236}">
                <a16:creationId xmlns="" xmlns:a16="http://schemas.microsoft.com/office/drawing/2014/main" id="{F73E6997-C119-1A92-990C-E39152ABDF24}"/>
              </a:ext>
            </a:extLst>
          </p:cNvPr>
          <p:cNvSpPr txBox="1"/>
          <p:nvPr/>
        </p:nvSpPr>
        <p:spPr>
          <a:xfrm>
            <a:off x="1959234" y="0"/>
            <a:ext cx="4779168" cy="1331134"/>
          </a:xfrm>
          <a:prstGeom prst="rect">
            <a:avLst/>
          </a:prstGeom>
          <a:noFill/>
        </p:spPr>
        <p:txBody>
          <a:bodyPr wrap="square">
            <a:spAutoFit/>
          </a:bodyPr>
          <a:lstStyle/>
          <a:p>
            <a:pPr algn="ctr">
              <a:lnSpc>
                <a:spcPct val="150000"/>
              </a:lnSpc>
            </a:pPr>
            <a:r>
              <a:rPr lang="ar-EG" sz="2800" b="1" dirty="0">
                <a:solidFill>
                  <a:srgbClr val="00B050"/>
                </a:solidFill>
                <a:effectLst/>
                <a:ea typeface="Calibri" panose="020F0502020204030204" pitchFamily="34" charset="0"/>
                <a:cs typeface="Sakkal Majalla" panose="02000000000000000000" pitchFamily="2" charset="-78"/>
              </a:rPr>
              <a:t>كيفية تحقيق الالتزام بالمسؤولية الاجتماعية ضمن القيم والمبادئ المؤسسية</a:t>
            </a:r>
            <a:endParaRPr lang="en-US" sz="3200" dirty="0"/>
          </a:p>
        </p:txBody>
      </p:sp>
      <p:grpSp>
        <p:nvGrpSpPr>
          <p:cNvPr id="4" name="Group 3">
            <a:extLst>
              <a:ext uri="{FF2B5EF4-FFF2-40B4-BE49-F238E27FC236}">
                <a16:creationId xmlns="" xmlns:a16="http://schemas.microsoft.com/office/drawing/2014/main" id="{55B9B83A-6B37-DBA3-3F02-BB7897542AFC}"/>
              </a:ext>
            </a:extLst>
          </p:cNvPr>
          <p:cNvGrpSpPr/>
          <p:nvPr/>
        </p:nvGrpSpPr>
        <p:grpSpPr>
          <a:xfrm>
            <a:off x="6523073" y="1162607"/>
            <a:ext cx="5594795" cy="630942"/>
            <a:chOff x="-3377468" y="-40105"/>
            <a:chExt cx="5330700" cy="452120"/>
          </a:xfrm>
        </p:grpSpPr>
        <p:pic>
          <p:nvPicPr>
            <p:cNvPr id="5" name="Picture 4">
              <a:extLst>
                <a:ext uri="{FF2B5EF4-FFF2-40B4-BE49-F238E27FC236}">
                  <a16:creationId xmlns="" xmlns:a16="http://schemas.microsoft.com/office/drawing/2014/main" id="{7A4101E7-2A82-0320-ABCC-318564AF4C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6" name="Rectangle 5">
              <a:extLst>
                <a:ext uri="{FF2B5EF4-FFF2-40B4-BE49-F238E27FC236}">
                  <a16:creationId xmlns="" xmlns:a16="http://schemas.microsoft.com/office/drawing/2014/main" id="{91403FA9-FE83-62F7-03A0-F33EBB5FD68E}"/>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الشفافية والتواصل الفعال:</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Rectangle 6">
              <a:extLst>
                <a:ext uri="{FF2B5EF4-FFF2-40B4-BE49-F238E27FC236}">
                  <a16:creationId xmlns="" xmlns:a16="http://schemas.microsoft.com/office/drawing/2014/main" id="{A888D75D-0EFF-DB61-79A9-E6D5A45D5E64}"/>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en-US"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4</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0" name="TextBox 9">
            <a:extLst>
              <a:ext uri="{FF2B5EF4-FFF2-40B4-BE49-F238E27FC236}">
                <a16:creationId xmlns="" xmlns:a16="http://schemas.microsoft.com/office/drawing/2014/main" id="{E62FD4AE-6504-EDF9-BA07-20148915766E}"/>
              </a:ext>
            </a:extLst>
          </p:cNvPr>
          <p:cNvSpPr txBox="1"/>
          <p:nvPr/>
        </p:nvSpPr>
        <p:spPr>
          <a:xfrm>
            <a:off x="-44246" y="1728212"/>
            <a:ext cx="12167660" cy="1154162"/>
          </a:xfrm>
          <a:prstGeom prst="rect">
            <a:avLst/>
          </a:prstGeom>
          <a:noFill/>
        </p:spPr>
        <p:txBody>
          <a:bodyPr wrap="square">
            <a:spAutoFit/>
          </a:bodyPr>
          <a:lstStyle/>
          <a:p>
            <a:pPr>
              <a:lnSpc>
                <a:spcPct val="150000"/>
              </a:lnSpc>
            </a:pPr>
            <a:r>
              <a:rPr lang="ar-EG" sz="2400" b="1" dirty="0">
                <a:solidFill>
                  <a:srgbClr val="002060"/>
                </a:solidFill>
                <a:ea typeface="Calibri" panose="020F0502020204030204" pitchFamily="34" charset="0"/>
                <a:cs typeface="Sakkal Majalla" panose="02000000000000000000" pitchFamily="2" charset="-78"/>
              </a:rPr>
              <a:t>يجب أن تكون المؤسسة شفافة فيما يتعلق بجهودها في تحقيق المسؤولية الاجتماعية، فينبغي التواصل مع الجمهور المستهدف والمجتمع بشكل عام لنشر معلومات حول التأثيرات الإيجابية والجهود المبذولة</a:t>
            </a:r>
            <a:endParaRPr lang="en-US" sz="2800" dirty="0"/>
          </a:p>
        </p:txBody>
      </p:sp>
      <p:grpSp>
        <p:nvGrpSpPr>
          <p:cNvPr id="11" name="Group 10">
            <a:extLst>
              <a:ext uri="{FF2B5EF4-FFF2-40B4-BE49-F238E27FC236}">
                <a16:creationId xmlns="" xmlns:a16="http://schemas.microsoft.com/office/drawing/2014/main" id="{87E84E38-CE6C-6E95-B5A5-AB1898AC2516}"/>
              </a:ext>
            </a:extLst>
          </p:cNvPr>
          <p:cNvGrpSpPr/>
          <p:nvPr/>
        </p:nvGrpSpPr>
        <p:grpSpPr>
          <a:xfrm>
            <a:off x="6528619" y="2977423"/>
            <a:ext cx="5594795" cy="630942"/>
            <a:chOff x="-3377468" y="-40105"/>
            <a:chExt cx="5330700" cy="452120"/>
          </a:xfrm>
        </p:grpSpPr>
        <p:pic>
          <p:nvPicPr>
            <p:cNvPr id="12" name="Picture 11">
              <a:extLst>
                <a:ext uri="{FF2B5EF4-FFF2-40B4-BE49-F238E27FC236}">
                  <a16:creationId xmlns="" xmlns:a16="http://schemas.microsoft.com/office/drawing/2014/main" id="{32C78E24-9DD1-D3B7-0416-0A3E490B2E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13" name="Rectangle 12">
              <a:extLst>
                <a:ext uri="{FF2B5EF4-FFF2-40B4-BE49-F238E27FC236}">
                  <a16:creationId xmlns="" xmlns:a16="http://schemas.microsoft.com/office/drawing/2014/main" id="{31FB209F-497B-8775-E5DB-7551311AAD19}"/>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قياس وتقييم الأثر: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a:extLst>
                <a:ext uri="{FF2B5EF4-FFF2-40B4-BE49-F238E27FC236}">
                  <a16:creationId xmlns="" xmlns:a16="http://schemas.microsoft.com/office/drawing/2014/main" id="{DF50432F-78D1-1D08-B323-E0F61CE990F8}"/>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en-US" sz="20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5</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5" name="TextBox 14">
            <a:extLst>
              <a:ext uri="{FF2B5EF4-FFF2-40B4-BE49-F238E27FC236}">
                <a16:creationId xmlns="" xmlns:a16="http://schemas.microsoft.com/office/drawing/2014/main" id="{58422B8B-A6CE-E107-B5B9-3B83EBA3BA1A}"/>
              </a:ext>
            </a:extLst>
          </p:cNvPr>
          <p:cNvSpPr txBox="1"/>
          <p:nvPr/>
        </p:nvSpPr>
        <p:spPr>
          <a:xfrm>
            <a:off x="-103238" y="3463572"/>
            <a:ext cx="12167660" cy="1154162"/>
          </a:xfrm>
          <a:prstGeom prst="rect">
            <a:avLst/>
          </a:prstGeom>
          <a:noFill/>
        </p:spPr>
        <p:txBody>
          <a:bodyPr wrap="square">
            <a:spAutoFit/>
          </a:bodyPr>
          <a:lstStyle/>
          <a:p>
            <a:pPr>
              <a:lnSpc>
                <a:spcPct val="150000"/>
              </a:lnSpc>
            </a:pPr>
            <a:r>
              <a:rPr lang="ar-EG" sz="2400" b="1" dirty="0">
                <a:solidFill>
                  <a:srgbClr val="002060"/>
                </a:solidFill>
                <a:ea typeface="Calibri" panose="020F0502020204030204" pitchFamily="34" charset="0"/>
                <a:cs typeface="Sakkal Majalla" panose="02000000000000000000" pitchFamily="2" charset="-78"/>
              </a:rPr>
              <a:t>يجب أن تقوم المؤسسة بقياس وتقييم الأثر الاجتماعي والبيئي لجهودها، ويمكن أن يتضمن ذلك تحليل تأثير مشاريعها ومبادراتها على المجتمع والبيئة وتقديم التقارير منتظمة</a:t>
            </a:r>
            <a:endParaRPr lang="en-US" sz="2800" dirty="0"/>
          </a:p>
        </p:txBody>
      </p:sp>
      <p:grpSp>
        <p:nvGrpSpPr>
          <p:cNvPr id="16" name="Group 15">
            <a:extLst>
              <a:ext uri="{FF2B5EF4-FFF2-40B4-BE49-F238E27FC236}">
                <a16:creationId xmlns="" xmlns:a16="http://schemas.microsoft.com/office/drawing/2014/main" id="{C723C93E-8956-776F-7F1E-094ABDB83AC1}"/>
              </a:ext>
            </a:extLst>
          </p:cNvPr>
          <p:cNvGrpSpPr/>
          <p:nvPr/>
        </p:nvGrpSpPr>
        <p:grpSpPr>
          <a:xfrm>
            <a:off x="6582065" y="4703311"/>
            <a:ext cx="5594795" cy="630942"/>
            <a:chOff x="-3377468" y="-40105"/>
            <a:chExt cx="5330700" cy="452120"/>
          </a:xfrm>
        </p:grpSpPr>
        <p:pic>
          <p:nvPicPr>
            <p:cNvPr id="17" name="Picture 16">
              <a:extLst>
                <a:ext uri="{FF2B5EF4-FFF2-40B4-BE49-F238E27FC236}">
                  <a16:creationId xmlns="" xmlns:a16="http://schemas.microsoft.com/office/drawing/2014/main" id="{87322447-3B18-4FAA-E60F-68750F7D36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1644315" y="-40105"/>
              <a:ext cx="308917" cy="452120"/>
            </a:xfrm>
            <a:prstGeom prst="rect">
              <a:avLst/>
            </a:prstGeom>
            <a:noFill/>
            <a:ln>
              <a:noFill/>
            </a:ln>
          </p:spPr>
        </p:pic>
        <p:sp>
          <p:nvSpPr>
            <p:cNvPr id="18" name="Rectangle 17">
              <a:extLst>
                <a:ext uri="{FF2B5EF4-FFF2-40B4-BE49-F238E27FC236}">
                  <a16:creationId xmlns="" xmlns:a16="http://schemas.microsoft.com/office/drawing/2014/main" id="{E63B4F66-3880-AF03-A11A-C3F448F55086}"/>
                </a:ext>
              </a:extLst>
            </p:cNvPr>
            <p:cNvSpPr/>
            <p:nvPr/>
          </p:nvSpPr>
          <p:spPr>
            <a:xfrm>
              <a:off x="-3377468" y="7529"/>
              <a:ext cx="5031239" cy="337297"/>
            </a:xfrm>
            <a:prstGeom prst="rect">
              <a:avLst/>
            </a:prstGeom>
          </p:spPr>
          <p:txBody>
            <a:bodyPr wrap="square">
              <a:noAutofit/>
            </a:bodyPr>
            <a:lstStyle/>
            <a:p>
              <a:pPr marL="0" marR="0" algn="just"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التزام القيادة والموظفين: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9" name="Rectangle 18">
              <a:extLst>
                <a:ext uri="{FF2B5EF4-FFF2-40B4-BE49-F238E27FC236}">
                  <a16:creationId xmlns="" xmlns:a16="http://schemas.microsoft.com/office/drawing/2014/main" id="{6DB247DE-6E4A-B383-24A4-EC36918D3C4B}"/>
                </a:ext>
              </a:extLst>
            </p:cNvPr>
            <p:cNvSpPr/>
            <p:nvPr/>
          </p:nvSpPr>
          <p:spPr>
            <a:xfrm>
              <a:off x="1644064" y="9313"/>
              <a:ext cx="258245" cy="358486"/>
            </a:xfrm>
            <a:prstGeom prst="rect">
              <a:avLst/>
            </a:prstGeom>
          </p:spPr>
          <p:txBody>
            <a:bodyPr wrap="square">
              <a:noAutofit/>
            </a:bodyPr>
            <a:lstStyle/>
            <a:p>
              <a:pPr marL="0" marR="0" algn="r" rtl="1">
                <a:lnSpc>
                  <a:spcPct val="107000"/>
                </a:lnSpc>
                <a:spcBef>
                  <a:spcPts val="0"/>
                </a:spcBef>
                <a:spcAft>
                  <a:spcPts val="800"/>
                </a:spcAft>
              </a:pPr>
              <a:r>
                <a:rPr lang="en-US" sz="20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6</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0" name="TextBox 19">
            <a:extLst>
              <a:ext uri="{FF2B5EF4-FFF2-40B4-BE49-F238E27FC236}">
                <a16:creationId xmlns="" xmlns:a16="http://schemas.microsoft.com/office/drawing/2014/main" id="{A7BEE939-4194-9DE7-BCA6-42D71A51D1A3}"/>
              </a:ext>
            </a:extLst>
          </p:cNvPr>
          <p:cNvSpPr txBox="1"/>
          <p:nvPr/>
        </p:nvSpPr>
        <p:spPr>
          <a:xfrm>
            <a:off x="-97692" y="5253349"/>
            <a:ext cx="12167660" cy="1154162"/>
          </a:xfrm>
          <a:prstGeom prst="rect">
            <a:avLst/>
          </a:prstGeom>
          <a:noFill/>
        </p:spPr>
        <p:txBody>
          <a:bodyPr wrap="square">
            <a:spAutoFit/>
          </a:bodyPr>
          <a:lstStyle/>
          <a:p>
            <a:pPr>
              <a:lnSpc>
                <a:spcPct val="150000"/>
              </a:lnSpc>
            </a:pPr>
            <a:r>
              <a:rPr lang="ar-EG" sz="2400" b="1" dirty="0">
                <a:solidFill>
                  <a:srgbClr val="002060"/>
                </a:solidFill>
                <a:ea typeface="Calibri" panose="020F0502020204030204" pitchFamily="34" charset="0"/>
                <a:cs typeface="Sakkal Majalla" panose="02000000000000000000" pitchFamily="2" charset="-78"/>
              </a:rPr>
              <a:t>يجب أن يكون الالتزام بالمسؤولية الاجتماعية شاملًا لجميع مستويات المؤسسة، بما في ذلك القيادة والموظفين، ويمكن تحقيق ذلك من خلال توجيه وتعزيز القيم والمبادئ المؤسسية</a:t>
            </a:r>
            <a:endParaRPr lang="en-US" sz="2800" dirty="0"/>
          </a:p>
        </p:txBody>
      </p:sp>
      <p:sp>
        <p:nvSpPr>
          <p:cNvPr id="2" name="Slide Number Placeholder 1">
            <a:extLst>
              <a:ext uri="{FF2B5EF4-FFF2-40B4-BE49-F238E27FC236}">
                <a16:creationId xmlns="" xmlns:a16="http://schemas.microsoft.com/office/drawing/2014/main" id="{66284BE2-16F6-A8C1-8A60-90468D9AD933}"/>
              </a:ext>
            </a:extLst>
          </p:cNvPr>
          <p:cNvSpPr>
            <a:spLocks noGrp="1"/>
          </p:cNvSpPr>
          <p:nvPr>
            <p:ph type="sldNum" sz="quarter" idx="12"/>
          </p:nvPr>
        </p:nvSpPr>
        <p:spPr/>
        <p:txBody>
          <a:bodyPr/>
          <a:lstStyle/>
          <a:p>
            <a:fld id="{802A93DA-8321-490E-B7A0-7881EC602D96}" type="slidenum">
              <a:rPr lang="ar-EG" smtClean="0"/>
              <a:t>72</a:t>
            </a:fld>
            <a:endParaRPr lang="ar-EG"/>
          </a:p>
        </p:txBody>
      </p:sp>
      <p:sp>
        <p:nvSpPr>
          <p:cNvPr id="21" name="TextBox 2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0161663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4388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تحسين تفاعلات الفريق</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932377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تفاعلات الفريق</a:t>
            </a:r>
          </a:p>
        </p:txBody>
      </p:sp>
      <p:pic>
        <p:nvPicPr>
          <p:cNvPr id="2" name="Picture 1">
            <a:extLst>
              <a:ext uri="{FF2B5EF4-FFF2-40B4-BE49-F238E27FC236}">
                <a16:creationId xmlns="" xmlns:a16="http://schemas.microsoft.com/office/drawing/2014/main" id="{92F224DD-075E-829C-2651-B60BC975328E}"/>
              </a:ext>
            </a:extLst>
          </p:cNvPr>
          <p:cNvPicPr>
            <a:picLocks noChangeAspect="1"/>
          </p:cNvPicPr>
          <p:nvPr/>
        </p:nvPicPr>
        <p:blipFill>
          <a:blip r:embed="rId4"/>
          <a:stretch>
            <a:fillRect/>
          </a:stretch>
        </p:blipFill>
        <p:spPr>
          <a:xfrm>
            <a:off x="6600824" y="914400"/>
            <a:ext cx="5591175" cy="4972049"/>
          </a:xfrm>
          <a:prstGeom prst="rect">
            <a:avLst/>
          </a:prstGeom>
        </p:spPr>
      </p:pic>
      <p:sp>
        <p:nvSpPr>
          <p:cNvPr id="4" name="TextBox 3">
            <a:extLst>
              <a:ext uri="{FF2B5EF4-FFF2-40B4-BE49-F238E27FC236}">
                <a16:creationId xmlns="" xmlns:a16="http://schemas.microsoft.com/office/drawing/2014/main" id="{583A2421-F144-AB5C-36D8-9A4CFF4AFFC2}"/>
              </a:ext>
            </a:extLst>
          </p:cNvPr>
          <p:cNvSpPr txBox="1"/>
          <p:nvPr/>
        </p:nvSpPr>
        <p:spPr>
          <a:xfrm>
            <a:off x="500062" y="2463999"/>
            <a:ext cx="6100762" cy="2623795"/>
          </a:xfrm>
          <a:prstGeom prst="rect">
            <a:avLst/>
          </a:prstGeom>
          <a:noFill/>
        </p:spPr>
        <p:txBody>
          <a:bodyPr wrap="square">
            <a:spAutoFit/>
          </a:bodyPr>
          <a:lstStyle/>
          <a:p>
            <a:pPr algn="ctr">
              <a:lnSpc>
                <a:spcPct val="150000"/>
              </a:lnSpc>
            </a:pPr>
            <a:r>
              <a:rPr lang="ar-EG" sz="2800" b="1" dirty="0">
                <a:solidFill>
                  <a:srgbClr val="002060"/>
                </a:solidFill>
                <a:effectLst/>
                <a:ea typeface="Calibri" panose="020F0502020204030204" pitchFamily="34" charset="0"/>
                <a:cs typeface="Sakkal Majalla" panose="02000000000000000000" pitchFamily="2" charset="-78"/>
              </a:rPr>
              <a:t>يعتبر تحسين تفاعلات الفريق جزءًا مهمًا من بناء الثقة وتعزيز العمل الجماعي في المؤسسة، وتعزز هذه التفاعلات من كفاءة وفعالية العمل وتعزز من تحقيق الأهداف المحددة</a:t>
            </a:r>
            <a:endParaRPr lang="en-US" sz="3200" dirty="0"/>
          </a:p>
        </p:txBody>
      </p:sp>
      <p:sp>
        <p:nvSpPr>
          <p:cNvPr id="5" name="Slide Number Placeholder 4">
            <a:extLst>
              <a:ext uri="{FF2B5EF4-FFF2-40B4-BE49-F238E27FC236}">
                <a16:creationId xmlns="" xmlns:a16="http://schemas.microsoft.com/office/drawing/2014/main" id="{EDFA740B-F191-A727-9846-B31460452860}"/>
              </a:ext>
            </a:extLst>
          </p:cNvPr>
          <p:cNvSpPr>
            <a:spLocks noGrp="1"/>
          </p:cNvSpPr>
          <p:nvPr>
            <p:ph type="sldNum" sz="quarter" idx="12"/>
          </p:nvPr>
        </p:nvSpPr>
        <p:spPr/>
        <p:txBody>
          <a:bodyPr/>
          <a:lstStyle/>
          <a:p>
            <a:fld id="{802A93DA-8321-490E-B7A0-7881EC602D96}" type="slidenum">
              <a:rPr lang="ar-EG" smtClean="0"/>
              <a:t>74</a:t>
            </a:fld>
            <a:endParaRPr lang="ar-EG"/>
          </a:p>
        </p:txBody>
      </p:sp>
      <p:sp>
        <p:nvSpPr>
          <p:cNvPr id="6" name="TextBox 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0914020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تحسين تفاعلات الفريق</a:t>
            </a:r>
          </a:p>
        </p:txBody>
      </p:sp>
      <p:sp>
        <p:nvSpPr>
          <p:cNvPr id="3" name="TextBox 2">
            <a:extLst>
              <a:ext uri="{FF2B5EF4-FFF2-40B4-BE49-F238E27FC236}">
                <a16:creationId xmlns="" xmlns:a16="http://schemas.microsoft.com/office/drawing/2014/main" id="{659E4A28-FF9A-154E-A1AC-8E91CD7063E4}"/>
              </a:ext>
            </a:extLst>
          </p:cNvPr>
          <p:cNvSpPr txBox="1"/>
          <p:nvPr/>
        </p:nvSpPr>
        <p:spPr>
          <a:xfrm>
            <a:off x="1817125" y="1196155"/>
            <a:ext cx="8557749" cy="584775"/>
          </a:xfrm>
          <a:prstGeom prst="rect">
            <a:avLst/>
          </a:prstGeom>
          <a:noFill/>
        </p:spPr>
        <p:txBody>
          <a:bodyPr wrap="square">
            <a:spAutoFit/>
          </a:bodyPr>
          <a:lstStyle/>
          <a:p>
            <a:pPr algn="ctr"/>
            <a:r>
              <a:rPr lang="ar-EG" sz="3200" b="1" dirty="0">
                <a:solidFill>
                  <a:srgbClr val="C00000"/>
                </a:solidFill>
                <a:effectLst/>
                <a:ea typeface="Calibri" panose="020F0502020204030204" pitchFamily="34" charset="0"/>
                <a:cs typeface="Sakkal Majalla" panose="02000000000000000000" pitchFamily="2" charset="-78"/>
              </a:rPr>
              <a:t>كيفية تحقيق تحسين تفاعلات الفريق ضمن القيم والمبادئ المؤسسية</a:t>
            </a:r>
            <a:endParaRPr lang="en-US" sz="3600" dirty="0">
              <a:solidFill>
                <a:srgbClr val="C00000"/>
              </a:solidFill>
            </a:endParaRPr>
          </a:p>
        </p:txBody>
      </p:sp>
      <p:grpSp>
        <p:nvGrpSpPr>
          <p:cNvPr id="4" name="Group 3">
            <a:extLst>
              <a:ext uri="{FF2B5EF4-FFF2-40B4-BE49-F238E27FC236}">
                <a16:creationId xmlns="" xmlns:a16="http://schemas.microsoft.com/office/drawing/2014/main" id="{CA0F6DBD-B4C2-8E7B-7862-A858697B1BFB}"/>
              </a:ext>
            </a:extLst>
          </p:cNvPr>
          <p:cNvGrpSpPr/>
          <p:nvPr/>
        </p:nvGrpSpPr>
        <p:grpSpPr>
          <a:xfrm>
            <a:off x="5358720" y="2426933"/>
            <a:ext cx="2890325" cy="4338734"/>
            <a:chOff x="2683076" y="846161"/>
            <a:chExt cx="2890325" cy="5063320"/>
          </a:xfrm>
        </p:grpSpPr>
        <p:pic>
          <p:nvPicPr>
            <p:cNvPr id="5" name="Picture 4">
              <a:extLst>
                <a:ext uri="{FF2B5EF4-FFF2-40B4-BE49-F238E27FC236}">
                  <a16:creationId xmlns="" xmlns:a16="http://schemas.microsoft.com/office/drawing/2014/main" id="{FD2F9593-726A-B326-3A50-C0E01F05994E}"/>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3210" t="6813" r="44945" b="7160"/>
            <a:stretch/>
          </p:blipFill>
          <p:spPr>
            <a:xfrm>
              <a:off x="2683076" y="846161"/>
              <a:ext cx="2866029" cy="5063320"/>
            </a:xfrm>
            <a:prstGeom prst="rect">
              <a:avLst/>
            </a:prstGeom>
          </p:spPr>
        </p:pic>
        <p:sp>
          <p:nvSpPr>
            <p:cNvPr id="6" name="Rectangle 5">
              <a:extLst>
                <a:ext uri="{FF2B5EF4-FFF2-40B4-BE49-F238E27FC236}">
                  <a16:creationId xmlns="" xmlns:a16="http://schemas.microsoft.com/office/drawing/2014/main" id="{A7BEF80F-36B6-C2DB-31B2-B4261D615D7C}"/>
                </a:ext>
              </a:extLst>
            </p:cNvPr>
            <p:cNvSpPr/>
            <p:nvPr/>
          </p:nvSpPr>
          <p:spPr>
            <a:xfrm>
              <a:off x="5240740" y="3036791"/>
              <a:ext cx="332661" cy="1037432"/>
            </a:xfrm>
            <a:prstGeom prst="rect">
              <a:avLst/>
            </a:prstGeom>
            <a:solidFill>
              <a:sysClr val="window" lastClr="FFFFFF"/>
            </a:solidFill>
            <a:ln w="12700" cap="flat" cmpd="sng" algn="ctr">
              <a:solidFill>
                <a:sysClr val="window" lastClr="FFFFFF"/>
              </a:solidFill>
              <a:prstDash val="solid"/>
              <a:miter lim="800000"/>
            </a:ln>
            <a:effectLst/>
          </p:spPr>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2800" b="1" i="0" u="none" strike="noStrike" kern="0" cap="none" spc="0" normalizeH="0" baseline="0" noProof="0">
                <a:ln>
                  <a:noFill/>
                </a:ln>
                <a:solidFill>
                  <a:prstClr val="white"/>
                </a:solidFill>
                <a:effectLst/>
                <a:uLnTx/>
                <a:uFillTx/>
                <a:latin typeface="Sakkal Majalla" panose="02000000000000000000" pitchFamily="2" charset="-78"/>
                <a:cs typeface="Sakkal Majalla" panose="02000000000000000000" pitchFamily="2" charset="-78"/>
              </a:endParaRPr>
            </a:p>
          </p:txBody>
        </p:sp>
      </p:grpSp>
      <p:sp>
        <p:nvSpPr>
          <p:cNvPr id="7" name="Rectangle 6">
            <a:extLst>
              <a:ext uri="{FF2B5EF4-FFF2-40B4-BE49-F238E27FC236}">
                <a16:creationId xmlns="" xmlns:a16="http://schemas.microsoft.com/office/drawing/2014/main" id="{4036A17F-B76A-E943-686A-80213B1CE191}"/>
              </a:ext>
            </a:extLst>
          </p:cNvPr>
          <p:cNvSpPr/>
          <p:nvPr/>
        </p:nvSpPr>
        <p:spPr>
          <a:xfrm>
            <a:off x="8190552" y="2320395"/>
            <a:ext cx="2714206" cy="523220"/>
          </a:xfrm>
          <a:prstGeom prst="rect">
            <a:avLst/>
          </a:prstGeom>
        </p:spPr>
        <p:txBody>
          <a:bodyPr wrap="none">
            <a:spAutoFit/>
          </a:bodyPr>
          <a:lstStyle/>
          <a:p>
            <a:pPr lvl="0" algn="ctr" rtl="0"/>
            <a:r>
              <a:rPr lang="ar-EG" sz="2800" b="1" kern="0" dirty="0">
                <a:solidFill>
                  <a:srgbClr val="0070C0"/>
                </a:solidFill>
                <a:latin typeface="Sakkal Majalla" panose="02000000000000000000" pitchFamily="2" charset="-78"/>
                <a:cs typeface="Sakkal Majalla" panose="02000000000000000000" pitchFamily="2" charset="-78"/>
              </a:rPr>
              <a:t>تعزيز الاتصال والتواصل</a:t>
            </a:r>
            <a:endParaRPr kumimoji="0" lang="ar-EG" sz="2800" b="1" i="0" u="none" strike="noStrike" kern="0" cap="none" spc="0" normalizeH="0" baseline="0" noProof="0" dirty="0">
              <a:ln>
                <a:noFill/>
              </a:ln>
              <a:solidFill>
                <a:srgbClr val="0070C0"/>
              </a:solidFill>
              <a:effectLst/>
              <a:uLnTx/>
              <a:uFillTx/>
              <a:latin typeface="Sakkal Majalla" panose="02000000000000000000" pitchFamily="2" charset="-78"/>
              <a:cs typeface="Sakkal Majalla" panose="02000000000000000000" pitchFamily="2" charset="-78"/>
            </a:endParaRPr>
          </a:p>
        </p:txBody>
      </p:sp>
      <p:sp>
        <p:nvSpPr>
          <p:cNvPr id="8" name="Rectangle 7">
            <a:extLst>
              <a:ext uri="{FF2B5EF4-FFF2-40B4-BE49-F238E27FC236}">
                <a16:creationId xmlns="" xmlns:a16="http://schemas.microsoft.com/office/drawing/2014/main" id="{6C78D018-F53D-3541-C2A3-4D752C7911D1}"/>
              </a:ext>
            </a:extLst>
          </p:cNvPr>
          <p:cNvSpPr/>
          <p:nvPr/>
        </p:nvSpPr>
        <p:spPr>
          <a:xfrm>
            <a:off x="3047806" y="2502039"/>
            <a:ext cx="2584362" cy="523220"/>
          </a:xfrm>
          <a:prstGeom prst="rect">
            <a:avLst/>
          </a:prstGeom>
        </p:spPr>
        <p:txBody>
          <a:bodyPr wrap="none">
            <a:spAutoFit/>
          </a:bodyPr>
          <a:lstStyle/>
          <a:p>
            <a:pPr lvl="0" algn="ctr" rtl="0"/>
            <a:r>
              <a:rPr lang="ar-EG" sz="2800" b="1" kern="0" dirty="0">
                <a:solidFill>
                  <a:srgbClr val="FF3399"/>
                </a:solidFill>
                <a:latin typeface="Sakkal Majalla" panose="02000000000000000000" pitchFamily="2" charset="-78"/>
                <a:cs typeface="Sakkal Majalla" panose="02000000000000000000" pitchFamily="2" charset="-78"/>
              </a:rPr>
              <a:t>تعزيز التعاون والتنسيق</a:t>
            </a:r>
            <a:endParaRPr kumimoji="0" lang="ar-EG" sz="2800" b="1" i="0" u="none" strike="noStrike" kern="0" cap="none" spc="0" normalizeH="0" baseline="0" noProof="0" dirty="0">
              <a:ln>
                <a:noFill/>
              </a:ln>
              <a:solidFill>
                <a:srgbClr val="FF3399"/>
              </a:solidFill>
              <a:effectLst/>
              <a:uLnTx/>
              <a:uFillTx/>
              <a:latin typeface="Sakkal Majalla" panose="02000000000000000000" pitchFamily="2" charset="-78"/>
              <a:cs typeface="Sakkal Majalla" panose="02000000000000000000" pitchFamily="2" charset="-78"/>
            </a:endParaRPr>
          </a:p>
        </p:txBody>
      </p:sp>
      <p:sp>
        <p:nvSpPr>
          <p:cNvPr id="10" name="Rectangle 9">
            <a:extLst>
              <a:ext uri="{FF2B5EF4-FFF2-40B4-BE49-F238E27FC236}">
                <a16:creationId xmlns="" xmlns:a16="http://schemas.microsoft.com/office/drawing/2014/main" id="{59E9A54C-4FAF-E711-A924-1237CD3F41E2}"/>
              </a:ext>
            </a:extLst>
          </p:cNvPr>
          <p:cNvSpPr/>
          <p:nvPr/>
        </p:nvSpPr>
        <p:spPr>
          <a:xfrm>
            <a:off x="7798863" y="3403414"/>
            <a:ext cx="4393137" cy="523220"/>
          </a:xfrm>
          <a:prstGeom prst="rect">
            <a:avLst/>
          </a:prstGeom>
        </p:spPr>
        <p:txBody>
          <a:bodyPr wrap="square">
            <a:spAutoFit/>
          </a:bodyPr>
          <a:lstStyle/>
          <a:p>
            <a:pPr lvl="0" algn="ctr" rtl="0"/>
            <a:r>
              <a:rPr lang="ar-EG" sz="2800" b="1" kern="0" dirty="0">
                <a:solidFill>
                  <a:srgbClr val="70AD47"/>
                </a:solidFill>
                <a:latin typeface="Sakkal Majalla" panose="02000000000000000000" pitchFamily="2" charset="-78"/>
                <a:cs typeface="Sakkal Majalla" panose="02000000000000000000" pitchFamily="2" charset="-78"/>
              </a:rPr>
              <a:t>تعزيز الثقة وبناء العلاقات الإيجابية</a:t>
            </a:r>
            <a:endParaRPr kumimoji="0" lang="ar-EG" sz="2800" b="1" i="0" u="none" strike="noStrike" kern="0" cap="none" spc="0" normalizeH="0" baseline="0" noProof="0" dirty="0">
              <a:ln>
                <a:noFill/>
              </a:ln>
              <a:solidFill>
                <a:srgbClr val="70AD47"/>
              </a:solidFill>
              <a:effectLst/>
              <a:uLnTx/>
              <a:uFillTx/>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 xmlns:a16="http://schemas.microsoft.com/office/drawing/2014/main" id="{153CE356-C300-08CD-9814-8F5682D9E3F6}"/>
              </a:ext>
            </a:extLst>
          </p:cNvPr>
          <p:cNvSpPr/>
          <p:nvPr/>
        </p:nvSpPr>
        <p:spPr>
          <a:xfrm>
            <a:off x="1" y="3832741"/>
            <a:ext cx="5735970" cy="523220"/>
          </a:xfrm>
          <a:prstGeom prst="rect">
            <a:avLst/>
          </a:prstGeom>
        </p:spPr>
        <p:txBody>
          <a:bodyPr wrap="square">
            <a:spAutoFit/>
          </a:bodyPr>
          <a:lstStyle/>
          <a:p>
            <a:pPr lvl="0" algn="ctr" rtl="0"/>
            <a:r>
              <a:rPr lang="ar-EG" sz="2800" b="1" kern="0" dirty="0">
                <a:solidFill>
                  <a:srgbClr val="7030A0"/>
                </a:solidFill>
                <a:latin typeface="Sakkal Majalla" panose="02000000000000000000" pitchFamily="2" charset="-78"/>
                <a:cs typeface="Sakkal Majalla" panose="02000000000000000000" pitchFamily="2" charset="-78"/>
              </a:rPr>
              <a:t>توجيه الهدف المشترك وتحديد الأدوار والمسؤوليات</a:t>
            </a:r>
            <a:endParaRPr kumimoji="0" lang="ar-EG" sz="2800" b="1" i="0" u="none" strike="noStrike" kern="0" cap="none" spc="0" normalizeH="0" baseline="0" noProof="0" dirty="0">
              <a:ln>
                <a:noFill/>
              </a:ln>
              <a:solidFill>
                <a:srgbClr val="7030A0"/>
              </a:solidFill>
              <a:effectLst/>
              <a:uLnTx/>
              <a:uFillTx/>
              <a:latin typeface="Sakkal Majalla" panose="02000000000000000000" pitchFamily="2" charset="-78"/>
              <a:cs typeface="Sakkal Majalla" panose="02000000000000000000" pitchFamily="2" charset="-78"/>
            </a:endParaRPr>
          </a:p>
        </p:txBody>
      </p:sp>
      <p:sp>
        <p:nvSpPr>
          <p:cNvPr id="12" name="Rectangle 11">
            <a:extLst>
              <a:ext uri="{FF2B5EF4-FFF2-40B4-BE49-F238E27FC236}">
                <a16:creationId xmlns="" xmlns:a16="http://schemas.microsoft.com/office/drawing/2014/main" id="{2F1F728A-7B17-7EC0-2BC3-D42DD5CDA863}"/>
              </a:ext>
            </a:extLst>
          </p:cNvPr>
          <p:cNvSpPr/>
          <p:nvPr/>
        </p:nvSpPr>
        <p:spPr>
          <a:xfrm>
            <a:off x="7737370" y="4824629"/>
            <a:ext cx="4013228" cy="523220"/>
          </a:xfrm>
          <a:prstGeom prst="rect">
            <a:avLst/>
          </a:prstGeom>
        </p:spPr>
        <p:txBody>
          <a:bodyPr wrap="square">
            <a:spAutoFit/>
          </a:bodyPr>
          <a:lstStyle/>
          <a:p>
            <a:pPr lvl="0" algn="ctr" rtl="0"/>
            <a:r>
              <a:rPr lang="ar-EG" sz="2800" b="1" kern="0" dirty="0">
                <a:solidFill>
                  <a:srgbClr val="FFC000">
                    <a:lumMod val="75000"/>
                  </a:srgbClr>
                </a:solidFill>
                <a:latin typeface="Sakkal Majalla" panose="02000000000000000000" pitchFamily="2" charset="-78"/>
                <a:cs typeface="Sakkal Majalla" panose="02000000000000000000" pitchFamily="2" charset="-78"/>
              </a:rPr>
              <a:t>تعزيز التعلم المستمر وتبادل المعرفة</a:t>
            </a:r>
            <a:endParaRPr kumimoji="0" lang="ar-EG" sz="2800" b="1" i="0" u="none" strike="noStrike" kern="0" cap="none" spc="0" normalizeH="0" baseline="0" noProof="0" dirty="0">
              <a:ln>
                <a:noFill/>
              </a:ln>
              <a:solidFill>
                <a:srgbClr val="FFC000">
                  <a:lumMod val="75000"/>
                </a:srgbClr>
              </a:solidFill>
              <a:effectLst/>
              <a:uLnTx/>
              <a:uFillTx/>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 xmlns:a16="http://schemas.microsoft.com/office/drawing/2014/main" id="{E5198200-1D30-E8D4-EDBE-D54CEC40E573}"/>
              </a:ext>
            </a:extLst>
          </p:cNvPr>
          <p:cNvSpPr/>
          <p:nvPr/>
        </p:nvSpPr>
        <p:spPr>
          <a:xfrm>
            <a:off x="1343025" y="5037594"/>
            <a:ext cx="4158865" cy="523220"/>
          </a:xfrm>
          <a:prstGeom prst="rect">
            <a:avLst/>
          </a:prstGeom>
        </p:spPr>
        <p:txBody>
          <a:bodyPr wrap="square">
            <a:spAutoFit/>
          </a:bodyPr>
          <a:lstStyle/>
          <a:p>
            <a:pPr lvl="0" algn="ctr" rtl="0"/>
            <a:r>
              <a:rPr lang="ar-EG" sz="2800" b="1" kern="0" dirty="0">
                <a:solidFill>
                  <a:srgbClr val="ED7D31"/>
                </a:solidFill>
                <a:latin typeface="Sakkal Majalla" panose="02000000000000000000" pitchFamily="2" charset="-78"/>
                <a:cs typeface="Sakkal Majalla" panose="02000000000000000000" pitchFamily="2" charset="-78"/>
              </a:rPr>
              <a:t>توجيه الاهتمام نحو الحلول والابتكار</a:t>
            </a:r>
            <a:endParaRPr kumimoji="0" lang="ar-EG" sz="2800" b="1" i="0" u="none" strike="noStrike" kern="0" cap="none" spc="0" normalizeH="0" baseline="0" noProof="0" dirty="0">
              <a:ln>
                <a:noFill/>
              </a:ln>
              <a:solidFill>
                <a:srgbClr val="ED7D31"/>
              </a:solidFill>
              <a:effectLst/>
              <a:uLnTx/>
              <a:uFillTx/>
              <a:latin typeface="Sakkal Majalla" panose="02000000000000000000" pitchFamily="2" charset="-78"/>
              <a:cs typeface="Sakkal Majalla" panose="02000000000000000000" pitchFamily="2" charset="-78"/>
            </a:endParaRPr>
          </a:p>
        </p:txBody>
      </p:sp>
      <p:sp>
        <p:nvSpPr>
          <p:cNvPr id="14" name="Slide Number Placeholder 13">
            <a:extLst>
              <a:ext uri="{FF2B5EF4-FFF2-40B4-BE49-F238E27FC236}">
                <a16:creationId xmlns="" xmlns:a16="http://schemas.microsoft.com/office/drawing/2014/main" id="{ACA16838-A2A5-F971-44CA-E488A1171B94}"/>
              </a:ext>
            </a:extLst>
          </p:cNvPr>
          <p:cNvSpPr>
            <a:spLocks noGrp="1"/>
          </p:cNvSpPr>
          <p:nvPr>
            <p:ph type="sldNum" sz="quarter" idx="12"/>
          </p:nvPr>
        </p:nvSpPr>
        <p:spPr/>
        <p:txBody>
          <a:bodyPr/>
          <a:lstStyle/>
          <a:p>
            <a:fld id="{802A93DA-8321-490E-B7A0-7881EC602D96}" type="slidenum">
              <a:rPr lang="ar-EG" smtClean="0"/>
              <a:t>75</a:t>
            </a:fld>
            <a:endParaRPr lang="ar-EG"/>
          </a:p>
        </p:txBody>
      </p:sp>
      <p:sp>
        <p:nvSpPr>
          <p:cNvPr id="15" name="TextBox 1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750174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80">
                                          <p:stCondLst>
                                            <p:cond delay="0"/>
                                          </p:stCondLst>
                                        </p:cTn>
                                        <p:tgtEl>
                                          <p:spTgt spid="8"/>
                                        </p:tgtEl>
                                      </p:cBhvr>
                                    </p:animEffect>
                                    <p:anim calcmode="lin" valueType="num">
                                      <p:cBhvr>
                                        <p:cTn id="4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7" dur="26">
                                          <p:stCondLst>
                                            <p:cond delay="650"/>
                                          </p:stCondLst>
                                        </p:cTn>
                                        <p:tgtEl>
                                          <p:spTgt spid="8"/>
                                        </p:tgtEl>
                                      </p:cBhvr>
                                      <p:to x="100000" y="60000"/>
                                    </p:animScale>
                                    <p:animScale>
                                      <p:cBhvr>
                                        <p:cTn id="48" dur="166" decel="50000">
                                          <p:stCondLst>
                                            <p:cond delay="676"/>
                                          </p:stCondLst>
                                        </p:cTn>
                                        <p:tgtEl>
                                          <p:spTgt spid="8"/>
                                        </p:tgtEl>
                                      </p:cBhvr>
                                      <p:to x="100000" y="100000"/>
                                    </p:animScale>
                                    <p:animScale>
                                      <p:cBhvr>
                                        <p:cTn id="49" dur="26">
                                          <p:stCondLst>
                                            <p:cond delay="1312"/>
                                          </p:stCondLst>
                                        </p:cTn>
                                        <p:tgtEl>
                                          <p:spTgt spid="8"/>
                                        </p:tgtEl>
                                      </p:cBhvr>
                                      <p:to x="100000" y="80000"/>
                                    </p:animScale>
                                    <p:animScale>
                                      <p:cBhvr>
                                        <p:cTn id="50" dur="166" decel="50000">
                                          <p:stCondLst>
                                            <p:cond delay="1338"/>
                                          </p:stCondLst>
                                        </p:cTn>
                                        <p:tgtEl>
                                          <p:spTgt spid="8"/>
                                        </p:tgtEl>
                                      </p:cBhvr>
                                      <p:to x="100000" y="100000"/>
                                    </p:animScale>
                                    <p:animScale>
                                      <p:cBhvr>
                                        <p:cTn id="51" dur="26">
                                          <p:stCondLst>
                                            <p:cond delay="1642"/>
                                          </p:stCondLst>
                                        </p:cTn>
                                        <p:tgtEl>
                                          <p:spTgt spid="8"/>
                                        </p:tgtEl>
                                      </p:cBhvr>
                                      <p:to x="100000" y="90000"/>
                                    </p:animScale>
                                    <p:animScale>
                                      <p:cBhvr>
                                        <p:cTn id="52" dur="166" decel="50000">
                                          <p:stCondLst>
                                            <p:cond delay="1668"/>
                                          </p:stCondLst>
                                        </p:cTn>
                                        <p:tgtEl>
                                          <p:spTgt spid="8"/>
                                        </p:tgtEl>
                                      </p:cBhvr>
                                      <p:to x="100000" y="100000"/>
                                    </p:animScale>
                                    <p:animScale>
                                      <p:cBhvr>
                                        <p:cTn id="53" dur="26">
                                          <p:stCondLst>
                                            <p:cond delay="1808"/>
                                          </p:stCondLst>
                                        </p:cTn>
                                        <p:tgtEl>
                                          <p:spTgt spid="8"/>
                                        </p:tgtEl>
                                      </p:cBhvr>
                                      <p:to x="100000" y="95000"/>
                                    </p:animScale>
                                    <p:animScale>
                                      <p:cBhvr>
                                        <p:cTn id="54" dur="166" decel="50000">
                                          <p:stCondLst>
                                            <p:cond delay="1834"/>
                                          </p:stCondLst>
                                        </p:cTn>
                                        <p:tgtEl>
                                          <p:spTgt spid="8"/>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80">
                                          <p:stCondLst>
                                            <p:cond delay="0"/>
                                          </p:stCondLst>
                                        </p:cTn>
                                        <p:tgtEl>
                                          <p:spTgt spid="10"/>
                                        </p:tgtEl>
                                      </p:cBhvr>
                                    </p:animEffect>
                                    <p:anim calcmode="lin" valueType="num">
                                      <p:cBhvr>
                                        <p:cTn id="6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5" dur="26">
                                          <p:stCondLst>
                                            <p:cond delay="650"/>
                                          </p:stCondLst>
                                        </p:cTn>
                                        <p:tgtEl>
                                          <p:spTgt spid="10"/>
                                        </p:tgtEl>
                                      </p:cBhvr>
                                      <p:to x="100000" y="60000"/>
                                    </p:animScale>
                                    <p:animScale>
                                      <p:cBhvr>
                                        <p:cTn id="66" dur="166" decel="50000">
                                          <p:stCondLst>
                                            <p:cond delay="676"/>
                                          </p:stCondLst>
                                        </p:cTn>
                                        <p:tgtEl>
                                          <p:spTgt spid="10"/>
                                        </p:tgtEl>
                                      </p:cBhvr>
                                      <p:to x="100000" y="100000"/>
                                    </p:animScale>
                                    <p:animScale>
                                      <p:cBhvr>
                                        <p:cTn id="67" dur="26">
                                          <p:stCondLst>
                                            <p:cond delay="1312"/>
                                          </p:stCondLst>
                                        </p:cTn>
                                        <p:tgtEl>
                                          <p:spTgt spid="10"/>
                                        </p:tgtEl>
                                      </p:cBhvr>
                                      <p:to x="100000" y="80000"/>
                                    </p:animScale>
                                    <p:animScale>
                                      <p:cBhvr>
                                        <p:cTn id="68" dur="166" decel="50000">
                                          <p:stCondLst>
                                            <p:cond delay="1338"/>
                                          </p:stCondLst>
                                        </p:cTn>
                                        <p:tgtEl>
                                          <p:spTgt spid="10"/>
                                        </p:tgtEl>
                                      </p:cBhvr>
                                      <p:to x="100000" y="100000"/>
                                    </p:animScale>
                                    <p:animScale>
                                      <p:cBhvr>
                                        <p:cTn id="69" dur="26">
                                          <p:stCondLst>
                                            <p:cond delay="1642"/>
                                          </p:stCondLst>
                                        </p:cTn>
                                        <p:tgtEl>
                                          <p:spTgt spid="10"/>
                                        </p:tgtEl>
                                      </p:cBhvr>
                                      <p:to x="100000" y="90000"/>
                                    </p:animScale>
                                    <p:animScale>
                                      <p:cBhvr>
                                        <p:cTn id="70" dur="166" decel="50000">
                                          <p:stCondLst>
                                            <p:cond delay="1668"/>
                                          </p:stCondLst>
                                        </p:cTn>
                                        <p:tgtEl>
                                          <p:spTgt spid="10"/>
                                        </p:tgtEl>
                                      </p:cBhvr>
                                      <p:to x="100000" y="100000"/>
                                    </p:animScale>
                                    <p:animScale>
                                      <p:cBhvr>
                                        <p:cTn id="71" dur="26">
                                          <p:stCondLst>
                                            <p:cond delay="1808"/>
                                          </p:stCondLst>
                                        </p:cTn>
                                        <p:tgtEl>
                                          <p:spTgt spid="10"/>
                                        </p:tgtEl>
                                      </p:cBhvr>
                                      <p:to x="100000" y="95000"/>
                                    </p:animScale>
                                    <p:animScale>
                                      <p:cBhvr>
                                        <p:cTn id="72" dur="166" decel="50000">
                                          <p:stCondLst>
                                            <p:cond delay="1834"/>
                                          </p:stCondLst>
                                        </p:cTn>
                                        <p:tgtEl>
                                          <p:spTgt spid="10"/>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80">
                                          <p:stCondLst>
                                            <p:cond delay="0"/>
                                          </p:stCondLst>
                                        </p:cTn>
                                        <p:tgtEl>
                                          <p:spTgt spid="11"/>
                                        </p:tgtEl>
                                      </p:cBhvr>
                                    </p:animEffect>
                                    <p:anim calcmode="lin" valueType="num">
                                      <p:cBhvr>
                                        <p:cTn id="7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3" dur="26">
                                          <p:stCondLst>
                                            <p:cond delay="650"/>
                                          </p:stCondLst>
                                        </p:cTn>
                                        <p:tgtEl>
                                          <p:spTgt spid="11"/>
                                        </p:tgtEl>
                                      </p:cBhvr>
                                      <p:to x="100000" y="60000"/>
                                    </p:animScale>
                                    <p:animScale>
                                      <p:cBhvr>
                                        <p:cTn id="84" dur="166" decel="50000">
                                          <p:stCondLst>
                                            <p:cond delay="676"/>
                                          </p:stCondLst>
                                        </p:cTn>
                                        <p:tgtEl>
                                          <p:spTgt spid="11"/>
                                        </p:tgtEl>
                                      </p:cBhvr>
                                      <p:to x="100000" y="100000"/>
                                    </p:animScale>
                                    <p:animScale>
                                      <p:cBhvr>
                                        <p:cTn id="85" dur="26">
                                          <p:stCondLst>
                                            <p:cond delay="1312"/>
                                          </p:stCondLst>
                                        </p:cTn>
                                        <p:tgtEl>
                                          <p:spTgt spid="11"/>
                                        </p:tgtEl>
                                      </p:cBhvr>
                                      <p:to x="100000" y="80000"/>
                                    </p:animScale>
                                    <p:animScale>
                                      <p:cBhvr>
                                        <p:cTn id="86" dur="166" decel="50000">
                                          <p:stCondLst>
                                            <p:cond delay="1338"/>
                                          </p:stCondLst>
                                        </p:cTn>
                                        <p:tgtEl>
                                          <p:spTgt spid="11"/>
                                        </p:tgtEl>
                                      </p:cBhvr>
                                      <p:to x="100000" y="100000"/>
                                    </p:animScale>
                                    <p:animScale>
                                      <p:cBhvr>
                                        <p:cTn id="87" dur="26">
                                          <p:stCondLst>
                                            <p:cond delay="1642"/>
                                          </p:stCondLst>
                                        </p:cTn>
                                        <p:tgtEl>
                                          <p:spTgt spid="11"/>
                                        </p:tgtEl>
                                      </p:cBhvr>
                                      <p:to x="100000" y="90000"/>
                                    </p:animScale>
                                    <p:animScale>
                                      <p:cBhvr>
                                        <p:cTn id="88" dur="166" decel="50000">
                                          <p:stCondLst>
                                            <p:cond delay="1668"/>
                                          </p:stCondLst>
                                        </p:cTn>
                                        <p:tgtEl>
                                          <p:spTgt spid="11"/>
                                        </p:tgtEl>
                                      </p:cBhvr>
                                      <p:to x="100000" y="100000"/>
                                    </p:animScale>
                                    <p:animScale>
                                      <p:cBhvr>
                                        <p:cTn id="89" dur="26">
                                          <p:stCondLst>
                                            <p:cond delay="1808"/>
                                          </p:stCondLst>
                                        </p:cTn>
                                        <p:tgtEl>
                                          <p:spTgt spid="11"/>
                                        </p:tgtEl>
                                      </p:cBhvr>
                                      <p:to x="100000" y="95000"/>
                                    </p:animScale>
                                    <p:animScale>
                                      <p:cBhvr>
                                        <p:cTn id="90" dur="166" decel="50000">
                                          <p:stCondLst>
                                            <p:cond delay="1834"/>
                                          </p:stCondLst>
                                        </p:cTn>
                                        <p:tgtEl>
                                          <p:spTgt spid="11"/>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wipe(down)">
                                      <p:cBhvr>
                                        <p:cTn id="95" dur="580">
                                          <p:stCondLst>
                                            <p:cond delay="0"/>
                                          </p:stCondLst>
                                        </p:cTn>
                                        <p:tgtEl>
                                          <p:spTgt spid="12"/>
                                        </p:tgtEl>
                                      </p:cBhvr>
                                    </p:animEffect>
                                    <p:anim calcmode="lin" valueType="num">
                                      <p:cBhvr>
                                        <p:cTn id="9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1" dur="26">
                                          <p:stCondLst>
                                            <p:cond delay="650"/>
                                          </p:stCondLst>
                                        </p:cTn>
                                        <p:tgtEl>
                                          <p:spTgt spid="12"/>
                                        </p:tgtEl>
                                      </p:cBhvr>
                                      <p:to x="100000" y="60000"/>
                                    </p:animScale>
                                    <p:animScale>
                                      <p:cBhvr>
                                        <p:cTn id="102" dur="166" decel="50000">
                                          <p:stCondLst>
                                            <p:cond delay="676"/>
                                          </p:stCondLst>
                                        </p:cTn>
                                        <p:tgtEl>
                                          <p:spTgt spid="12"/>
                                        </p:tgtEl>
                                      </p:cBhvr>
                                      <p:to x="100000" y="100000"/>
                                    </p:animScale>
                                    <p:animScale>
                                      <p:cBhvr>
                                        <p:cTn id="103" dur="26">
                                          <p:stCondLst>
                                            <p:cond delay="1312"/>
                                          </p:stCondLst>
                                        </p:cTn>
                                        <p:tgtEl>
                                          <p:spTgt spid="12"/>
                                        </p:tgtEl>
                                      </p:cBhvr>
                                      <p:to x="100000" y="80000"/>
                                    </p:animScale>
                                    <p:animScale>
                                      <p:cBhvr>
                                        <p:cTn id="104" dur="166" decel="50000">
                                          <p:stCondLst>
                                            <p:cond delay="1338"/>
                                          </p:stCondLst>
                                        </p:cTn>
                                        <p:tgtEl>
                                          <p:spTgt spid="12"/>
                                        </p:tgtEl>
                                      </p:cBhvr>
                                      <p:to x="100000" y="100000"/>
                                    </p:animScale>
                                    <p:animScale>
                                      <p:cBhvr>
                                        <p:cTn id="105" dur="26">
                                          <p:stCondLst>
                                            <p:cond delay="1642"/>
                                          </p:stCondLst>
                                        </p:cTn>
                                        <p:tgtEl>
                                          <p:spTgt spid="12"/>
                                        </p:tgtEl>
                                      </p:cBhvr>
                                      <p:to x="100000" y="90000"/>
                                    </p:animScale>
                                    <p:animScale>
                                      <p:cBhvr>
                                        <p:cTn id="106" dur="166" decel="50000">
                                          <p:stCondLst>
                                            <p:cond delay="1668"/>
                                          </p:stCondLst>
                                        </p:cTn>
                                        <p:tgtEl>
                                          <p:spTgt spid="12"/>
                                        </p:tgtEl>
                                      </p:cBhvr>
                                      <p:to x="100000" y="100000"/>
                                    </p:animScale>
                                    <p:animScale>
                                      <p:cBhvr>
                                        <p:cTn id="107" dur="26">
                                          <p:stCondLst>
                                            <p:cond delay="1808"/>
                                          </p:stCondLst>
                                        </p:cTn>
                                        <p:tgtEl>
                                          <p:spTgt spid="12"/>
                                        </p:tgtEl>
                                      </p:cBhvr>
                                      <p:to x="100000" y="95000"/>
                                    </p:animScale>
                                    <p:animScale>
                                      <p:cBhvr>
                                        <p:cTn id="108" dur="166" decel="50000">
                                          <p:stCondLst>
                                            <p:cond delay="1834"/>
                                          </p:stCondLst>
                                        </p:cTn>
                                        <p:tgtEl>
                                          <p:spTgt spid="12"/>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26" presetClass="entr" presetSubtype="0" fill="hold" grpId="0" nodeType="click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down)">
                                      <p:cBhvr>
                                        <p:cTn id="113" dur="580">
                                          <p:stCondLst>
                                            <p:cond delay="0"/>
                                          </p:stCondLst>
                                        </p:cTn>
                                        <p:tgtEl>
                                          <p:spTgt spid="13"/>
                                        </p:tgtEl>
                                      </p:cBhvr>
                                    </p:animEffect>
                                    <p:anim calcmode="lin" valueType="num">
                                      <p:cBhvr>
                                        <p:cTn id="11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1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1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1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19" dur="26">
                                          <p:stCondLst>
                                            <p:cond delay="650"/>
                                          </p:stCondLst>
                                        </p:cTn>
                                        <p:tgtEl>
                                          <p:spTgt spid="13"/>
                                        </p:tgtEl>
                                      </p:cBhvr>
                                      <p:to x="100000" y="60000"/>
                                    </p:animScale>
                                    <p:animScale>
                                      <p:cBhvr>
                                        <p:cTn id="120" dur="166" decel="50000">
                                          <p:stCondLst>
                                            <p:cond delay="676"/>
                                          </p:stCondLst>
                                        </p:cTn>
                                        <p:tgtEl>
                                          <p:spTgt spid="13"/>
                                        </p:tgtEl>
                                      </p:cBhvr>
                                      <p:to x="100000" y="100000"/>
                                    </p:animScale>
                                    <p:animScale>
                                      <p:cBhvr>
                                        <p:cTn id="121" dur="26">
                                          <p:stCondLst>
                                            <p:cond delay="1312"/>
                                          </p:stCondLst>
                                        </p:cTn>
                                        <p:tgtEl>
                                          <p:spTgt spid="13"/>
                                        </p:tgtEl>
                                      </p:cBhvr>
                                      <p:to x="100000" y="80000"/>
                                    </p:animScale>
                                    <p:animScale>
                                      <p:cBhvr>
                                        <p:cTn id="122" dur="166" decel="50000">
                                          <p:stCondLst>
                                            <p:cond delay="1338"/>
                                          </p:stCondLst>
                                        </p:cTn>
                                        <p:tgtEl>
                                          <p:spTgt spid="13"/>
                                        </p:tgtEl>
                                      </p:cBhvr>
                                      <p:to x="100000" y="100000"/>
                                    </p:animScale>
                                    <p:animScale>
                                      <p:cBhvr>
                                        <p:cTn id="123" dur="26">
                                          <p:stCondLst>
                                            <p:cond delay="1642"/>
                                          </p:stCondLst>
                                        </p:cTn>
                                        <p:tgtEl>
                                          <p:spTgt spid="13"/>
                                        </p:tgtEl>
                                      </p:cBhvr>
                                      <p:to x="100000" y="90000"/>
                                    </p:animScale>
                                    <p:animScale>
                                      <p:cBhvr>
                                        <p:cTn id="124" dur="166" decel="50000">
                                          <p:stCondLst>
                                            <p:cond delay="1668"/>
                                          </p:stCondLst>
                                        </p:cTn>
                                        <p:tgtEl>
                                          <p:spTgt spid="13"/>
                                        </p:tgtEl>
                                      </p:cBhvr>
                                      <p:to x="100000" y="100000"/>
                                    </p:animScale>
                                    <p:animScale>
                                      <p:cBhvr>
                                        <p:cTn id="125" dur="26">
                                          <p:stCondLst>
                                            <p:cond delay="1808"/>
                                          </p:stCondLst>
                                        </p:cTn>
                                        <p:tgtEl>
                                          <p:spTgt spid="13"/>
                                        </p:tgtEl>
                                      </p:cBhvr>
                                      <p:to x="100000" y="95000"/>
                                    </p:animScale>
                                    <p:animScale>
                                      <p:cBhvr>
                                        <p:cTn id="12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4388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توجيه القرارات والتفكير</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673808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توجيه القرارات والتفكير</a:t>
            </a:r>
          </a:p>
        </p:txBody>
      </p:sp>
      <p:grpSp>
        <p:nvGrpSpPr>
          <p:cNvPr id="2" name="Group 1">
            <a:extLst>
              <a:ext uri="{FF2B5EF4-FFF2-40B4-BE49-F238E27FC236}">
                <a16:creationId xmlns="" xmlns:a16="http://schemas.microsoft.com/office/drawing/2014/main" id="{075043D2-0F4F-3B19-3C42-DCE13BC4556D}"/>
              </a:ext>
            </a:extLst>
          </p:cNvPr>
          <p:cNvGrpSpPr/>
          <p:nvPr/>
        </p:nvGrpSpPr>
        <p:grpSpPr>
          <a:xfrm>
            <a:off x="8382993" y="948075"/>
            <a:ext cx="3682519" cy="3118648"/>
            <a:chOff x="4824263" y="2564573"/>
            <a:chExt cx="14334811" cy="9553337"/>
          </a:xfrm>
        </p:grpSpPr>
        <p:sp>
          <p:nvSpPr>
            <p:cNvPr id="3" name="Triángulo 2">
              <a:extLst>
                <a:ext uri="{FF2B5EF4-FFF2-40B4-BE49-F238E27FC236}">
                  <a16:creationId xmlns="" xmlns:a16="http://schemas.microsoft.com/office/drawing/2014/main" id="{61718509-54FD-4769-994B-00E26E4B53D1}"/>
                </a:ext>
              </a:extLst>
            </p:cNvPr>
            <p:cNvSpPr/>
            <p:nvPr/>
          </p:nvSpPr>
          <p:spPr>
            <a:xfrm rot="12066471">
              <a:off x="5442857" y="3105243"/>
              <a:ext cx="12328693" cy="8682088"/>
            </a:xfrm>
            <a:custGeom>
              <a:avLst/>
              <a:gdLst>
                <a:gd name="connsiteX0" fmla="*/ 0 w 13295870"/>
                <a:gd name="connsiteY0" fmla="*/ 9292281 h 9292281"/>
                <a:gd name="connsiteX1" fmla="*/ 6647935 w 13295870"/>
                <a:gd name="connsiteY1" fmla="*/ 0 h 9292281"/>
                <a:gd name="connsiteX2" fmla="*/ 13295870 w 13295870"/>
                <a:gd name="connsiteY2" fmla="*/ 9292281 h 9292281"/>
                <a:gd name="connsiteX3" fmla="*/ 0 w 13295870"/>
                <a:gd name="connsiteY3" fmla="*/ 9292281 h 9292281"/>
                <a:gd name="connsiteX0" fmla="*/ 144889 w 13585648"/>
                <a:gd name="connsiteY0" fmla="*/ 9292281 h 9292281"/>
                <a:gd name="connsiteX1" fmla="*/ 6792824 w 13585648"/>
                <a:gd name="connsiteY1" fmla="*/ 0 h 9292281"/>
                <a:gd name="connsiteX2" fmla="*/ 13440759 w 13585648"/>
                <a:gd name="connsiteY2" fmla="*/ 9292281 h 9292281"/>
                <a:gd name="connsiteX3" fmla="*/ 144889 w 13585648"/>
                <a:gd name="connsiteY3" fmla="*/ 9292281 h 9292281"/>
                <a:gd name="connsiteX0" fmla="*/ 144889 w 14664610"/>
                <a:gd name="connsiteY0" fmla="*/ 9292281 h 9292281"/>
                <a:gd name="connsiteX1" fmla="*/ 6792824 w 14664610"/>
                <a:gd name="connsiteY1" fmla="*/ 0 h 9292281"/>
                <a:gd name="connsiteX2" fmla="*/ 13440759 w 14664610"/>
                <a:gd name="connsiteY2" fmla="*/ 9292281 h 9292281"/>
                <a:gd name="connsiteX3" fmla="*/ 144889 w 14664610"/>
                <a:gd name="connsiteY3" fmla="*/ 9292281 h 9292281"/>
                <a:gd name="connsiteX0" fmla="*/ 1223851 w 15743572"/>
                <a:gd name="connsiteY0" fmla="*/ 9292281 h 9292281"/>
                <a:gd name="connsiteX1" fmla="*/ 7871786 w 15743572"/>
                <a:gd name="connsiteY1" fmla="*/ 0 h 9292281"/>
                <a:gd name="connsiteX2" fmla="*/ 14519721 w 15743572"/>
                <a:gd name="connsiteY2" fmla="*/ 9292281 h 9292281"/>
                <a:gd name="connsiteX3" fmla="*/ 1223851 w 15743572"/>
                <a:gd name="connsiteY3" fmla="*/ 9292281 h 9292281"/>
                <a:gd name="connsiteX0" fmla="*/ 17194 w 13938055"/>
                <a:gd name="connsiteY0" fmla="*/ 9069860 h 10203592"/>
                <a:gd name="connsiteX1" fmla="*/ 10569864 w 13938055"/>
                <a:gd name="connsiteY1" fmla="*/ 0 h 10203592"/>
                <a:gd name="connsiteX2" fmla="*/ 13313064 w 13938055"/>
                <a:gd name="connsiteY2" fmla="*/ 9069860 h 10203592"/>
                <a:gd name="connsiteX3" fmla="*/ 17194 w 13938055"/>
                <a:gd name="connsiteY3" fmla="*/ 9069860 h 10203592"/>
                <a:gd name="connsiteX0" fmla="*/ 17148 w 13934573"/>
                <a:gd name="connsiteY0" fmla="*/ 9248072 h 10381804"/>
                <a:gd name="connsiteX1" fmla="*/ 10569818 w 13934573"/>
                <a:gd name="connsiteY1" fmla="*/ 178212 h 10381804"/>
                <a:gd name="connsiteX2" fmla="*/ 13313018 w 13934573"/>
                <a:gd name="connsiteY2" fmla="*/ 9248072 h 10381804"/>
                <a:gd name="connsiteX3" fmla="*/ 17148 w 13934573"/>
                <a:gd name="connsiteY3" fmla="*/ 9248072 h 10381804"/>
                <a:gd name="connsiteX0" fmla="*/ 17148 w 15643243"/>
                <a:gd name="connsiteY0" fmla="*/ 9196715 h 9562329"/>
                <a:gd name="connsiteX1" fmla="*/ 10569818 w 15643243"/>
                <a:gd name="connsiteY1" fmla="*/ 126855 h 9562329"/>
                <a:gd name="connsiteX2" fmla="*/ 13313018 w 15643243"/>
                <a:gd name="connsiteY2" fmla="*/ 9196715 h 9562329"/>
                <a:gd name="connsiteX3" fmla="*/ 17148 w 15643243"/>
                <a:gd name="connsiteY3" fmla="*/ 9196715 h 9562329"/>
                <a:gd name="connsiteX0" fmla="*/ 660 w 15626755"/>
                <a:gd name="connsiteY0" fmla="*/ 9196715 h 10745568"/>
                <a:gd name="connsiteX1" fmla="*/ 10553330 w 15626755"/>
                <a:gd name="connsiteY1" fmla="*/ 126855 h 10745568"/>
                <a:gd name="connsiteX2" fmla="*/ 13296530 w 15626755"/>
                <a:gd name="connsiteY2" fmla="*/ 9196715 h 10745568"/>
                <a:gd name="connsiteX3" fmla="*/ 660 w 15626755"/>
                <a:gd name="connsiteY3" fmla="*/ 9196715 h 10745568"/>
                <a:gd name="connsiteX0" fmla="*/ 967 w 16224836"/>
                <a:gd name="connsiteY0" fmla="*/ 9074527 h 10623380"/>
                <a:gd name="connsiteX1" fmla="*/ 10553637 w 16224836"/>
                <a:gd name="connsiteY1" fmla="*/ 4667 h 10623380"/>
                <a:gd name="connsiteX2" fmla="*/ 13296837 w 16224836"/>
                <a:gd name="connsiteY2" fmla="*/ 9074527 h 10623380"/>
                <a:gd name="connsiteX3" fmla="*/ 967 w 16224836"/>
                <a:gd name="connsiteY3" fmla="*/ 9074527 h 10623380"/>
                <a:gd name="connsiteX0" fmla="*/ 967 w 16541412"/>
                <a:gd name="connsiteY0" fmla="*/ 9074527 h 10442290"/>
                <a:gd name="connsiteX1" fmla="*/ 10553637 w 16541412"/>
                <a:gd name="connsiteY1" fmla="*/ 4667 h 10442290"/>
                <a:gd name="connsiteX2" fmla="*/ 13296837 w 16541412"/>
                <a:gd name="connsiteY2" fmla="*/ 9074527 h 10442290"/>
                <a:gd name="connsiteX3" fmla="*/ 967 w 16541412"/>
                <a:gd name="connsiteY3" fmla="*/ 9074527 h 10442290"/>
                <a:gd name="connsiteX0" fmla="*/ 984 w 16566379"/>
                <a:gd name="connsiteY0" fmla="*/ 9132352 h 10500115"/>
                <a:gd name="connsiteX1" fmla="*/ 10553654 w 16566379"/>
                <a:gd name="connsiteY1" fmla="*/ 62492 h 10500115"/>
                <a:gd name="connsiteX2" fmla="*/ 13296854 w 16566379"/>
                <a:gd name="connsiteY2" fmla="*/ 9132352 h 10500115"/>
                <a:gd name="connsiteX3" fmla="*/ 984 w 16566379"/>
                <a:gd name="connsiteY3" fmla="*/ 9132352 h 10500115"/>
                <a:gd name="connsiteX0" fmla="*/ 968 w 16541413"/>
                <a:gd name="connsiteY0" fmla="*/ 9071428 h 10439191"/>
                <a:gd name="connsiteX1" fmla="*/ 10553638 w 16541413"/>
                <a:gd name="connsiteY1" fmla="*/ 1568 h 10439191"/>
                <a:gd name="connsiteX2" fmla="*/ 13296838 w 16541413"/>
                <a:gd name="connsiteY2" fmla="*/ 9071428 h 10439191"/>
                <a:gd name="connsiteX3" fmla="*/ 968 w 16541413"/>
                <a:gd name="connsiteY3" fmla="*/ 9071428 h 10439191"/>
                <a:gd name="connsiteX0" fmla="*/ 899 w 16431893"/>
                <a:gd name="connsiteY0" fmla="*/ 9097848 h 10465611"/>
                <a:gd name="connsiteX1" fmla="*/ 10553569 w 16431893"/>
                <a:gd name="connsiteY1" fmla="*/ 27988 h 10465611"/>
                <a:gd name="connsiteX2" fmla="*/ 13296769 w 16431893"/>
                <a:gd name="connsiteY2" fmla="*/ 9097848 h 10465611"/>
                <a:gd name="connsiteX3" fmla="*/ 899 w 16431893"/>
                <a:gd name="connsiteY3" fmla="*/ 9097848 h 10465611"/>
                <a:gd name="connsiteX0" fmla="*/ 1239 w 16882399"/>
                <a:gd name="connsiteY0" fmla="*/ 9158098 h 10525861"/>
                <a:gd name="connsiteX1" fmla="*/ 10553909 w 16882399"/>
                <a:gd name="connsiteY1" fmla="*/ 88238 h 10525861"/>
                <a:gd name="connsiteX2" fmla="*/ 13297109 w 16882399"/>
                <a:gd name="connsiteY2" fmla="*/ 9158098 h 10525861"/>
                <a:gd name="connsiteX3" fmla="*/ 1239 w 16882399"/>
                <a:gd name="connsiteY3" fmla="*/ 9158098 h 10525861"/>
                <a:gd name="connsiteX0" fmla="*/ 116581 w 16997741"/>
                <a:gd name="connsiteY0" fmla="*/ 9155028 h 10432298"/>
                <a:gd name="connsiteX1" fmla="*/ 10669251 w 16997741"/>
                <a:gd name="connsiteY1" fmla="*/ 85168 h 10432298"/>
                <a:gd name="connsiteX2" fmla="*/ 13412451 w 16997741"/>
                <a:gd name="connsiteY2" fmla="*/ 9155028 h 10432298"/>
                <a:gd name="connsiteX3" fmla="*/ 116581 w 16997741"/>
                <a:gd name="connsiteY3" fmla="*/ 9155028 h 10432298"/>
                <a:gd name="connsiteX0" fmla="*/ 116582 w 17164201"/>
                <a:gd name="connsiteY0" fmla="*/ 9155028 h 10541724"/>
                <a:gd name="connsiteX1" fmla="*/ 10669252 w 17164201"/>
                <a:gd name="connsiteY1" fmla="*/ 85168 h 10541724"/>
                <a:gd name="connsiteX2" fmla="*/ 13412452 w 17164201"/>
                <a:gd name="connsiteY2" fmla="*/ 9155028 h 10541724"/>
                <a:gd name="connsiteX3" fmla="*/ 116582 w 17164201"/>
                <a:gd name="connsiteY3" fmla="*/ 9155028 h 10541724"/>
                <a:gd name="connsiteX0" fmla="*/ 116582 w 17221626"/>
                <a:gd name="connsiteY0" fmla="*/ 9155028 h 10659731"/>
                <a:gd name="connsiteX1" fmla="*/ 10669252 w 17221626"/>
                <a:gd name="connsiteY1" fmla="*/ 85168 h 10659731"/>
                <a:gd name="connsiteX2" fmla="*/ 13412452 w 17221626"/>
                <a:gd name="connsiteY2" fmla="*/ 9155028 h 10659731"/>
                <a:gd name="connsiteX3" fmla="*/ 116582 w 17221626"/>
                <a:gd name="connsiteY3" fmla="*/ 9155028 h 10659731"/>
                <a:gd name="connsiteX0" fmla="*/ 223851 w 17328894"/>
                <a:gd name="connsiteY0" fmla="*/ 9161970 h 10876724"/>
                <a:gd name="connsiteX1" fmla="*/ 10776521 w 17328894"/>
                <a:gd name="connsiteY1" fmla="*/ 92110 h 10876724"/>
                <a:gd name="connsiteX2" fmla="*/ 13519721 w 17328894"/>
                <a:gd name="connsiteY2" fmla="*/ 9161970 h 10876724"/>
                <a:gd name="connsiteX3" fmla="*/ 223851 w 17328894"/>
                <a:gd name="connsiteY3" fmla="*/ 9161970 h 10876724"/>
                <a:gd name="connsiteX0" fmla="*/ 223851 w 17622196"/>
                <a:gd name="connsiteY0" fmla="*/ 9161970 h 10959556"/>
                <a:gd name="connsiteX1" fmla="*/ 10776521 w 17622196"/>
                <a:gd name="connsiteY1" fmla="*/ 92110 h 10959556"/>
                <a:gd name="connsiteX2" fmla="*/ 13519721 w 17622196"/>
                <a:gd name="connsiteY2" fmla="*/ 9161970 h 10959556"/>
                <a:gd name="connsiteX3" fmla="*/ 223851 w 17622196"/>
                <a:gd name="connsiteY3" fmla="*/ 9161970 h 10959556"/>
                <a:gd name="connsiteX0" fmla="*/ 323373 w 17721720"/>
                <a:gd name="connsiteY0" fmla="*/ 9145931 h 10397891"/>
                <a:gd name="connsiteX1" fmla="*/ 10876043 w 17721720"/>
                <a:gd name="connsiteY1" fmla="*/ 76071 h 10397891"/>
                <a:gd name="connsiteX2" fmla="*/ 13619243 w 17721720"/>
                <a:gd name="connsiteY2" fmla="*/ 9145931 h 10397891"/>
                <a:gd name="connsiteX3" fmla="*/ 323373 w 17721720"/>
                <a:gd name="connsiteY3" fmla="*/ 9145931 h 10397891"/>
              </a:gdLst>
              <a:ahLst/>
              <a:cxnLst>
                <a:cxn ang="0">
                  <a:pos x="connsiteX0" y="connsiteY0"/>
                </a:cxn>
                <a:cxn ang="0">
                  <a:pos x="connsiteX1" y="connsiteY1"/>
                </a:cxn>
                <a:cxn ang="0">
                  <a:pos x="connsiteX2" y="connsiteY2"/>
                </a:cxn>
                <a:cxn ang="0">
                  <a:pos x="connsiteX3" y="connsiteY3"/>
                </a:cxn>
              </a:cxnLst>
              <a:rect l="l" t="t" r="r" b="b"/>
              <a:pathLst>
                <a:path w="17721720" h="10397891">
                  <a:moveTo>
                    <a:pt x="323373" y="9145931"/>
                  </a:moveTo>
                  <a:cubicBezTo>
                    <a:pt x="-1496777" y="5570032"/>
                    <a:pt x="4685798" y="-765034"/>
                    <a:pt x="10876043" y="76071"/>
                  </a:cubicBezTo>
                  <a:cubicBezTo>
                    <a:pt x="17066288" y="917176"/>
                    <a:pt x="21210714" y="10981095"/>
                    <a:pt x="13619243" y="9145931"/>
                  </a:cubicBezTo>
                  <a:cubicBezTo>
                    <a:pt x="6027772" y="7310767"/>
                    <a:pt x="2143523" y="12721830"/>
                    <a:pt x="323373" y="9145931"/>
                  </a:cubicBezTo>
                  <a:close/>
                </a:path>
              </a:pathLst>
            </a:custGeom>
            <a:solidFill>
              <a:srgbClr val="00B050"/>
            </a:solidFill>
            <a:ln w="12700" cap="flat" cmpd="sng" algn="ctr">
              <a:noFill/>
              <a:prstDash val="solid"/>
              <a:miter lim="800000"/>
            </a:ln>
            <a:effectLst/>
          </p:spPr>
          <p:txBody>
            <a:bodyPr rtlCol="0" anchor="ctr"/>
            <a:lstStyle/>
            <a:p>
              <a:pPr marL="0" marR="0" lvl="0" indent="0" algn="ctr" defTabSz="1828434"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FFFFFF"/>
                </a:solidFill>
                <a:effectLst/>
                <a:uLnTx/>
                <a:uFillTx/>
              </a:endParaRPr>
            </a:p>
          </p:txBody>
        </p:sp>
        <p:sp>
          <p:nvSpPr>
            <p:cNvPr id="4" name="Triángulo 2">
              <a:extLst>
                <a:ext uri="{FF2B5EF4-FFF2-40B4-BE49-F238E27FC236}">
                  <a16:creationId xmlns="" xmlns:a16="http://schemas.microsoft.com/office/drawing/2014/main" id="{B858BAB7-892E-AD22-4C9C-AAB4A96E56C4}"/>
                </a:ext>
              </a:extLst>
            </p:cNvPr>
            <p:cNvSpPr/>
            <p:nvPr/>
          </p:nvSpPr>
          <p:spPr>
            <a:xfrm rot="12066471">
              <a:off x="4824263" y="2564573"/>
              <a:ext cx="13565879" cy="9553337"/>
            </a:xfrm>
            <a:custGeom>
              <a:avLst/>
              <a:gdLst>
                <a:gd name="connsiteX0" fmla="*/ 0 w 13295870"/>
                <a:gd name="connsiteY0" fmla="*/ 9292281 h 9292281"/>
                <a:gd name="connsiteX1" fmla="*/ 6647935 w 13295870"/>
                <a:gd name="connsiteY1" fmla="*/ 0 h 9292281"/>
                <a:gd name="connsiteX2" fmla="*/ 13295870 w 13295870"/>
                <a:gd name="connsiteY2" fmla="*/ 9292281 h 9292281"/>
                <a:gd name="connsiteX3" fmla="*/ 0 w 13295870"/>
                <a:gd name="connsiteY3" fmla="*/ 9292281 h 9292281"/>
                <a:gd name="connsiteX0" fmla="*/ 144889 w 13585648"/>
                <a:gd name="connsiteY0" fmla="*/ 9292281 h 9292281"/>
                <a:gd name="connsiteX1" fmla="*/ 6792824 w 13585648"/>
                <a:gd name="connsiteY1" fmla="*/ 0 h 9292281"/>
                <a:gd name="connsiteX2" fmla="*/ 13440759 w 13585648"/>
                <a:gd name="connsiteY2" fmla="*/ 9292281 h 9292281"/>
                <a:gd name="connsiteX3" fmla="*/ 144889 w 13585648"/>
                <a:gd name="connsiteY3" fmla="*/ 9292281 h 9292281"/>
                <a:gd name="connsiteX0" fmla="*/ 144889 w 14664610"/>
                <a:gd name="connsiteY0" fmla="*/ 9292281 h 9292281"/>
                <a:gd name="connsiteX1" fmla="*/ 6792824 w 14664610"/>
                <a:gd name="connsiteY1" fmla="*/ 0 h 9292281"/>
                <a:gd name="connsiteX2" fmla="*/ 13440759 w 14664610"/>
                <a:gd name="connsiteY2" fmla="*/ 9292281 h 9292281"/>
                <a:gd name="connsiteX3" fmla="*/ 144889 w 14664610"/>
                <a:gd name="connsiteY3" fmla="*/ 9292281 h 9292281"/>
                <a:gd name="connsiteX0" fmla="*/ 1223851 w 15743572"/>
                <a:gd name="connsiteY0" fmla="*/ 9292281 h 9292281"/>
                <a:gd name="connsiteX1" fmla="*/ 7871786 w 15743572"/>
                <a:gd name="connsiteY1" fmla="*/ 0 h 9292281"/>
                <a:gd name="connsiteX2" fmla="*/ 14519721 w 15743572"/>
                <a:gd name="connsiteY2" fmla="*/ 9292281 h 9292281"/>
                <a:gd name="connsiteX3" fmla="*/ 1223851 w 15743572"/>
                <a:gd name="connsiteY3" fmla="*/ 9292281 h 9292281"/>
                <a:gd name="connsiteX0" fmla="*/ 17194 w 13938055"/>
                <a:gd name="connsiteY0" fmla="*/ 9069860 h 10203592"/>
                <a:gd name="connsiteX1" fmla="*/ 10569864 w 13938055"/>
                <a:gd name="connsiteY1" fmla="*/ 0 h 10203592"/>
                <a:gd name="connsiteX2" fmla="*/ 13313064 w 13938055"/>
                <a:gd name="connsiteY2" fmla="*/ 9069860 h 10203592"/>
                <a:gd name="connsiteX3" fmla="*/ 17194 w 13938055"/>
                <a:gd name="connsiteY3" fmla="*/ 9069860 h 10203592"/>
                <a:gd name="connsiteX0" fmla="*/ 17148 w 13934573"/>
                <a:gd name="connsiteY0" fmla="*/ 9248072 h 10381804"/>
                <a:gd name="connsiteX1" fmla="*/ 10569818 w 13934573"/>
                <a:gd name="connsiteY1" fmla="*/ 178212 h 10381804"/>
                <a:gd name="connsiteX2" fmla="*/ 13313018 w 13934573"/>
                <a:gd name="connsiteY2" fmla="*/ 9248072 h 10381804"/>
                <a:gd name="connsiteX3" fmla="*/ 17148 w 13934573"/>
                <a:gd name="connsiteY3" fmla="*/ 9248072 h 10381804"/>
                <a:gd name="connsiteX0" fmla="*/ 17148 w 15643243"/>
                <a:gd name="connsiteY0" fmla="*/ 9196715 h 9562329"/>
                <a:gd name="connsiteX1" fmla="*/ 10569818 w 15643243"/>
                <a:gd name="connsiteY1" fmla="*/ 126855 h 9562329"/>
                <a:gd name="connsiteX2" fmla="*/ 13313018 w 15643243"/>
                <a:gd name="connsiteY2" fmla="*/ 9196715 h 9562329"/>
                <a:gd name="connsiteX3" fmla="*/ 17148 w 15643243"/>
                <a:gd name="connsiteY3" fmla="*/ 9196715 h 9562329"/>
                <a:gd name="connsiteX0" fmla="*/ 660 w 15626755"/>
                <a:gd name="connsiteY0" fmla="*/ 9196715 h 10745568"/>
                <a:gd name="connsiteX1" fmla="*/ 10553330 w 15626755"/>
                <a:gd name="connsiteY1" fmla="*/ 126855 h 10745568"/>
                <a:gd name="connsiteX2" fmla="*/ 13296530 w 15626755"/>
                <a:gd name="connsiteY2" fmla="*/ 9196715 h 10745568"/>
                <a:gd name="connsiteX3" fmla="*/ 660 w 15626755"/>
                <a:gd name="connsiteY3" fmla="*/ 9196715 h 10745568"/>
                <a:gd name="connsiteX0" fmla="*/ 967 w 16224836"/>
                <a:gd name="connsiteY0" fmla="*/ 9074527 h 10623380"/>
                <a:gd name="connsiteX1" fmla="*/ 10553637 w 16224836"/>
                <a:gd name="connsiteY1" fmla="*/ 4667 h 10623380"/>
                <a:gd name="connsiteX2" fmla="*/ 13296837 w 16224836"/>
                <a:gd name="connsiteY2" fmla="*/ 9074527 h 10623380"/>
                <a:gd name="connsiteX3" fmla="*/ 967 w 16224836"/>
                <a:gd name="connsiteY3" fmla="*/ 9074527 h 10623380"/>
                <a:gd name="connsiteX0" fmla="*/ 967 w 16541412"/>
                <a:gd name="connsiteY0" fmla="*/ 9074527 h 10442290"/>
                <a:gd name="connsiteX1" fmla="*/ 10553637 w 16541412"/>
                <a:gd name="connsiteY1" fmla="*/ 4667 h 10442290"/>
                <a:gd name="connsiteX2" fmla="*/ 13296837 w 16541412"/>
                <a:gd name="connsiteY2" fmla="*/ 9074527 h 10442290"/>
                <a:gd name="connsiteX3" fmla="*/ 967 w 16541412"/>
                <a:gd name="connsiteY3" fmla="*/ 9074527 h 10442290"/>
                <a:gd name="connsiteX0" fmla="*/ 984 w 16566379"/>
                <a:gd name="connsiteY0" fmla="*/ 9132352 h 10500115"/>
                <a:gd name="connsiteX1" fmla="*/ 10553654 w 16566379"/>
                <a:gd name="connsiteY1" fmla="*/ 62492 h 10500115"/>
                <a:gd name="connsiteX2" fmla="*/ 13296854 w 16566379"/>
                <a:gd name="connsiteY2" fmla="*/ 9132352 h 10500115"/>
                <a:gd name="connsiteX3" fmla="*/ 984 w 16566379"/>
                <a:gd name="connsiteY3" fmla="*/ 9132352 h 10500115"/>
                <a:gd name="connsiteX0" fmla="*/ 968 w 16541413"/>
                <a:gd name="connsiteY0" fmla="*/ 9071428 h 10439191"/>
                <a:gd name="connsiteX1" fmla="*/ 10553638 w 16541413"/>
                <a:gd name="connsiteY1" fmla="*/ 1568 h 10439191"/>
                <a:gd name="connsiteX2" fmla="*/ 13296838 w 16541413"/>
                <a:gd name="connsiteY2" fmla="*/ 9071428 h 10439191"/>
                <a:gd name="connsiteX3" fmla="*/ 968 w 16541413"/>
                <a:gd name="connsiteY3" fmla="*/ 9071428 h 10439191"/>
                <a:gd name="connsiteX0" fmla="*/ 899 w 16431893"/>
                <a:gd name="connsiteY0" fmla="*/ 9097848 h 10465611"/>
                <a:gd name="connsiteX1" fmla="*/ 10553569 w 16431893"/>
                <a:gd name="connsiteY1" fmla="*/ 27988 h 10465611"/>
                <a:gd name="connsiteX2" fmla="*/ 13296769 w 16431893"/>
                <a:gd name="connsiteY2" fmla="*/ 9097848 h 10465611"/>
                <a:gd name="connsiteX3" fmla="*/ 899 w 16431893"/>
                <a:gd name="connsiteY3" fmla="*/ 9097848 h 10465611"/>
                <a:gd name="connsiteX0" fmla="*/ 1239 w 16882399"/>
                <a:gd name="connsiteY0" fmla="*/ 9158098 h 10525861"/>
                <a:gd name="connsiteX1" fmla="*/ 10553909 w 16882399"/>
                <a:gd name="connsiteY1" fmla="*/ 88238 h 10525861"/>
                <a:gd name="connsiteX2" fmla="*/ 13297109 w 16882399"/>
                <a:gd name="connsiteY2" fmla="*/ 9158098 h 10525861"/>
                <a:gd name="connsiteX3" fmla="*/ 1239 w 16882399"/>
                <a:gd name="connsiteY3" fmla="*/ 9158098 h 10525861"/>
                <a:gd name="connsiteX0" fmla="*/ 116581 w 16997741"/>
                <a:gd name="connsiteY0" fmla="*/ 9155028 h 10432298"/>
                <a:gd name="connsiteX1" fmla="*/ 10669251 w 16997741"/>
                <a:gd name="connsiteY1" fmla="*/ 85168 h 10432298"/>
                <a:gd name="connsiteX2" fmla="*/ 13412451 w 16997741"/>
                <a:gd name="connsiteY2" fmla="*/ 9155028 h 10432298"/>
                <a:gd name="connsiteX3" fmla="*/ 116581 w 16997741"/>
                <a:gd name="connsiteY3" fmla="*/ 9155028 h 10432298"/>
                <a:gd name="connsiteX0" fmla="*/ 116582 w 17164201"/>
                <a:gd name="connsiteY0" fmla="*/ 9155028 h 10541724"/>
                <a:gd name="connsiteX1" fmla="*/ 10669252 w 17164201"/>
                <a:gd name="connsiteY1" fmla="*/ 85168 h 10541724"/>
                <a:gd name="connsiteX2" fmla="*/ 13412452 w 17164201"/>
                <a:gd name="connsiteY2" fmla="*/ 9155028 h 10541724"/>
                <a:gd name="connsiteX3" fmla="*/ 116582 w 17164201"/>
                <a:gd name="connsiteY3" fmla="*/ 9155028 h 10541724"/>
                <a:gd name="connsiteX0" fmla="*/ 116582 w 17221626"/>
                <a:gd name="connsiteY0" fmla="*/ 9155028 h 10659731"/>
                <a:gd name="connsiteX1" fmla="*/ 10669252 w 17221626"/>
                <a:gd name="connsiteY1" fmla="*/ 85168 h 10659731"/>
                <a:gd name="connsiteX2" fmla="*/ 13412452 w 17221626"/>
                <a:gd name="connsiteY2" fmla="*/ 9155028 h 10659731"/>
                <a:gd name="connsiteX3" fmla="*/ 116582 w 17221626"/>
                <a:gd name="connsiteY3" fmla="*/ 9155028 h 10659731"/>
                <a:gd name="connsiteX0" fmla="*/ 223851 w 17328894"/>
                <a:gd name="connsiteY0" fmla="*/ 9161970 h 10876724"/>
                <a:gd name="connsiteX1" fmla="*/ 10776521 w 17328894"/>
                <a:gd name="connsiteY1" fmla="*/ 92110 h 10876724"/>
                <a:gd name="connsiteX2" fmla="*/ 13519721 w 17328894"/>
                <a:gd name="connsiteY2" fmla="*/ 9161970 h 10876724"/>
                <a:gd name="connsiteX3" fmla="*/ 223851 w 17328894"/>
                <a:gd name="connsiteY3" fmla="*/ 9161970 h 10876724"/>
                <a:gd name="connsiteX0" fmla="*/ 223851 w 17622196"/>
                <a:gd name="connsiteY0" fmla="*/ 9161970 h 10959556"/>
                <a:gd name="connsiteX1" fmla="*/ 10776521 w 17622196"/>
                <a:gd name="connsiteY1" fmla="*/ 92110 h 10959556"/>
                <a:gd name="connsiteX2" fmla="*/ 13519721 w 17622196"/>
                <a:gd name="connsiteY2" fmla="*/ 9161970 h 10959556"/>
                <a:gd name="connsiteX3" fmla="*/ 223851 w 17622196"/>
                <a:gd name="connsiteY3" fmla="*/ 9161970 h 10959556"/>
                <a:gd name="connsiteX0" fmla="*/ 323373 w 17721720"/>
                <a:gd name="connsiteY0" fmla="*/ 9145931 h 10397891"/>
                <a:gd name="connsiteX1" fmla="*/ 10876043 w 17721720"/>
                <a:gd name="connsiteY1" fmla="*/ 76071 h 10397891"/>
                <a:gd name="connsiteX2" fmla="*/ 13619243 w 17721720"/>
                <a:gd name="connsiteY2" fmla="*/ 9145931 h 10397891"/>
                <a:gd name="connsiteX3" fmla="*/ 323373 w 17721720"/>
                <a:gd name="connsiteY3" fmla="*/ 9145931 h 10397891"/>
              </a:gdLst>
              <a:ahLst/>
              <a:cxnLst>
                <a:cxn ang="0">
                  <a:pos x="connsiteX0" y="connsiteY0"/>
                </a:cxn>
                <a:cxn ang="0">
                  <a:pos x="connsiteX1" y="connsiteY1"/>
                </a:cxn>
                <a:cxn ang="0">
                  <a:pos x="connsiteX2" y="connsiteY2"/>
                </a:cxn>
                <a:cxn ang="0">
                  <a:pos x="connsiteX3" y="connsiteY3"/>
                </a:cxn>
              </a:cxnLst>
              <a:rect l="l" t="t" r="r" b="b"/>
              <a:pathLst>
                <a:path w="17721720" h="10397891">
                  <a:moveTo>
                    <a:pt x="323373" y="9145931"/>
                  </a:moveTo>
                  <a:cubicBezTo>
                    <a:pt x="-1496777" y="5570032"/>
                    <a:pt x="4685798" y="-765034"/>
                    <a:pt x="10876043" y="76071"/>
                  </a:cubicBezTo>
                  <a:cubicBezTo>
                    <a:pt x="17066288" y="917176"/>
                    <a:pt x="21210714" y="10981095"/>
                    <a:pt x="13619243" y="9145931"/>
                  </a:cubicBezTo>
                  <a:cubicBezTo>
                    <a:pt x="6027772" y="7310767"/>
                    <a:pt x="2143523" y="12721830"/>
                    <a:pt x="323373" y="9145931"/>
                  </a:cubicBezTo>
                  <a:close/>
                </a:path>
              </a:pathLst>
            </a:custGeom>
            <a:noFill/>
            <a:ln w="12700" cap="flat" cmpd="sng" algn="ctr">
              <a:solidFill>
                <a:srgbClr val="00B050"/>
              </a:solidFill>
              <a:prstDash val="solid"/>
              <a:miter lim="800000"/>
            </a:ln>
            <a:effectLst/>
          </p:spPr>
          <p:txBody>
            <a:bodyPr rtlCol="0" anchor="ctr"/>
            <a:lstStyle/>
            <a:p>
              <a:pPr marL="0" marR="0" lvl="0" indent="0" algn="ctr" defTabSz="1828434"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rgbClr val="FFFFFF"/>
                </a:solidFill>
                <a:effectLst/>
                <a:uLnTx/>
                <a:uFillTx/>
              </a:endParaRPr>
            </a:p>
          </p:txBody>
        </p:sp>
        <p:sp>
          <p:nvSpPr>
            <p:cNvPr id="5" name="Triángulo 2">
              <a:extLst>
                <a:ext uri="{FF2B5EF4-FFF2-40B4-BE49-F238E27FC236}">
                  <a16:creationId xmlns="" xmlns:a16="http://schemas.microsoft.com/office/drawing/2014/main" id="{64F4373C-D254-0F74-EC62-73D389956C7C}"/>
                </a:ext>
              </a:extLst>
            </p:cNvPr>
            <p:cNvSpPr/>
            <p:nvPr/>
          </p:nvSpPr>
          <p:spPr>
            <a:xfrm rot="9898954">
              <a:off x="5542950" y="3124754"/>
              <a:ext cx="13616124" cy="7989008"/>
            </a:xfrm>
            <a:custGeom>
              <a:avLst/>
              <a:gdLst>
                <a:gd name="connsiteX0" fmla="*/ 0 w 13295870"/>
                <a:gd name="connsiteY0" fmla="*/ 9292281 h 9292281"/>
                <a:gd name="connsiteX1" fmla="*/ 6647935 w 13295870"/>
                <a:gd name="connsiteY1" fmla="*/ 0 h 9292281"/>
                <a:gd name="connsiteX2" fmla="*/ 13295870 w 13295870"/>
                <a:gd name="connsiteY2" fmla="*/ 9292281 h 9292281"/>
                <a:gd name="connsiteX3" fmla="*/ 0 w 13295870"/>
                <a:gd name="connsiteY3" fmla="*/ 9292281 h 9292281"/>
                <a:gd name="connsiteX0" fmla="*/ 144889 w 13585648"/>
                <a:gd name="connsiteY0" fmla="*/ 9292281 h 9292281"/>
                <a:gd name="connsiteX1" fmla="*/ 6792824 w 13585648"/>
                <a:gd name="connsiteY1" fmla="*/ 0 h 9292281"/>
                <a:gd name="connsiteX2" fmla="*/ 13440759 w 13585648"/>
                <a:gd name="connsiteY2" fmla="*/ 9292281 h 9292281"/>
                <a:gd name="connsiteX3" fmla="*/ 144889 w 13585648"/>
                <a:gd name="connsiteY3" fmla="*/ 9292281 h 9292281"/>
                <a:gd name="connsiteX0" fmla="*/ 144889 w 14664610"/>
                <a:gd name="connsiteY0" fmla="*/ 9292281 h 9292281"/>
                <a:gd name="connsiteX1" fmla="*/ 6792824 w 14664610"/>
                <a:gd name="connsiteY1" fmla="*/ 0 h 9292281"/>
                <a:gd name="connsiteX2" fmla="*/ 13440759 w 14664610"/>
                <a:gd name="connsiteY2" fmla="*/ 9292281 h 9292281"/>
                <a:gd name="connsiteX3" fmla="*/ 144889 w 14664610"/>
                <a:gd name="connsiteY3" fmla="*/ 9292281 h 9292281"/>
                <a:gd name="connsiteX0" fmla="*/ 1223851 w 15743572"/>
                <a:gd name="connsiteY0" fmla="*/ 9292281 h 9292281"/>
                <a:gd name="connsiteX1" fmla="*/ 7871786 w 15743572"/>
                <a:gd name="connsiteY1" fmla="*/ 0 h 9292281"/>
                <a:gd name="connsiteX2" fmla="*/ 14519721 w 15743572"/>
                <a:gd name="connsiteY2" fmla="*/ 9292281 h 9292281"/>
                <a:gd name="connsiteX3" fmla="*/ 1223851 w 15743572"/>
                <a:gd name="connsiteY3" fmla="*/ 9292281 h 9292281"/>
                <a:gd name="connsiteX0" fmla="*/ 17194 w 13938055"/>
                <a:gd name="connsiteY0" fmla="*/ 9069860 h 10203592"/>
                <a:gd name="connsiteX1" fmla="*/ 10569864 w 13938055"/>
                <a:gd name="connsiteY1" fmla="*/ 0 h 10203592"/>
                <a:gd name="connsiteX2" fmla="*/ 13313064 w 13938055"/>
                <a:gd name="connsiteY2" fmla="*/ 9069860 h 10203592"/>
                <a:gd name="connsiteX3" fmla="*/ 17194 w 13938055"/>
                <a:gd name="connsiteY3" fmla="*/ 9069860 h 10203592"/>
                <a:gd name="connsiteX0" fmla="*/ 17148 w 13934573"/>
                <a:gd name="connsiteY0" fmla="*/ 9248072 h 10381804"/>
                <a:gd name="connsiteX1" fmla="*/ 10569818 w 13934573"/>
                <a:gd name="connsiteY1" fmla="*/ 178212 h 10381804"/>
                <a:gd name="connsiteX2" fmla="*/ 13313018 w 13934573"/>
                <a:gd name="connsiteY2" fmla="*/ 9248072 h 10381804"/>
                <a:gd name="connsiteX3" fmla="*/ 17148 w 13934573"/>
                <a:gd name="connsiteY3" fmla="*/ 9248072 h 10381804"/>
                <a:gd name="connsiteX0" fmla="*/ 17148 w 15643243"/>
                <a:gd name="connsiteY0" fmla="*/ 9196715 h 9562329"/>
                <a:gd name="connsiteX1" fmla="*/ 10569818 w 15643243"/>
                <a:gd name="connsiteY1" fmla="*/ 126855 h 9562329"/>
                <a:gd name="connsiteX2" fmla="*/ 13313018 w 15643243"/>
                <a:gd name="connsiteY2" fmla="*/ 9196715 h 9562329"/>
                <a:gd name="connsiteX3" fmla="*/ 17148 w 15643243"/>
                <a:gd name="connsiteY3" fmla="*/ 9196715 h 9562329"/>
                <a:gd name="connsiteX0" fmla="*/ 660 w 15626755"/>
                <a:gd name="connsiteY0" fmla="*/ 9196715 h 10745568"/>
                <a:gd name="connsiteX1" fmla="*/ 10553330 w 15626755"/>
                <a:gd name="connsiteY1" fmla="*/ 126855 h 10745568"/>
                <a:gd name="connsiteX2" fmla="*/ 13296530 w 15626755"/>
                <a:gd name="connsiteY2" fmla="*/ 9196715 h 10745568"/>
                <a:gd name="connsiteX3" fmla="*/ 660 w 15626755"/>
                <a:gd name="connsiteY3" fmla="*/ 9196715 h 10745568"/>
                <a:gd name="connsiteX0" fmla="*/ 967 w 16224836"/>
                <a:gd name="connsiteY0" fmla="*/ 9074527 h 10623380"/>
                <a:gd name="connsiteX1" fmla="*/ 10553637 w 16224836"/>
                <a:gd name="connsiteY1" fmla="*/ 4667 h 10623380"/>
                <a:gd name="connsiteX2" fmla="*/ 13296837 w 16224836"/>
                <a:gd name="connsiteY2" fmla="*/ 9074527 h 10623380"/>
                <a:gd name="connsiteX3" fmla="*/ 967 w 16224836"/>
                <a:gd name="connsiteY3" fmla="*/ 9074527 h 10623380"/>
                <a:gd name="connsiteX0" fmla="*/ 967 w 16541412"/>
                <a:gd name="connsiteY0" fmla="*/ 9074527 h 10442290"/>
                <a:gd name="connsiteX1" fmla="*/ 10553637 w 16541412"/>
                <a:gd name="connsiteY1" fmla="*/ 4667 h 10442290"/>
                <a:gd name="connsiteX2" fmla="*/ 13296837 w 16541412"/>
                <a:gd name="connsiteY2" fmla="*/ 9074527 h 10442290"/>
                <a:gd name="connsiteX3" fmla="*/ 967 w 16541412"/>
                <a:gd name="connsiteY3" fmla="*/ 9074527 h 10442290"/>
                <a:gd name="connsiteX0" fmla="*/ 984 w 16566379"/>
                <a:gd name="connsiteY0" fmla="*/ 9132352 h 10500115"/>
                <a:gd name="connsiteX1" fmla="*/ 10553654 w 16566379"/>
                <a:gd name="connsiteY1" fmla="*/ 62492 h 10500115"/>
                <a:gd name="connsiteX2" fmla="*/ 13296854 w 16566379"/>
                <a:gd name="connsiteY2" fmla="*/ 9132352 h 10500115"/>
                <a:gd name="connsiteX3" fmla="*/ 984 w 16566379"/>
                <a:gd name="connsiteY3" fmla="*/ 9132352 h 10500115"/>
                <a:gd name="connsiteX0" fmla="*/ 968 w 16541413"/>
                <a:gd name="connsiteY0" fmla="*/ 9071428 h 10439191"/>
                <a:gd name="connsiteX1" fmla="*/ 10553638 w 16541413"/>
                <a:gd name="connsiteY1" fmla="*/ 1568 h 10439191"/>
                <a:gd name="connsiteX2" fmla="*/ 13296838 w 16541413"/>
                <a:gd name="connsiteY2" fmla="*/ 9071428 h 10439191"/>
                <a:gd name="connsiteX3" fmla="*/ 968 w 16541413"/>
                <a:gd name="connsiteY3" fmla="*/ 9071428 h 10439191"/>
                <a:gd name="connsiteX0" fmla="*/ 899 w 16431893"/>
                <a:gd name="connsiteY0" fmla="*/ 9097848 h 10465611"/>
                <a:gd name="connsiteX1" fmla="*/ 10553569 w 16431893"/>
                <a:gd name="connsiteY1" fmla="*/ 27988 h 10465611"/>
                <a:gd name="connsiteX2" fmla="*/ 13296769 w 16431893"/>
                <a:gd name="connsiteY2" fmla="*/ 9097848 h 10465611"/>
                <a:gd name="connsiteX3" fmla="*/ 899 w 16431893"/>
                <a:gd name="connsiteY3" fmla="*/ 9097848 h 10465611"/>
                <a:gd name="connsiteX0" fmla="*/ 1239 w 16882399"/>
                <a:gd name="connsiteY0" fmla="*/ 9158098 h 10525861"/>
                <a:gd name="connsiteX1" fmla="*/ 10553909 w 16882399"/>
                <a:gd name="connsiteY1" fmla="*/ 88238 h 10525861"/>
                <a:gd name="connsiteX2" fmla="*/ 13297109 w 16882399"/>
                <a:gd name="connsiteY2" fmla="*/ 9158098 h 10525861"/>
                <a:gd name="connsiteX3" fmla="*/ 1239 w 16882399"/>
                <a:gd name="connsiteY3" fmla="*/ 9158098 h 10525861"/>
                <a:gd name="connsiteX0" fmla="*/ 116581 w 16997741"/>
                <a:gd name="connsiteY0" fmla="*/ 9155028 h 10432298"/>
                <a:gd name="connsiteX1" fmla="*/ 10669251 w 16997741"/>
                <a:gd name="connsiteY1" fmla="*/ 85168 h 10432298"/>
                <a:gd name="connsiteX2" fmla="*/ 13412451 w 16997741"/>
                <a:gd name="connsiteY2" fmla="*/ 9155028 h 10432298"/>
                <a:gd name="connsiteX3" fmla="*/ 116581 w 16997741"/>
                <a:gd name="connsiteY3" fmla="*/ 9155028 h 10432298"/>
                <a:gd name="connsiteX0" fmla="*/ 116582 w 17164201"/>
                <a:gd name="connsiteY0" fmla="*/ 9155028 h 10541724"/>
                <a:gd name="connsiteX1" fmla="*/ 10669252 w 17164201"/>
                <a:gd name="connsiteY1" fmla="*/ 85168 h 10541724"/>
                <a:gd name="connsiteX2" fmla="*/ 13412452 w 17164201"/>
                <a:gd name="connsiteY2" fmla="*/ 9155028 h 10541724"/>
                <a:gd name="connsiteX3" fmla="*/ 116582 w 17164201"/>
                <a:gd name="connsiteY3" fmla="*/ 9155028 h 10541724"/>
                <a:gd name="connsiteX0" fmla="*/ 116582 w 17221626"/>
                <a:gd name="connsiteY0" fmla="*/ 9155028 h 10659731"/>
                <a:gd name="connsiteX1" fmla="*/ 10669252 w 17221626"/>
                <a:gd name="connsiteY1" fmla="*/ 85168 h 10659731"/>
                <a:gd name="connsiteX2" fmla="*/ 13412452 w 17221626"/>
                <a:gd name="connsiteY2" fmla="*/ 9155028 h 10659731"/>
                <a:gd name="connsiteX3" fmla="*/ 116582 w 17221626"/>
                <a:gd name="connsiteY3" fmla="*/ 9155028 h 10659731"/>
                <a:gd name="connsiteX0" fmla="*/ 223851 w 17328894"/>
                <a:gd name="connsiteY0" fmla="*/ 9161970 h 10876724"/>
                <a:gd name="connsiteX1" fmla="*/ 10776521 w 17328894"/>
                <a:gd name="connsiteY1" fmla="*/ 92110 h 10876724"/>
                <a:gd name="connsiteX2" fmla="*/ 13519721 w 17328894"/>
                <a:gd name="connsiteY2" fmla="*/ 9161970 h 10876724"/>
                <a:gd name="connsiteX3" fmla="*/ 223851 w 17328894"/>
                <a:gd name="connsiteY3" fmla="*/ 9161970 h 10876724"/>
                <a:gd name="connsiteX0" fmla="*/ 223851 w 17622196"/>
                <a:gd name="connsiteY0" fmla="*/ 9161970 h 10959556"/>
                <a:gd name="connsiteX1" fmla="*/ 10776521 w 17622196"/>
                <a:gd name="connsiteY1" fmla="*/ 92110 h 10959556"/>
                <a:gd name="connsiteX2" fmla="*/ 13519721 w 17622196"/>
                <a:gd name="connsiteY2" fmla="*/ 9161970 h 10959556"/>
                <a:gd name="connsiteX3" fmla="*/ 223851 w 17622196"/>
                <a:gd name="connsiteY3" fmla="*/ 9161970 h 10959556"/>
                <a:gd name="connsiteX0" fmla="*/ 323373 w 17721720"/>
                <a:gd name="connsiteY0" fmla="*/ 9145931 h 10397891"/>
                <a:gd name="connsiteX1" fmla="*/ 10876043 w 17721720"/>
                <a:gd name="connsiteY1" fmla="*/ 76071 h 10397891"/>
                <a:gd name="connsiteX2" fmla="*/ 13619243 w 17721720"/>
                <a:gd name="connsiteY2" fmla="*/ 9145931 h 10397891"/>
                <a:gd name="connsiteX3" fmla="*/ 323373 w 17721720"/>
                <a:gd name="connsiteY3" fmla="*/ 9145931 h 10397891"/>
              </a:gdLst>
              <a:ahLst/>
              <a:cxnLst>
                <a:cxn ang="0">
                  <a:pos x="connsiteX0" y="connsiteY0"/>
                </a:cxn>
                <a:cxn ang="0">
                  <a:pos x="connsiteX1" y="connsiteY1"/>
                </a:cxn>
                <a:cxn ang="0">
                  <a:pos x="connsiteX2" y="connsiteY2"/>
                </a:cxn>
                <a:cxn ang="0">
                  <a:pos x="connsiteX3" y="connsiteY3"/>
                </a:cxn>
              </a:cxnLst>
              <a:rect l="l" t="t" r="r" b="b"/>
              <a:pathLst>
                <a:path w="17721720" h="10397891">
                  <a:moveTo>
                    <a:pt x="323373" y="9145931"/>
                  </a:moveTo>
                  <a:cubicBezTo>
                    <a:pt x="-1496777" y="5570032"/>
                    <a:pt x="4685798" y="-765034"/>
                    <a:pt x="10876043" y="76071"/>
                  </a:cubicBezTo>
                  <a:cubicBezTo>
                    <a:pt x="17066288" y="917176"/>
                    <a:pt x="21210714" y="10981095"/>
                    <a:pt x="13619243" y="9145931"/>
                  </a:cubicBezTo>
                  <a:cubicBezTo>
                    <a:pt x="6027772" y="7310767"/>
                    <a:pt x="2143523" y="12721830"/>
                    <a:pt x="323373" y="9145931"/>
                  </a:cubicBezTo>
                  <a:close/>
                </a:path>
              </a:pathLst>
            </a:custGeom>
            <a:blipFill dpi="0" rotWithShape="0">
              <a:blip r:embed="rId5"/>
              <a:srcRect/>
              <a:stretch>
                <a:fillRect/>
              </a:stretch>
            </a:blipFill>
            <a:ln w="12700" cap="flat" cmpd="sng" algn="ctr">
              <a:noFill/>
              <a:prstDash val="solid"/>
              <a:miter lim="800000"/>
            </a:ln>
            <a:effectLst/>
          </p:spPr>
          <p:txBody>
            <a:bodyPr rtlCol="0" anchor="ctr"/>
            <a:lstStyle/>
            <a:p>
              <a:pPr marL="0" marR="0" lvl="0" indent="0" algn="ctr" defTabSz="1828434"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FFFFFF"/>
                </a:solidFill>
                <a:effectLst/>
                <a:uLnTx/>
                <a:uFillTx/>
              </a:endParaRPr>
            </a:p>
          </p:txBody>
        </p:sp>
      </p:grpSp>
      <p:sp>
        <p:nvSpPr>
          <p:cNvPr id="7" name="TextBox 6">
            <a:extLst>
              <a:ext uri="{FF2B5EF4-FFF2-40B4-BE49-F238E27FC236}">
                <a16:creationId xmlns="" xmlns:a16="http://schemas.microsoft.com/office/drawing/2014/main" id="{F2FF391B-A971-9EAF-0430-43614AFEF920}"/>
              </a:ext>
            </a:extLst>
          </p:cNvPr>
          <p:cNvSpPr txBox="1"/>
          <p:nvPr/>
        </p:nvSpPr>
        <p:spPr>
          <a:xfrm>
            <a:off x="267418" y="1637116"/>
            <a:ext cx="8193572" cy="1154162"/>
          </a:xfrm>
          <a:prstGeom prst="rect">
            <a:avLst/>
          </a:prstGeom>
          <a:noFill/>
        </p:spPr>
        <p:txBody>
          <a:bodyPr wrap="square">
            <a:spAutoFit/>
          </a:bodyPr>
          <a:lstStyle/>
          <a:p>
            <a:pPr marL="0" marR="0" algn="ctr" rtl="1">
              <a:lnSpc>
                <a:spcPct val="150000"/>
              </a:lnSpc>
              <a:spcBef>
                <a:spcPts val="0"/>
              </a:spcBef>
              <a:spcAft>
                <a:spcPts val="80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توجيه القرارات والتفكير ضمن القيم والمبادئ المؤسسية يعد أمرًا أساسيًا لضمان اتخاذ قرارات مستدامة وملائمة تعكس هدف ورسالة المؤسسة. </a:t>
            </a: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إليك كيف يتم تحقيق ذلك:</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8" name="Group 7">
            <a:extLst>
              <a:ext uri="{FF2B5EF4-FFF2-40B4-BE49-F238E27FC236}">
                <a16:creationId xmlns="" xmlns:a16="http://schemas.microsoft.com/office/drawing/2014/main" id="{F8606A1E-0E3D-2E13-4DD8-97C10CBEC77F}"/>
              </a:ext>
            </a:extLst>
          </p:cNvPr>
          <p:cNvGrpSpPr/>
          <p:nvPr/>
        </p:nvGrpSpPr>
        <p:grpSpPr>
          <a:xfrm>
            <a:off x="8974786" y="2730848"/>
            <a:ext cx="2729286" cy="2699383"/>
            <a:chOff x="9056914" y="1807301"/>
            <a:chExt cx="2729286" cy="2699383"/>
          </a:xfrm>
        </p:grpSpPr>
        <p:pic>
          <p:nvPicPr>
            <p:cNvPr id="10" name="Picture 9">
              <a:extLst>
                <a:ext uri="{FF2B5EF4-FFF2-40B4-BE49-F238E27FC236}">
                  <a16:creationId xmlns="" xmlns:a16="http://schemas.microsoft.com/office/drawing/2014/main" id="{4021321C-FE87-3DBF-8B87-456AC35500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56914" y="1807301"/>
              <a:ext cx="2729286" cy="2699383"/>
            </a:xfrm>
            <a:prstGeom prst="rect">
              <a:avLst/>
            </a:prstGeom>
          </p:spPr>
        </p:pic>
        <p:sp>
          <p:nvSpPr>
            <p:cNvPr id="11" name="Rectangle 10">
              <a:extLst>
                <a:ext uri="{FF2B5EF4-FFF2-40B4-BE49-F238E27FC236}">
                  <a16:creationId xmlns="" xmlns:a16="http://schemas.microsoft.com/office/drawing/2014/main" id="{AF75D320-B756-776B-0A1D-C50B085F258F}"/>
                </a:ext>
              </a:extLst>
            </p:cNvPr>
            <p:cNvSpPr/>
            <p:nvPr/>
          </p:nvSpPr>
          <p:spPr>
            <a:xfrm>
              <a:off x="9556376" y="2419290"/>
              <a:ext cx="1730362" cy="1475404"/>
            </a:xfrm>
            <a:prstGeom prst="rect">
              <a:avLst/>
            </a:prstGeom>
          </p:spPr>
          <p:txBody>
            <a:bodyPr wrap="square">
              <a:spAutoFit/>
            </a:bodyPr>
            <a:lstStyle/>
            <a:p>
              <a:pPr algn="ctr">
                <a:lnSpc>
                  <a:spcPct val="107000"/>
                </a:lnSpc>
                <a:spcAft>
                  <a:spcPts val="800"/>
                </a:spcAft>
              </a:pP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الموافقة على المعايير القيمية والأخلاقية</a:t>
              </a:r>
              <a:endPar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 xmlns:a16="http://schemas.microsoft.com/office/drawing/2014/main" id="{200C7B22-5D65-3623-B1C5-98AA9150A623}"/>
              </a:ext>
            </a:extLst>
          </p:cNvPr>
          <p:cNvGrpSpPr/>
          <p:nvPr/>
        </p:nvGrpSpPr>
        <p:grpSpPr>
          <a:xfrm>
            <a:off x="6950441" y="4033353"/>
            <a:ext cx="2729286" cy="2699383"/>
            <a:chOff x="7032569" y="3109806"/>
            <a:chExt cx="2729286" cy="2699383"/>
          </a:xfrm>
        </p:grpSpPr>
        <p:pic>
          <p:nvPicPr>
            <p:cNvPr id="13" name="Picture 12">
              <a:extLst>
                <a:ext uri="{FF2B5EF4-FFF2-40B4-BE49-F238E27FC236}">
                  <a16:creationId xmlns="" xmlns:a16="http://schemas.microsoft.com/office/drawing/2014/main" id="{C2DE8872-9A40-8A69-6CF5-21E2553C0E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2569" y="3109806"/>
              <a:ext cx="2729286" cy="2699383"/>
            </a:xfrm>
            <a:prstGeom prst="rect">
              <a:avLst/>
            </a:prstGeom>
          </p:spPr>
        </p:pic>
        <p:sp>
          <p:nvSpPr>
            <p:cNvPr id="14" name="Rectangle 13">
              <a:extLst>
                <a:ext uri="{FF2B5EF4-FFF2-40B4-BE49-F238E27FC236}">
                  <a16:creationId xmlns="" xmlns:a16="http://schemas.microsoft.com/office/drawing/2014/main" id="{E3AC2DA7-C2E7-D29B-8CB1-2370C3B381B1}"/>
                </a:ext>
              </a:extLst>
            </p:cNvPr>
            <p:cNvSpPr/>
            <p:nvPr/>
          </p:nvSpPr>
          <p:spPr>
            <a:xfrm>
              <a:off x="7333443" y="3491282"/>
              <a:ext cx="2071665" cy="1936428"/>
            </a:xfrm>
            <a:prstGeom prst="rect">
              <a:avLst/>
            </a:prstGeom>
          </p:spPr>
          <p:txBody>
            <a:bodyPr wrap="square">
              <a:spAutoFit/>
            </a:bodyPr>
            <a:lstStyle/>
            <a:p>
              <a:pPr algn="ctr">
                <a:lnSpc>
                  <a:spcPct val="107000"/>
                </a:lnSpc>
                <a:spcAft>
                  <a:spcPts val="800"/>
                </a:spcAft>
              </a:pP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تحليل</a:t>
              </a:r>
              <a:r>
                <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
              </a:r>
              <a:br>
                <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b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البيانات والمعلومات بشكل مستدام</a:t>
              </a:r>
              <a:endPar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 xmlns:a16="http://schemas.microsoft.com/office/drawing/2014/main" id="{68184D52-9C2D-C64B-4A52-8BB8296C87DF}"/>
              </a:ext>
            </a:extLst>
          </p:cNvPr>
          <p:cNvGrpSpPr/>
          <p:nvPr/>
        </p:nvGrpSpPr>
        <p:grpSpPr>
          <a:xfrm>
            <a:off x="4893365" y="2706658"/>
            <a:ext cx="2729286" cy="2699383"/>
            <a:chOff x="4975493" y="1783111"/>
            <a:chExt cx="2729286" cy="2699383"/>
          </a:xfrm>
        </p:grpSpPr>
        <p:pic>
          <p:nvPicPr>
            <p:cNvPr id="16" name="Picture 15">
              <a:extLst>
                <a:ext uri="{FF2B5EF4-FFF2-40B4-BE49-F238E27FC236}">
                  <a16:creationId xmlns="" xmlns:a16="http://schemas.microsoft.com/office/drawing/2014/main" id="{9B8D9D0F-613D-2CFC-11A2-1D391A7DB9A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5493" y="1783111"/>
              <a:ext cx="2729286" cy="2699383"/>
            </a:xfrm>
            <a:prstGeom prst="rect">
              <a:avLst/>
            </a:prstGeom>
          </p:spPr>
        </p:pic>
        <p:sp>
          <p:nvSpPr>
            <p:cNvPr id="17" name="Rectangle 16">
              <a:extLst>
                <a:ext uri="{FF2B5EF4-FFF2-40B4-BE49-F238E27FC236}">
                  <a16:creationId xmlns="" xmlns:a16="http://schemas.microsoft.com/office/drawing/2014/main" id="{3193E956-DE01-89C1-8951-4FACFF5311E9}"/>
                </a:ext>
              </a:extLst>
            </p:cNvPr>
            <p:cNvSpPr/>
            <p:nvPr/>
          </p:nvSpPr>
          <p:spPr>
            <a:xfrm>
              <a:off x="5223599" y="2372103"/>
              <a:ext cx="2207216" cy="1475404"/>
            </a:xfrm>
            <a:prstGeom prst="rect">
              <a:avLst/>
            </a:prstGeom>
          </p:spPr>
          <p:txBody>
            <a:bodyPr wrap="square">
              <a:spAutoFit/>
            </a:bodyPr>
            <a:lstStyle/>
            <a:p>
              <a:pPr algn="ctr">
                <a:lnSpc>
                  <a:spcPct val="107000"/>
                </a:lnSpc>
                <a:spcAft>
                  <a:spcPts val="800"/>
                </a:spcAft>
              </a:pP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مراعاة تأثيرات القرار على الأطراف المعنية</a:t>
              </a:r>
              <a:endPar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8" name="Group 17">
            <a:extLst>
              <a:ext uri="{FF2B5EF4-FFF2-40B4-BE49-F238E27FC236}">
                <a16:creationId xmlns="" xmlns:a16="http://schemas.microsoft.com/office/drawing/2014/main" id="{12A64771-D4F1-03D3-77D5-947DD808CD87}"/>
              </a:ext>
            </a:extLst>
          </p:cNvPr>
          <p:cNvGrpSpPr/>
          <p:nvPr/>
        </p:nvGrpSpPr>
        <p:grpSpPr>
          <a:xfrm>
            <a:off x="2869020" y="4033352"/>
            <a:ext cx="2729286" cy="2699383"/>
            <a:chOff x="2951148" y="3109805"/>
            <a:chExt cx="2729286" cy="2699383"/>
          </a:xfrm>
        </p:grpSpPr>
        <p:pic>
          <p:nvPicPr>
            <p:cNvPr id="19" name="Picture 18">
              <a:extLst>
                <a:ext uri="{FF2B5EF4-FFF2-40B4-BE49-F238E27FC236}">
                  <a16:creationId xmlns="" xmlns:a16="http://schemas.microsoft.com/office/drawing/2014/main" id="{EFBD4823-6DA0-77B8-B7F6-15B369BDB3F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51148" y="3109805"/>
              <a:ext cx="2729286" cy="2699383"/>
            </a:xfrm>
            <a:prstGeom prst="rect">
              <a:avLst/>
            </a:prstGeom>
          </p:spPr>
        </p:pic>
        <p:sp>
          <p:nvSpPr>
            <p:cNvPr id="20" name="Rectangle 19">
              <a:extLst>
                <a:ext uri="{FF2B5EF4-FFF2-40B4-BE49-F238E27FC236}">
                  <a16:creationId xmlns="" xmlns:a16="http://schemas.microsoft.com/office/drawing/2014/main" id="{2A10BF66-94BF-6C6E-1885-8C81944D3AC1}"/>
                </a:ext>
              </a:extLst>
            </p:cNvPr>
            <p:cNvSpPr/>
            <p:nvPr/>
          </p:nvSpPr>
          <p:spPr>
            <a:xfrm>
              <a:off x="3483785" y="3847507"/>
              <a:ext cx="1662094" cy="1475404"/>
            </a:xfrm>
            <a:prstGeom prst="rect">
              <a:avLst/>
            </a:prstGeom>
          </p:spPr>
          <p:txBody>
            <a:bodyPr wrap="square">
              <a:spAutoFit/>
            </a:bodyPr>
            <a:lstStyle/>
            <a:p>
              <a:pPr algn="ctr">
                <a:lnSpc>
                  <a:spcPct val="107000"/>
                </a:lnSpc>
                <a:spcAft>
                  <a:spcPts val="800"/>
                </a:spcAft>
              </a:pP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تعزيز التفكير الاستراتيجي والابتكار</a:t>
              </a:r>
              <a:endPar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1" name="Group 20">
            <a:extLst>
              <a:ext uri="{FF2B5EF4-FFF2-40B4-BE49-F238E27FC236}">
                <a16:creationId xmlns="" xmlns:a16="http://schemas.microsoft.com/office/drawing/2014/main" id="{8A569B5B-F2AB-3F49-1A81-851FDD96A98C}"/>
              </a:ext>
            </a:extLst>
          </p:cNvPr>
          <p:cNvGrpSpPr/>
          <p:nvPr/>
        </p:nvGrpSpPr>
        <p:grpSpPr>
          <a:xfrm>
            <a:off x="844675" y="2741865"/>
            <a:ext cx="2729286" cy="2699383"/>
            <a:chOff x="926803" y="1818318"/>
            <a:chExt cx="2729286" cy="2699383"/>
          </a:xfrm>
        </p:grpSpPr>
        <p:pic>
          <p:nvPicPr>
            <p:cNvPr id="22" name="Picture 21">
              <a:extLst>
                <a:ext uri="{FF2B5EF4-FFF2-40B4-BE49-F238E27FC236}">
                  <a16:creationId xmlns="" xmlns:a16="http://schemas.microsoft.com/office/drawing/2014/main" id="{5946BF76-EF19-B8DA-F89D-FD3F3DBE4A3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6803" y="1818318"/>
              <a:ext cx="2729286" cy="2699383"/>
            </a:xfrm>
            <a:prstGeom prst="rect">
              <a:avLst/>
            </a:prstGeom>
          </p:spPr>
        </p:pic>
        <p:sp>
          <p:nvSpPr>
            <p:cNvPr id="23" name="Rectangle 22">
              <a:extLst>
                <a:ext uri="{FF2B5EF4-FFF2-40B4-BE49-F238E27FC236}">
                  <a16:creationId xmlns="" xmlns:a16="http://schemas.microsoft.com/office/drawing/2014/main" id="{D35CFC77-0594-729F-5E37-3EDF7DCFAD79}"/>
                </a:ext>
              </a:extLst>
            </p:cNvPr>
            <p:cNvSpPr/>
            <p:nvPr/>
          </p:nvSpPr>
          <p:spPr>
            <a:xfrm>
              <a:off x="1265523" y="2430307"/>
              <a:ext cx="1968531" cy="1475404"/>
            </a:xfrm>
            <a:prstGeom prst="rect">
              <a:avLst/>
            </a:prstGeom>
          </p:spPr>
          <p:txBody>
            <a:bodyPr wrap="square">
              <a:spAutoFit/>
            </a:bodyPr>
            <a:lstStyle/>
            <a:p>
              <a:pPr algn="ctr">
                <a:lnSpc>
                  <a:spcPct val="107000"/>
                </a:lnSpc>
                <a:spcAft>
                  <a:spcPts val="800"/>
                </a:spcAft>
              </a:pP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مراعاة </a:t>
              </a:r>
              <a:r>
                <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
              </a:r>
              <a:br>
                <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br>
              <a:r>
                <a:rPr lang="ar-EG"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rPr>
                <a:t>الرؤية والأهداف الاستراتيجية</a:t>
              </a:r>
              <a:endParaRPr lang="en-US" sz="2800" b="1" dirty="0">
                <a:solidFill>
                  <a:prstClr val="white"/>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4" name="Slide Number Placeholder 23">
            <a:extLst>
              <a:ext uri="{FF2B5EF4-FFF2-40B4-BE49-F238E27FC236}">
                <a16:creationId xmlns="" xmlns:a16="http://schemas.microsoft.com/office/drawing/2014/main" id="{C1703AB7-4B98-D09E-2CE5-4ED1D65665AE}"/>
              </a:ext>
            </a:extLst>
          </p:cNvPr>
          <p:cNvSpPr>
            <a:spLocks noGrp="1"/>
          </p:cNvSpPr>
          <p:nvPr>
            <p:ph type="sldNum" sz="quarter" idx="12"/>
          </p:nvPr>
        </p:nvSpPr>
        <p:spPr/>
        <p:txBody>
          <a:bodyPr/>
          <a:lstStyle/>
          <a:p>
            <a:fld id="{802A93DA-8321-490E-B7A0-7881EC602D96}" type="slidenum">
              <a:rPr lang="ar-EG" sz="1600" smtClean="0"/>
              <a:t>77</a:t>
            </a:fld>
            <a:endParaRPr lang="ar-EG" sz="1600" dirty="0"/>
          </a:p>
        </p:txBody>
      </p:sp>
      <p:sp>
        <p:nvSpPr>
          <p:cNvPr id="25" name="TextBox 2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11"/>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8427294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360"/>
                                          </p:val>
                                        </p:tav>
                                        <p:tav tm="100000">
                                          <p:val>
                                            <p:fltVal val="0"/>
                                          </p:val>
                                        </p:tav>
                                      </p:tavLst>
                                    </p:anim>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 calcmode="lin" valueType="num">
                                      <p:cBhvr>
                                        <p:cTn id="25" dur="500" fill="hold"/>
                                        <p:tgtEl>
                                          <p:spTgt spid="15"/>
                                        </p:tgtEl>
                                        <p:attrNameLst>
                                          <p:attrName>style.rotation</p:attrName>
                                        </p:attrNameLst>
                                      </p:cBhvr>
                                      <p:tavLst>
                                        <p:tav tm="0">
                                          <p:val>
                                            <p:fltVal val="360"/>
                                          </p:val>
                                        </p:tav>
                                        <p:tav tm="100000">
                                          <p:val>
                                            <p:fltVal val="0"/>
                                          </p:val>
                                        </p:tav>
                                      </p:tavLst>
                                    </p:anim>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 calcmode="lin" valueType="num">
                                      <p:cBhvr>
                                        <p:cTn id="41" dur="500" fill="hold"/>
                                        <p:tgtEl>
                                          <p:spTgt spid="21"/>
                                        </p:tgtEl>
                                        <p:attrNameLst>
                                          <p:attrName>style.rotation</p:attrName>
                                        </p:attrNameLst>
                                      </p:cBhvr>
                                      <p:tavLst>
                                        <p:tav tm="0">
                                          <p:val>
                                            <p:fltVal val="360"/>
                                          </p:val>
                                        </p:tav>
                                        <p:tav tm="100000">
                                          <p:val>
                                            <p:fltVal val="0"/>
                                          </p:val>
                                        </p:tav>
                                      </p:tavLst>
                                    </p:anim>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38200" y="6356356"/>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220707" y="2582772"/>
            <a:ext cx="7184980"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الثالث</a:t>
            </a:r>
          </a:p>
        </p:txBody>
      </p:sp>
      <p:sp>
        <p:nvSpPr>
          <p:cNvPr id="4" name="TextBox 3"/>
          <p:cNvSpPr txBox="1"/>
          <p:nvPr/>
        </p:nvSpPr>
        <p:spPr>
          <a:xfrm>
            <a:off x="10718337" y="6582804"/>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3"/>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973564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الأخلاق الوظيفية الفاضلة لبناء القيم المؤسسية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10718337"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61933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38200" y="6356356"/>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404250" y="2582772"/>
            <a:ext cx="6817893"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الأول</a:t>
            </a:r>
          </a:p>
        </p:txBody>
      </p:sp>
      <p:sp>
        <p:nvSpPr>
          <p:cNvPr id="4" name="TextBox 3"/>
          <p:cNvSpPr txBox="1"/>
          <p:nvPr/>
        </p:nvSpPr>
        <p:spPr>
          <a:xfrm>
            <a:off x="10704890"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3"/>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0308277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الأمانة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3">
            <a:clrChange>
              <a:clrFrom>
                <a:srgbClr val="D6E4F0"/>
              </a:clrFrom>
              <a:clrTo>
                <a:srgbClr val="D6E4F0">
                  <a:alpha val="0"/>
                </a:srgbClr>
              </a:clrTo>
            </a:clrChange>
            <a:extLst>
              <a:ext uri="{BEBA8EAE-BF5A-486C-A8C5-ECC9F3942E4B}">
                <a14:imgProps xmlns:a14="http://schemas.microsoft.com/office/drawing/2010/main">
                  <a14:imgLayer r:embed="rId4">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27510"/>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339545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 name="Group 1">
            <a:extLst>
              <a:ext uri="{FF2B5EF4-FFF2-40B4-BE49-F238E27FC236}">
                <a16:creationId xmlns="" xmlns:a16="http://schemas.microsoft.com/office/drawing/2014/main" id="{D82554BD-1E07-2604-C330-04D9A10E2F77}"/>
              </a:ext>
            </a:extLst>
          </p:cNvPr>
          <p:cNvGrpSpPr/>
          <p:nvPr/>
        </p:nvGrpSpPr>
        <p:grpSpPr>
          <a:xfrm>
            <a:off x="10189856" y="1291866"/>
            <a:ext cx="1583044" cy="1446530"/>
            <a:chOff x="10189856" y="1539087"/>
            <a:chExt cx="1583044" cy="1446530"/>
          </a:xfrm>
        </p:grpSpPr>
        <p:pic>
          <p:nvPicPr>
            <p:cNvPr id="4" name="Picture 3" descr="Image result for الأمانة">
              <a:extLst>
                <a:ext uri="{FF2B5EF4-FFF2-40B4-BE49-F238E27FC236}">
                  <a16:creationId xmlns="" xmlns:a16="http://schemas.microsoft.com/office/drawing/2014/main" id="{2106BE75-23A6-4D30-3D53-C63AF0262771}"/>
                </a:ext>
              </a:extLst>
            </p:cNvPr>
            <p:cNvPicPr/>
            <p:nvPr/>
          </p:nvPicPr>
          <p:blipFill rotWithShape="1">
            <a:blip r:embed="rId5">
              <a:extLst>
                <a:ext uri="{BEBA8EAE-BF5A-486C-A8C5-ECC9F3942E4B}">
                  <a14:imgProps xmlns:a14="http://schemas.microsoft.com/office/drawing/2010/main">
                    <a14:imgLayer r:embed="rId6">
                      <a14:imgEffect>
                        <a14:backgroundRemoval t="0" b="92763" l="0" r="90000">
                          <a14:foregroundMark x1="2000" y1="83553" x2="10667" y2="84868"/>
                        </a14:backgroundRemoval>
                      </a14:imgEffect>
                    </a14:imgLayer>
                  </a14:imgProps>
                </a:ext>
                <a:ext uri="{28A0092B-C50C-407E-A947-70E740481C1C}">
                  <a14:useLocalDpi xmlns:a14="http://schemas.microsoft.com/office/drawing/2010/main" val="0"/>
                </a:ext>
              </a:extLst>
            </a:blip>
            <a:srcRect r="50703"/>
            <a:stretch/>
          </p:blipFill>
          <p:spPr bwMode="auto">
            <a:xfrm>
              <a:off x="10326370" y="1539087"/>
              <a:ext cx="1446530" cy="1446530"/>
            </a:xfrm>
            <a:prstGeom prst="rect">
              <a:avLst/>
            </a:prstGeom>
            <a:noFill/>
            <a:ln>
              <a:noFill/>
            </a:ln>
            <a:extLst>
              <a:ext uri="{53640926-AAD7-44D8-BBD7-CCE9431645EC}">
                <a14:shadowObscured xmlns:a14="http://schemas.microsoft.com/office/drawing/2010/main"/>
              </a:ext>
            </a:extLst>
          </p:spPr>
        </p:pic>
        <p:sp>
          <p:nvSpPr>
            <p:cNvPr id="6" name="Rectangle 5">
              <a:extLst>
                <a:ext uri="{FF2B5EF4-FFF2-40B4-BE49-F238E27FC236}">
                  <a16:creationId xmlns="" xmlns:a16="http://schemas.microsoft.com/office/drawing/2014/main" id="{E4110D3B-2022-0E7C-2C81-6F2490E8EA4F}"/>
                </a:ext>
              </a:extLst>
            </p:cNvPr>
            <p:cNvSpPr/>
            <p:nvPr/>
          </p:nvSpPr>
          <p:spPr>
            <a:xfrm>
              <a:off x="10189856" y="1739132"/>
              <a:ext cx="558166" cy="523220"/>
            </a:xfrm>
            <a:prstGeom prst="rect">
              <a:avLst/>
            </a:prstGeom>
          </p:spPr>
          <p:txBody>
            <a:bodyPr wrap="none">
              <a:spAutoFit/>
            </a:bodyPr>
            <a:lstStyle/>
            <a:p>
              <a:r>
                <a:rPr lang="ar-EG" sz="2800" b="1" dirty="0">
                  <a:solidFill>
                    <a:srgbClr val="C00000"/>
                  </a:solidFill>
                  <a:ea typeface="Calibri" panose="020F0502020204030204" pitchFamily="34" charset="0"/>
                  <a:cs typeface="Sakkal Majalla" panose="02000000000000000000" pitchFamily="2" charset="-78"/>
                </a:rPr>
                <a:t>لغةً</a:t>
              </a:r>
              <a:endParaRPr lang="ar-EG" sz="3200" dirty="0"/>
            </a:p>
          </p:txBody>
        </p:sp>
      </p:grpSp>
      <p:sp>
        <p:nvSpPr>
          <p:cNvPr id="7" name="Rectangle 6">
            <a:extLst>
              <a:ext uri="{FF2B5EF4-FFF2-40B4-BE49-F238E27FC236}">
                <a16:creationId xmlns="" xmlns:a16="http://schemas.microsoft.com/office/drawing/2014/main" id="{BD098088-F5D2-98ED-6C21-EFAD19580B4D}"/>
              </a:ext>
            </a:extLst>
          </p:cNvPr>
          <p:cNvSpPr/>
          <p:nvPr/>
        </p:nvSpPr>
        <p:spPr>
          <a:xfrm>
            <a:off x="672543" y="2184398"/>
            <a:ext cx="9653827"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هي أداء الحقوق لأصحابها</a:t>
            </a:r>
          </a:p>
        </p:txBody>
      </p:sp>
      <p:grpSp>
        <p:nvGrpSpPr>
          <p:cNvPr id="8" name="Group 7">
            <a:extLst>
              <a:ext uri="{FF2B5EF4-FFF2-40B4-BE49-F238E27FC236}">
                <a16:creationId xmlns="" xmlns:a16="http://schemas.microsoft.com/office/drawing/2014/main" id="{D7F97B32-74FA-4AE5-60BE-EFCE4DF6F25C}"/>
              </a:ext>
            </a:extLst>
          </p:cNvPr>
          <p:cNvGrpSpPr/>
          <p:nvPr/>
        </p:nvGrpSpPr>
        <p:grpSpPr>
          <a:xfrm>
            <a:off x="8454141" y="2754465"/>
            <a:ext cx="2152110" cy="1446530"/>
            <a:chOff x="9620790" y="1539087"/>
            <a:chExt cx="2152110" cy="1446530"/>
          </a:xfrm>
        </p:grpSpPr>
        <p:pic>
          <p:nvPicPr>
            <p:cNvPr id="10" name="Picture 9" descr="Image result for الأمانة">
              <a:extLst>
                <a:ext uri="{FF2B5EF4-FFF2-40B4-BE49-F238E27FC236}">
                  <a16:creationId xmlns="" xmlns:a16="http://schemas.microsoft.com/office/drawing/2014/main" id="{5E3C0AC7-BC25-6E38-31B0-3148D6D9C0EC}"/>
                </a:ext>
              </a:extLst>
            </p:cNvPr>
            <p:cNvPicPr/>
            <p:nvPr/>
          </p:nvPicPr>
          <p:blipFill rotWithShape="1">
            <a:blip r:embed="rId5">
              <a:extLst>
                <a:ext uri="{BEBA8EAE-BF5A-486C-A8C5-ECC9F3942E4B}">
                  <a14:imgProps xmlns:a14="http://schemas.microsoft.com/office/drawing/2010/main">
                    <a14:imgLayer r:embed="rId6">
                      <a14:imgEffect>
                        <a14:backgroundRemoval t="0" b="92763" l="0" r="90000">
                          <a14:foregroundMark x1="2000" y1="83553" x2="10667" y2="84868"/>
                        </a14:backgroundRemoval>
                      </a14:imgEffect>
                    </a14:imgLayer>
                  </a14:imgProps>
                </a:ext>
                <a:ext uri="{28A0092B-C50C-407E-A947-70E740481C1C}">
                  <a14:useLocalDpi xmlns:a14="http://schemas.microsoft.com/office/drawing/2010/main" val="0"/>
                </a:ext>
              </a:extLst>
            </a:blip>
            <a:srcRect r="50703"/>
            <a:stretch/>
          </p:blipFill>
          <p:spPr bwMode="auto">
            <a:xfrm>
              <a:off x="10326370" y="1539087"/>
              <a:ext cx="1446530" cy="1446530"/>
            </a:xfrm>
            <a:prstGeom prst="rect">
              <a:avLst/>
            </a:prstGeom>
            <a:noFill/>
            <a:ln>
              <a:noFill/>
            </a:ln>
            <a:extLst>
              <a:ext uri="{53640926-AAD7-44D8-BBD7-CCE9431645EC}">
                <a14:shadowObscured xmlns:a14="http://schemas.microsoft.com/office/drawing/2010/main"/>
              </a:ext>
            </a:extLst>
          </p:spPr>
        </p:pic>
        <p:sp>
          <p:nvSpPr>
            <p:cNvPr id="11" name="Rectangle 10">
              <a:extLst>
                <a:ext uri="{FF2B5EF4-FFF2-40B4-BE49-F238E27FC236}">
                  <a16:creationId xmlns="" xmlns:a16="http://schemas.microsoft.com/office/drawing/2014/main" id="{19EB6600-B871-2FCB-070D-0757CB2CC70E}"/>
                </a:ext>
              </a:extLst>
            </p:cNvPr>
            <p:cNvSpPr/>
            <p:nvPr/>
          </p:nvSpPr>
          <p:spPr>
            <a:xfrm>
              <a:off x="9620790" y="1739132"/>
              <a:ext cx="1127232" cy="523220"/>
            </a:xfrm>
            <a:prstGeom prst="rect">
              <a:avLst/>
            </a:prstGeom>
          </p:spPr>
          <p:txBody>
            <a:bodyPr wrap="none">
              <a:spAutoFit/>
            </a:bodyPr>
            <a:lstStyle/>
            <a:p>
              <a:r>
                <a:rPr lang="ar-EG" sz="2800" b="1" dirty="0">
                  <a:solidFill>
                    <a:srgbClr val="C00000"/>
                  </a:solidFill>
                  <a:ea typeface="Calibri" panose="020F0502020204030204" pitchFamily="34" charset="0"/>
                  <a:cs typeface="Sakkal Majalla" panose="02000000000000000000" pitchFamily="2" charset="-78"/>
                </a:rPr>
                <a:t>اصطلاحاً</a:t>
              </a:r>
              <a:endParaRPr lang="ar-EG" sz="3200" dirty="0"/>
            </a:p>
          </p:txBody>
        </p:sp>
      </p:grpSp>
      <p:sp>
        <p:nvSpPr>
          <p:cNvPr id="12" name="Rectangle 11">
            <a:extLst>
              <a:ext uri="{FF2B5EF4-FFF2-40B4-BE49-F238E27FC236}">
                <a16:creationId xmlns="" xmlns:a16="http://schemas.microsoft.com/office/drawing/2014/main" id="{E75E6DE1-E852-760D-7A32-040B8DDCA353}"/>
              </a:ext>
            </a:extLst>
          </p:cNvPr>
          <p:cNvSpPr/>
          <p:nvPr/>
        </p:nvSpPr>
        <p:spPr>
          <a:xfrm>
            <a:off x="2175641" y="3646997"/>
            <a:ext cx="6984080"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هي خلق يعفّ به الإنسان عما ليس له به حق، ويؤدي ما عليه من الحقوق</a:t>
            </a:r>
          </a:p>
        </p:txBody>
      </p:sp>
      <p:grpSp>
        <p:nvGrpSpPr>
          <p:cNvPr id="13" name="Group 12">
            <a:extLst>
              <a:ext uri="{FF2B5EF4-FFF2-40B4-BE49-F238E27FC236}">
                <a16:creationId xmlns="" xmlns:a16="http://schemas.microsoft.com/office/drawing/2014/main" id="{C10446D4-F726-5B9A-4138-1A02EB868BFC}"/>
              </a:ext>
            </a:extLst>
          </p:cNvPr>
          <p:cNvGrpSpPr/>
          <p:nvPr/>
        </p:nvGrpSpPr>
        <p:grpSpPr>
          <a:xfrm>
            <a:off x="3189940" y="4529705"/>
            <a:ext cx="5827817" cy="1873291"/>
            <a:chOff x="0" y="0"/>
            <a:chExt cx="3747770" cy="1075055"/>
          </a:xfrm>
        </p:grpSpPr>
        <p:pic>
          <p:nvPicPr>
            <p:cNvPr id="14" name="Picture 13" descr="E:\القديم كله\صور\صور\صور\جديد\2خنمحرفلاغعىته_0000_Vector-Smart-Object.png">
              <a:extLst>
                <a:ext uri="{FF2B5EF4-FFF2-40B4-BE49-F238E27FC236}">
                  <a16:creationId xmlns="" xmlns:a16="http://schemas.microsoft.com/office/drawing/2014/main" id="{24694321-EEDB-34CA-80E6-AE0B54AB411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15" name="Rectangle 14">
              <a:extLst>
                <a:ext uri="{FF2B5EF4-FFF2-40B4-BE49-F238E27FC236}">
                  <a16:creationId xmlns="" xmlns:a16="http://schemas.microsoft.com/office/drawing/2014/main" id="{B95FB86D-997E-6289-F5A5-63E9B454EBA5}"/>
                </a:ext>
              </a:extLst>
            </p:cNvPr>
            <p:cNvSpPr/>
            <p:nvPr/>
          </p:nvSpPr>
          <p:spPr>
            <a:xfrm>
              <a:off x="120513" y="161335"/>
              <a:ext cx="3506742" cy="752384"/>
            </a:xfrm>
            <a:prstGeom prst="rect">
              <a:avLst/>
            </a:prstGeom>
          </p:spPr>
          <p:txBody>
            <a:bodyPr wrap="square">
              <a:noAutofit/>
            </a:bodyPr>
            <a:lstStyle/>
            <a:p>
              <a:pPr algn="ctr" rtl="1">
                <a:lnSpc>
                  <a:spcPct val="107000"/>
                </a:lnSpc>
                <a:spcAft>
                  <a:spcPts val="80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قال تعالى</a:t>
              </a:r>
              <a:r>
                <a:rPr lang="en-US"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r>
              <a:b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br>
              <a:r>
                <a:rPr lang="ar-EG" sz="2400" b="1" kern="1200" dirty="0">
                  <a:solidFill>
                    <a:srgbClr val="0D0D0D"/>
                  </a:solidFill>
                  <a:effectLst/>
                  <a:latin typeface="Sakkal Majalla" panose="02000000000000000000" pitchFamily="2" charset="-78"/>
                  <a:ea typeface="Calibri" panose="020F0502020204030204" pitchFamily="34" charset="0"/>
                  <a:cs typeface="Sakkal Majalla" panose="02000000000000000000" pitchFamily="2" charset="-78"/>
                </a:rPr>
                <a:t>إِنَّا عَرَضْنَا الْأَمَانَةَ عَلَى السَّمَاوَاتِ وَالْأَرْضِ وَالْجِبَالِ فَأَبَيْنَ أَنْ يَحْمِلْنَهَا وَأَشْفَقْنَ مِنْهَا وَحَمَلَهَا الْإِنْسَانُ إِنَّهُ كَانَ ظَلُومًا جَهُولا</a:t>
              </a: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l" rtl="0">
                <a:lnSpc>
                  <a:spcPct val="107000"/>
                </a:lnSpc>
                <a:spcAft>
                  <a:spcPts val="80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r" rtl="1">
                <a:lnSpc>
                  <a:spcPct val="107000"/>
                </a:lnSpc>
                <a:spcAft>
                  <a:spcPts val="800"/>
                </a:spcAft>
              </a:pPr>
              <a:r>
                <a:rPr lang="en-US" sz="2400" dirty="0">
                  <a:effectLst/>
                  <a:latin typeface="Sakkal Majalla" panose="02000000000000000000" pitchFamily="2" charset="-78"/>
                  <a:ea typeface="Calibri" panose="020F0502020204030204" pitchFamily="34" charset="0"/>
                  <a:cs typeface="Sakkal Majalla" panose="02000000000000000000" pitchFamily="2" charset="-78"/>
                </a:rPr>
                <a:t> </a:t>
              </a:r>
            </a:p>
          </p:txBody>
        </p:sp>
      </p:grpSp>
      <p:sp>
        <p:nvSpPr>
          <p:cNvPr id="16" name="Slide Number Placeholder 15">
            <a:extLst>
              <a:ext uri="{FF2B5EF4-FFF2-40B4-BE49-F238E27FC236}">
                <a16:creationId xmlns="" xmlns:a16="http://schemas.microsoft.com/office/drawing/2014/main" id="{B1105215-A262-68D3-3C86-510D7140FBB1}"/>
              </a:ext>
            </a:extLst>
          </p:cNvPr>
          <p:cNvSpPr>
            <a:spLocks noGrp="1"/>
          </p:cNvSpPr>
          <p:nvPr>
            <p:ph type="sldNum" sz="quarter" idx="12"/>
          </p:nvPr>
        </p:nvSpPr>
        <p:spPr/>
        <p:txBody>
          <a:bodyPr/>
          <a:lstStyle/>
          <a:p>
            <a:fld id="{802A93DA-8321-490E-B7A0-7881EC602D96}" type="slidenum">
              <a:rPr lang="ar-EG" sz="1600" smtClean="0"/>
              <a:t>81</a:t>
            </a:fld>
            <a:endParaRPr lang="ar-EG" sz="1600" dirty="0"/>
          </a:p>
        </p:txBody>
      </p:sp>
      <p:sp>
        <p:nvSpPr>
          <p:cNvPr id="17" name="TextBox 16"/>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201068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sp>
        <p:nvSpPr>
          <p:cNvPr id="2" name="Rectangle 1">
            <a:extLst>
              <a:ext uri="{FF2B5EF4-FFF2-40B4-BE49-F238E27FC236}">
                <a16:creationId xmlns="" xmlns:a16="http://schemas.microsoft.com/office/drawing/2014/main" id="{88522C82-29BB-1987-7DFF-D4ACD3C5515F}"/>
              </a:ext>
            </a:extLst>
          </p:cNvPr>
          <p:cNvSpPr/>
          <p:nvPr/>
        </p:nvSpPr>
        <p:spPr>
          <a:xfrm>
            <a:off x="3310817" y="168811"/>
            <a:ext cx="1534394" cy="587853"/>
          </a:xfrm>
          <a:prstGeom prst="rect">
            <a:avLst/>
          </a:prstGeom>
        </p:spPr>
        <p:txBody>
          <a:bodyPr wrap="none">
            <a:spAutoFit/>
          </a:bodyPr>
          <a:lstStyle/>
          <a:p>
            <a:pPr algn="ctr">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في هذه الآية: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a:extLst>
              <a:ext uri="{FF2B5EF4-FFF2-40B4-BE49-F238E27FC236}">
                <a16:creationId xmlns="" xmlns:a16="http://schemas.microsoft.com/office/drawing/2014/main" id="{5AFCD6C5-1C6B-6AFD-5A59-CF7733634E3D}"/>
              </a:ext>
            </a:extLst>
          </p:cNvPr>
          <p:cNvGrpSpPr/>
          <p:nvPr/>
        </p:nvGrpSpPr>
        <p:grpSpPr>
          <a:xfrm>
            <a:off x="56043" y="1524454"/>
            <a:ext cx="11998979" cy="4931487"/>
            <a:chOff x="56043" y="1524454"/>
            <a:chExt cx="11998979" cy="4931487"/>
          </a:xfrm>
        </p:grpSpPr>
        <p:pic>
          <p:nvPicPr>
            <p:cNvPr id="4" name="Picture 3">
              <a:extLst>
                <a:ext uri="{FF2B5EF4-FFF2-40B4-BE49-F238E27FC236}">
                  <a16:creationId xmlns="" xmlns:a16="http://schemas.microsoft.com/office/drawing/2014/main" id="{1731C5F1-8BFB-E34D-9F23-952FB777E0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9585433" y="1567543"/>
              <a:ext cx="2469589" cy="4888398"/>
            </a:xfrm>
            <a:prstGeom prst="rect">
              <a:avLst/>
            </a:prstGeom>
          </p:spPr>
        </p:pic>
        <p:sp>
          <p:nvSpPr>
            <p:cNvPr id="5" name="Rectangle 4">
              <a:extLst>
                <a:ext uri="{FF2B5EF4-FFF2-40B4-BE49-F238E27FC236}">
                  <a16:creationId xmlns="" xmlns:a16="http://schemas.microsoft.com/office/drawing/2014/main" id="{BDA6C6AD-1245-77D5-DA9B-60E8DAE7E836}"/>
                </a:ext>
              </a:extLst>
            </p:cNvPr>
            <p:cNvSpPr/>
            <p:nvPr/>
          </p:nvSpPr>
          <p:spPr>
            <a:xfrm>
              <a:off x="56043" y="1524454"/>
              <a:ext cx="9578335"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تعظيم أمر هذه الأمانة إذ بلغت أن لا يطيق تحملها ما هو أعظم ما يبصره الناس من أجناس الموجودات</a:t>
              </a:r>
            </a:p>
          </p:txBody>
        </p:sp>
      </p:grpSp>
      <p:sp>
        <p:nvSpPr>
          <p:cNvPr id="6" name="Rectangle 5">
            <a:extLst>
              <a:ext uri="{FF2B5EF4-FFF2-40B4-BE49-F238E27FC236}">
                <a16:creationId xmlns="" xmlns:a16="http://schemas.microsoft.com/office/drawing/2014/main" id="{0143C19F-337F-E75F-56A8-F364C628052E}"/>
              </a:ext>
            </a:extLst>
          </p:cNvPr>
          <p:cNvSpPr/>
          <p:nvPr/>
        </p:nvSpPr>
        <p:spPr>
          <a:xfrm>
            <a:off x="204952" y="3464991"/>
            <a:ext cx="9429426"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فتخصيص {السماوات والأرض} بالذكر من بين الموجودات لأنهما أعظم المعروف للناس من الموجودات</a:t>
            </a:r>
          </a:p>
        </p:txBody>
      </p:sp>
      <p:sp>
        <p:nvSpPr>
          <p:cNvPr id="7" name="Rectangle 6">
            <a:extLst>
              <a:ext uri="{FF2B5EF4-FFF2-40B4-BE49-F238E27FC236}">
                <a16:creationId xmlns="" xmlns:a16="http://schemas.microsoft.com/office/drawing/2014/main" id="{07848E8C-AAC6-F773-1412-633836800B10}"/>
              </a:ext>
            </a:extLst>
          </p:cNvPr>
          <p:cNvSpPr/>
          <p:nvPr/>
        </p:nvSpPr>
        <p:spPr>
          <a:xfrm>
            <a:off x="346842" y="5046566"/>
            <a:ext cx="995670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وعطف الجبال على {الأرض} وهي منها لأن الجبال أعظم الأجزاء المعروفة من ظاهر الأرض وهي التي تشاهد الأبصارُ عظمتها إذ الأبصار لا ترى الكرة الأرضية كاملة</a:t>
            </a:r>
          </a:p>
        </p:txBody>
      </p:sp>
      <p:sp>
        <p:nvSpPr>
          <p:cNvPr id="8" name="Slide Number Placeholder 7">
            <a:extLst>
              <a:ext uri="{FF2B5EF4-FFF2-40B4-BE49-F238E27FC236}">
                <a16:creationId xmlns="" xmlns:a16="http://schemas.microsoft.com/office/drawing/2014/main" id="{3BDDEB06-FC71-BDF8-A631-9CED8DC6E16A}"/>
              </a:ext>
            </a:extLst>
          </p:cNvPr>
          <p:cNvSpPr>
            <a:spLocks noGrp="1"/>
          </p:cNvSpPr>
          <p:nvPr>
            <p:ph type="sldNum" sz="quarter" idx="12"/>
          </p:nvPr>
        </p:nvSpPr>
        <p:spPr/>
        <p:txBody>
          <a:bodyPr/>
          <a:lstStyle/>
          <a:p>
            <a:fld id="{802A93DA-8321-490E-B7A0-7881EC602D96}" type="slidenum">
              <a:rPr lang="ar-EG" sz="1600" smtClean="0"/>
              <a:t>82</a:t>
            </a:fld>
            <a:endParaRPr lang="ar-EG" sz="1600" dirty="0"/>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5"/>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224008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 name="Group 1">
            <a:extLst>
              <a:ext uri="{FF2B5EF4-FFF2-40B4-BE49-F238E27FC236}">
                <a16:creationId xmlns="" xmlns:a16="http://schemas.microsoft.com/office/drawing/2014/main" id="{4B008248-0C07-D147-AB96-64F4E36D65B7}"/>
              </a:ext>
            </a:extLst>
          </p:cNvPr>
          <p:cNvGrpSpPr/>
          <p:nvPr/>
        </p:nvGrpSpPr>
        <p:grpSpPr>
          <a:xfrm>
            <a:off x="1773466" y="507866"/>
            <a:ext cx="3949415" cy="583773"/>
            <a:chOff x="0" y="51758"/>
            <a:chExt cx="6641465" cy="405130"/>
          </a:xfrm>
        </p:grpSpPr>
        <p:pic>
          <p:nvPicPr>
            <p:cNvPr id="3" name="Picture 2" descr="E:\الصف المقلوب\صور\45.png">
              <a:extLst>
                <a:ext uri="{FF2B5EF4-FFF2-40B4-BE49-F238E27FC236}">
                  <a16:creationId xmlns="" xmlns:a16="http://schemas.microsoft.com/office/drawing/2014/main" id="{4B315438-8AC5-AC50-6919-4E69731AE161}"/>
                </a:ext>
              </a:extLst>
            </p:cNvPr>
            <p:cNvPicPr>
              <a:picLocks noChangeAspect="1"/>
            </p:cNvPicPr>
            <p:nvPr/>
          </p:nvPicPr>
          <p:blipFill>
            <a:blip r:embed="rId5" cstate="print">
              <a:duotone>
                <a:prstClr val="black"/>
                <a:srgbClr val="0070C0">
                  <a:tint val="45000"/>
                  <a:satMod val="400000"/>
                </a:srgbClr>
              </a:duotone>
              <a:extLst>
                <a:ext uri="{28A0092B-C50C-407E-A947-70E740481C1C}">
                  <a14:useLocalDpi xmlns:a14="http://schemas.microsoft.com/office/drawing/2010/main" val="0"/>
                </a:ext>
              </a:extLst>
            </a:blip>
            <a:srcRect/>
            <a:stretch>
              <a:fillRect/>
            </a:stretch>
          </p:blipFill>
          <p:spPr bwMode="auto">
            <a:xfrm flipH="1">
              <a:off x="0" y="51758"/>
              <a:ext cx="6641465" cy="405130"/>
            </a:xfrm>
            <a:prstGeom prst="rect">
              <a:avLst/>
            </a:prstGeom>
            <a:noFill/>
            <a:ln>
              <a:noFill/>
            </a:ln>
          </p:spPr>
        </p:pic>
        <p:sp>
          <p:nvSpPr>
            <p:cNvPr id="4" name="Rectangle 3">
              <a:extLst>
                <a:ext uri="{FF2B5EF4-FFF2-40B4-BE49-F238E27FC236}">
                  <a16:creationId xmlns="" xmlns:a16="http://schemas.microsoft.com/office/drawing/2014/main" id="{3A45FD6E-E783-E545-0787-EEFAD5468580}"/>
                </a:ext>
              </a:extLst>
            </p:cNvPr>
            <p:cNvSpPr/>
            <p:nvPr/>
          </p:nvSpPr>
          <p:spPr>
            <a:xfrm>
              <a:off x="543763" y="80743"/>
              <a:ext cx="5882169" cy="37614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الوفاء بالواجبات الوظيفية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 xmlns:a16="http://schemas.microsoft.com/office/drawing/2014/main" id="{986F442F-085F-5311-210A-FB0614AF55C1}"/>
              </a:ext>
            </a:extLst>
          </p:cNvPr>
          <p:cNvGrpSpPr/>
          <p:nvPr/>
        </p:nvGrpSpPr>
        <p:grpSpPr>
          <a:xfrm>
            <a:off x="3845766" y="1860332"/>
            <a:ext cx="4493337" cy="1340068"/>
            <a:chOff x="0" y="0"/>
            <a:chExt cx="3747770" cy="1075055"/>
          </a:xfrm>
        </p:grpSpPr>
        <p:pic>
          <p:nvPicPr>
            <p:cNvPr id="6" name="Picture 5" descr="E:\القديم كله\صور\صور\صور\جديد\2خنمحرفلاغعىته_0000_Vector-Smart-Object.png">
              <a:extLst>
                <a:ext uri="{FF2B5EF4-FFF2-40B4-BE49-F238E27FC236}">
                  <a16:creationId xmlns="" xmlns:a16="http://schemas.microsoft.com/office/drawing/2014/main" id="{95B46AD8-7F47-08F3-C3C8-9C4D09FE6E2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7" name="Rectangle 6">
              <a:extLst>
                <a:ext uri="{FF2B5EF4-FFF2-40B4-BE49-F238E27FC236}">
                  <a16:creationId xmlns="" xmlns:a16="http://schemas.microsoft.com/office/drawing/2014/main" id="{63C7C783-CBF8-C1C4-A316-3E88725333C1}"/>
                </a:ext>
              </a:extLst>
            </p:cNvPr>
            <p:cNvSpPr/>
            <p:nvPr/>
          </p:nvSpPr>
          <p:spPr>
            <a:xfrm>
              <a:off x="120514" y="108357"/>
              <a:ext cx="3506742" cy="914400"/>
            </a:xfrm>
            <a:prstGeom prst="rect">
              <a:avLst/>
            </a:prstGeom>
          </p:spPr>
          <p:txBody>
            <a:bodyPr wrap="square">
              <a:noAutofit/>
            </a:bodyPr>
            <a:lstStyle/>
            <a:p>
              <a:pPr algn="ctr" rtl="1">
                <a:lnSpc>
                  <a:spcPct val="107000"/>
                </a:lnSpc>
                <a:spcAft>
                  <a:spcPts val="800"/>
                </a:spcAft>
              </a:pPr>
              <a:r>
                <a:rPr lang="ar-EG" sz="28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قال تعالى</a:t>
              </a:r>
              <a:r>
                <a:rPr lang="en-US" sz="28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EG" sz="28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r>
              <a:br>
                <a:rPr lang="ar-EG" sz="28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br>
              <a:r>
                <a:rPr lang="ar-EG" sz="2800" b="1" kern="1200" dirty="0">
                  <a:solidFill>
                    <a:srgbClr val="0D0D0D"/>
                  </a:solidFill>
                  <a:effectLst/>
                  <a:latin typeface="Sakkal Majalla" panose="02000000000000000000" pitchFamily="2" charset="-78"/>
                  <a:ea typeface="Calibri" panose="020F0502020204030204" pitchFamily="34" charset="0"/>
                  <a:cs typeface="Sakkal Majalla" panose="02000000000000000000" pitchFamily="2" charset="-78"/>
                </a:rPr>
                <a:t>((يَا أَيُّهَا الَّذِينَ آَمَنُوا أَوْفُوا بِالْعُقُودِ))</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r" rtl="1">
                <a:lnSpc>
                  <a:spcPct val="107000"/>
                </a:lnSpc>
                <a:spcAft>
                  <a:spcPts val="800"/>
                </a:spcAft>
              </a:pPr>
              <a:r>
                <a:rPr lang="en-US" sz="2800" dirty="0">
                  <a:effectLst/>
                  <a:latin typeface="Sakkal Majalla" panose="02000000000000000000" pitchFamily="2" charset="-78"/>
                  <a:ea typeface="Calibri" panose="020F0502020204030204" pitchFamily="34" charset="0"/>
                  <a:cs typeface="Sakkal Majalla" panose="02000000000000000000" pitchFamily="2" charset="-78"/>
                </a:rPr>
                <a:t> </a:t>
              </a:r>
            </a:p>
          </p:txBody>
        </p:sp>
      </p:grpSp>
      <p:grpSp>
        <p:nvGrpSpPr>
          <p:cNvPr id="8" name="Group 7">
            <a:extLst>
              <a:ext uri="{FF2B5EF4-FFF2-40B4-BE49-F238E27FC236}">
                <a16:creationId xmlns="" xmlns:a16="http://schemas.microsoft.com/office/drawing/2014/main" id="{F65138D6-C926-C28A-160A-B36ABF7FE7E4}"/>
              </a:ext>
            </a:extLst>
          </p:cNvPr>
          <p:cNvGrpSpPr/>
          <p:nvPr/>
        </p:nvGrpSpPr>
        <p:grpSpPr>
          <a:xfrm>
            <a:off x="9443544" y="3353395"/>
            <a:ext cx="1784131" cy="2482039"/>
            <a:chOff x="9569669" y="3657599"/>
            <a:chExt cx="1784131" cy="2482039"/>
          </a:xfrm>
        </p:grpSpPr>
        <p:pic>
          <p:nvPicPr>
            <p:cNvPr id="10" name="Picture 2" descr="Image result for الإيفاء icon">
              <a:extLst>
                <a:ext uri="{FF2B5EF4-FFF2-40B4-BE49-F238E27FC236}">
                  <a16:creationId xmlns="" xmlns:a16="http://schemas.microsoft.com/office/drawing/2014/main" id="{9D373117-1DDE-4769-1422-41326089705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2974" t="11791" r="48513" b="17650"/>
            <a:stretch/>
          </p:blipFill>
          <p:spPr bwMode="auto">
            <a:xfrm>
              <a:off x="9569669" y="3657599"/>
              <a:ext cx="1784131" cy="248203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 xmlns:a16="http://schemas.microsoft.com/office/drawing/2014/main" id="{AC598CF4-AF53-399D-C311-2B598C2BD5A3}"/>
                </a:ext>
              </a:extLst>
            </p:cNvPr>
            <p:cNvSpPr/>
            <p:nvPr/>
          </p:nvSpPr>
          <p:spPr>
            <a:xfrm>
              <a:off x="10092091" y="4513227"/>
              <a:ext cx="833882"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الإيفاء</a:t>
              </a:r>
              <a:endParaRPr lang="ar-EG" sz="3200" dirty="0">
                <a:solidFill>
                  <a:schemeClr val="bg1"/>
                </a:solidFill>
              </a:endParaRPr>
            </a:p>
          </p:txBody>
        </p:sp>
      </p:grpSp>
      <p:sp>
        <p:nvSpPr>
          <p:cNvPr id="12" name="Rectangle 11">
            <a:extLst>
              <a:ext uri="{FF2B5EF4-FFF2-40B4-BE49-F238E27FC236}">
                <a16:creationId xmlns="" xmlns:a16="http://schemas.microsoft.com/office/drawing/2014/main" id="{5F5099A4-5DAA-D252-C027-4468BB6401B5}"/>
              </a:ext>
            </a:extLst>
          </p:cNvPr>
          <p:cNvSpPr/>
          <p:nvPr/>
        </p:nvSpPr>
        <p:spPr>
          <a:xfrm>
            <a:off x="1075620" y="4118114"/>
            <a:ext cx="836792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هو إعطاء الشيء وافياً، أي غير منقوص وعلاقة الموظف بجهة العمل: علاقة تعاقدية. التزام بالشروط ووفاء بالعقود (اهمية التذكير بنص العقد ووثيقة التوظيف)</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13" name="Slide Number Placeholder 12">
            <a:extLst>
              <a:ext uri="{FF2B5EF4-FFF2-40B4-BE49-F238E27FC236}">
                <a16:creationId xmlns="" xmlns:a16="http://schemas.microsoft.com/office/drawing/2014/main" id="{A529A346-F555-347D-8030-99F5CE8B2447}"/>
              </a:ext>
            </a:extLst>
          </p:cNvPr>
          <p:cNvSpPr>
            <a:spLocks noGrp="1"/>
          </p:cNvSpPr>
          <p:nvPr>
            <p:ph type="sldNum" sz="quarter" idx="12"/>
          </p:nvPr>
        </p:nvSpPr>
        <p:spPr/>
        <p:txBody>
          <a:bodyPr/>
          <a:lstStyle/>
          <a:p>
            <a:fld id="{802A93DA-8321-490E-B7A0-7881EC602D96}" type="slidenum">
              <a:rPr lang="ar-EG" sz="1600" smtClean="0"/>
              <a:t>83</a:t>
            </a:fld>
            <a:endParaRPr lang="ar-EG" sz="1600" dirty="0"/>
          </a:p>
        </p:txBody>
      </p:sp>
      <p:sp>
        <p:nvSpPr>
          <p:cNvPr id="14" name="TextBox 13"/>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5130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 name="Group 1">
            <a:extLst>
              <a:ext uri="{FF2B5EF4-FFF2-40B4-BE49-F238E27FC236}">
                <a16:creationId xmlns="" xmlns:a16="http://schemas.microsoft.com/office/drawing/2014/main" id="{0F48BF49-6443-7718-2891-C90E796F7442}"/>
              </a:ext>
            </a:extLst>
          </p:cNvPr>
          <p:cNvGrpSpPr/>
          <p:nvPr/>
        </p:nvGrpSpPr>
        <p:grpSpPr>
          <a:xfrm>
            <a:off x="898636" y="215980"/>
            <a:ext cx="5297211" cy="583773"/>
            <a:chOff x="-203725" y="51758"/>
            <a:chExt cx="6845190" cy="405130"/>
          </a:xfrm>
        </p:grpSpPr>
        <p:pic>
          <p:nvPicPr>
            <p:cNvPr id="3" name="Picture 2" descr="E:\الصف المقلوب\صور\45.png">
              <a:extLst>
                <a:ext uri="{FF2B5EF4-FFF2-40B4-BE49-F238E27FC236}">
                  <a16:creationId xmlns="" xmlns:a16="http://schemas.microsoft.com/office/drawing/2014/main" id="{E9D6610F-BE7D-7AFE-EAD7-326AAE16D6F8}"/>
                </a:ext>
              </a:extLst>
            </p:cNvPr>
            <p:cNvPicPr>
              <a:picLocks noChangeAspect="1"/>
            </p:cNvPicPr>
            <p:nvPr/>
          </p:nvPicPr>
          <p:blipFill>
            <a:blip r:embed="rId4" cstate="print">
              <a:duotone>
                <a:prstClr val="black"/>
                <a:srgbClr val="0070C0">
                  <a:tint val="45000"/>
                  <a:satMod val="400000"/>
                </a:srgbClr>
              </a:duotone>
              <a:extLst>
                <a:ext uri="{28A0092B-C50C-407E-A947-70E740481C1C}">
                  <a14:useLocalDpi xmlns:a14="http://schemas.microsoft.com/office/drawing/2010/main" val="0"/>
                </a:ext>
              </a:extLst>
            </a:blip>
            <a:srcRect/>
            <a:stretch>
              <a:fillRect/>
            </a:stretch>
          </p:blipFill>
          <p:spPr bwMode="auto">
            <a:xfrm flipH="1">
              <a:off x="0" y="51758"/>
              <a:ext cx="6641465" cy="405130"/>
            </a:xfrm>
            <a:prstGeom prst="rect">
              <a:avLst/>
            </a:prstGeom>
            <a:noFill/>
            <a:ln>
              <a:noFill/>
            </a:ln>
          </p:spPr>
        </p:pic>
        <p:sp>
          <p:nvSpPr>
            <p:cNvPr id="4" name="Rectangle 3">
              <a:extLst>
                <a:ext uri="{FF2B5EF4-FFF2-40B4-BE49-F238E27FC236}">
                  <a16:creationId xmlns="" xmlns:a16="http://schemas.microsoft.com/office/drawing/2014/main" id="{361BA0CF-1320-163B-59A7-57873FE62881}"/>
                </a:ext>
              </a:extLst>
            </p:cNvPr>
            <p:cNvSpPr/>
            <p:nvPr/>
          </p:nvSpPr>
          <p:spPr>
            <a:xfrm>
              <a:off x="-203725" y="80743"/>
              <a:ext cx="6670403" cy="37614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الإخلال بالأمانة الوظيفية من صفات المنافقين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 xmlns:a16="http://schemas.microsoft.com/office/drawing/2014/main" id="{0EA778B9-8022-1A2F-BE19-D09A38B40D6F}"/>
              </a:ext>
            </a:extLst>
          </p:cNvPr>
          <p:cNvGrpSpPr/>
          <p:nvPr/>
        </p:nvGrpSpPr>
        <p:grpSpPr>
          <a:xfrm>
            <a:off x="3594536" y="1169993"/>
            <a:ext cx="5404724" cy="2526156"/>
            <a:chOff x="6665967" y="1671904"/>
            <a:chExt cx="4496019" cy="2426002"/>
          </a:xfrm>
        </p:grpSpPr>
        <p:pic>
          <p:nvPicPr>
            <p:cNvPr id="6" name="Picture 5">
              <a:extLst>
                <a:ext uri="{FF2B5EF4-FFF2-40B4-BE49-F238E27FC236}">
                  <a16:creationId xmlns="" xmlns:a16="http://schemas.microsoft.com/office/drawing/2014/main" id="{163E77F8-CFA5-9B29-839C-46D960C940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5967" y="1671904"/>
              <a:ext cx="4496019" cy="2426002"/>
            </a:xfrm>
            <a:prstGeom prst="rect">
              <a:avLst/>
            </a:prstGeom>
          </p:spPr>
        </p:pic>
        <p:sp>
          <p:nvSpPr>
            <p:cNvPr id="7" name="Rectangle 6">
              <a:extLst>
                <a:ext uri="{FF2B5EF4-FFF2-40B4-BE49-F238E27FC236}">
                  <a16:creationId xmlns="" xmlns:a16="http://schemas.microsoft.com/office/drawing/2014/main" id="{98F56E7E-EE34-DC3E-123E-FEC428F2B945}"/>
                </a:ext>
              </a:extLst>
            </p:cNvPr>
            <p:cNvSpPr/>
            <p:nvPr/>
          </p:nvSpPr>
          <p:spPr>
            <a:xfrm>
              <a:off x="7110248" y="2103168"/>
              <a:ext cx="3689131" cy="1312350"/>
            </a:xfrm>
            <a:prstGeom prst="rect">
              <a:avLst/>
            </a:prstGeom>
          </p:spPr>
          <p:txBody>
            <a:bodyPr wrap="square">
              <a:spAutoFit/>
            </a:bodyPr>
            <a:lstStyle/>
            <a:p>
              <a:pPr marL="16510" algn="ctr">
                <a:lnSpc>
                  <a:spcPct val="115000"/>
                </a:lnSpc>
                <a:spcAft>
                  <a:spcPts val="800"/>
                </a:spcAft>
              </a:pPr>
              <a:r>
                <a:rPr lang="ar-EG" sz="2400" b="1" dirty="0">
                  <a:solidFill>
                    <a:srgbClr val="0070C0"/>
                  </a:solidFill>
                  <a:latin typeface="Calibri" panose="020F0502020204030204" pitchFamily="34" charset="0"/>
                  <a:ea typeface="Calibri" panose="020F0502020204030204" pitchFamily="34" charset="0"/>
                  <a:cs typeface="Sakkal Majalla" panose="02000000000000000000" pitchFamily="2" charset="-78"/>
                </a:rPr>
                <a:t>عن أبى هريرة أن رسول الله -صلى الله عليه وسلم- قال:</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«آية المنافق ثلاث إذا حدث كذب، وإذا وعد أخلف، وإذا ائتمن خان»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متفق عليه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a:extLst>
              <a:ext uri="{FF2B5EF4-FFF2-40B4-BE49-F238E27FC236}">
                <a16:creationId xmlns="" xmlns:a16="http://schemas.microsoft.com/office/drawing/2014/main" id="{D2AEE014-4160-89E2-87CD-D77BC1C3DCEC}"/>
              </a:ext>
            </a:extLst>
          </p:cNvPr>
          <p:cNvGrpSpPr/>
          <p:nvPr/>
        </p:nvGrpSpPr>
        <p:grpSpPr>
          <a:xfrm>
            <a:off x="2749658" y="3686642"/>
            <a:ext cx="7094480" cy="2872074"/>
            <a:chOff x="6665967" y="1671904"/>
            <a:chExt cx="4496019" cy="2758206"/>
          </a:xfrm>
        </p:grpSpPr>
        <p:pic>
          <p:nvPicPr>
            <p:cNvPr id="10" name="Picture 9">
              <a:extLst>
                <a:ext uri="{FF2B5EF4-FFF2-40B4-BE49-F238E27FC236}">
                  <a16:creationId xmlns="" xmlns:a16="http://schemas.microsoft.com/office/drawing/2014/main" id="{01D56EE4-F244-6CA6-C37B-65D71A15C1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5967" y="1671904"/>
              <a:ext cx="4496019" cy="2758206"/>
            </a:xfrm>
            <a:prstGeom prst="rect">
              <a:avLst/>
            </a:prstGeom>
          </p:spPr>
        </p:pic>
        <p:sp>
          <p:nvSpPr>
            <p:cNvPr id="11" name="Rectangle 10">
              <a:extLst>
                <a:ext uri="{FF2B5EF4-FFF2-40B4-BE49-F238E27FC236}">
                  <a16:creationId xmlns="" xmlns:a16="http://schemas.microsoft.com/office/drawing/2014/main" id="{A95D782E-6BBE-EC5A-027C-CE98A4A53E95}"/>
                </a:ext>
              </a:extLst>
            </p:cNvPr>
            <p:cNvSpPr/>
            <p:nvPr/>
          </p:nvSpPr>
          <p:spPr>
            <a:xfrm>
              <a:off x="7110248" y="2103168"/>
              <a:ext cx="3689131" cy="1720243"/>
            </a:xfrm>
            <a:prstGeom prst="rect">
              <a:avLst/>
            </a:prstGeom>
          </p:spPr>
          <p:txBody>
            <a:bodyPr wrap="square">
              <a:spAutoFit/>
            </a:bodyPr>
            <a:lstStyle/>
            <a:p>
              <a:pPr marL="16510" algn="ctr">
                <a:lnSpc>
                  <a:spcPct val="115000"/>
                </a:lnSpc>
                <a:spcAft>
                  <a:spcPts val="800"/>
                </a:spcAft>
              </a:pPr>
              <a:r>
                <a:rPr lang="ar-EG" sz="2400" b="1" dirty="0">
                  <a:solidFill>
                    <a:srgbClr val="0070C0"/>
                  </a:solidFill>
                  <a:latin typeface="Calibri" panose="020F0502020204030204" pitchFamily="34" charset="0"/>
                  <a:ea typeface="Calibri" panose="020F0502020204030204" pitchFamily="34" charset="0"/>
                  <a:cs typeface="Sakkal Majalla" panose="02000000000000000000" pitchFamily="2" charset="-78"/>
                </a:rPr>
                <a:t>عبد الله بن عمرو، أن النبي - صلى الله عليه وسلم - قال: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(أربع من كن فيه كان منافقا خالصا، ومن كانت فيه خصلة منهن كانت فيه خصلة من النفاق حتى يدعها: إذا اؤتمن خان، وإذا حدث كذب، وإذا عاهد غدر، وإذا خاصم فجر)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متفق عليه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2" name="Slide Number Placeholder 11">
            <a:extLst>
              <a:ext uri="{FF2B5EF4-FFF2-40B4-BE49-F238E27FC236}">
                <a16:creationId xmlns="" xmlns:a16="http://schemas.microsoft.com/office/drawing/2014/main" id="{11D9F720-1054-E9C0-81F1-286E17BEB8DB}"/>
              </a:ext>
            </a:extLst>
          </p:cNvPr>
          <p:cNvSpPr>
            <a:spLocks noGrp="1"/>
          </p:cNvSpPr>
          <p:nvPr>
            <p:ph type="sldNum" sz="quarter" idx="12"/>
          </p:nvPr>
        </p:nvSpPr>
        <p:spPr/>
        <p:txBody>
          <a:bodyPr/>
          <a:lstStyle/>
          <a:p>
            <a:fld id="{802A93DA-8321-490E-B7A0-7881EC602D96}" type="slidenum">
              <a:rPr lang="ar-EG" sz="1600" smtClean="0"/>
              <a:t>84</a:t>
            </a:fld>
            <a:endParaRPr lang="ar-EG" sz="1600" dirty="0"/>
          </a:p>
        </p:txBody>
      </p:sp>
      <p:sp>
        <p:nvSpPr>
          <p:cNvPr id="13" name="TextBox 12"/>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7079947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 name="Group 1">
            <a:extLst>
              <a:ext uri="{FF2B5EF4-FFF2-40B4-BE49-F238E27FC236}">
                <a16:creationId xmlns="" xmlns:a16="http://schemas.microsoft.com/office/drawing/2014/main" id="{724BFE4F-28DD-691A-085D-EE2601BEDC0F}"/>
              </a:ext>
            </a:extLst>
          </p:cNvPr>
          <p:cNvGrpSpPr/>
          <p:nvPr/>
        </p:nvGrpSpPr>
        <p:grpSpPr>
          <a:xfrm>
            <a:off x="2159745" y="15766"/>
            <a:ext cx="3247828" cy="1155459"/>
            <a:chOff x="-6563595" y="104377"/>
            <a:chExt cx="14577608" cy="1463596"/>
          </a:xfrm>
        </p:grpSpPr>
        <p:pic>
          <p:nvPicPr>
            <p:cNvPr id="3" name="Picture 2">
              <a:extLst>
                <a:ext uri="{FF2B5EF4-FFF2-40B4-BE49-F238E27FC236}">
                  <a16:creationId xmlns="" xmlns:a16="http://schemas.microsoft.com/office/drawing/2014/main" id="{94779F98-A2BA-5BA9-9D85-BCD2D2E62F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3854813" y="104377"/>
              <a:ext cx="4159200" cy="1463596"/>
            </a:xfrm>
            <a:prstGeom prst="rect">
              <a:avLst/>
            </a:prstGeom>
          </p:spPr>
        </p:pic>
        <p:sp>
          <p:nvSpPr>
            <p:cNvPr id="4" name="Rectangle 3">
              <a:extLst>
                <a:ext uri="{FF2B5EF4-FFF2-40B4-BE49-F238E27FC236}">
                  <a16:creationId xmlns="" xmlns:a16="http://schemas.microsoft.com/office/drawing/2014/main" id="{BEA70B58-479B-BB9A-DC8E-361EDA4BC1F1}"/>
                </a:ext>
              </a:extLst>
            </p:cNvPr>
            <p:cNvSpPr/>
            <p:nvPr/>
          </p:nvSpPr>
          <p:spPr>
            <a:xfrm>
              <a:off x="-6563595" y="485657"/>
              <a:ext cx="13164405" cy="734467"/>
            </a:xfrm>
            <a:prstGeom prst="rect">
              <a:avLst/>
            </a:prstGeom>
          </p:spPr>
          <p:txBody>
            <a:bodyPr wrap="square">
              <a:noAutofit/>
            </a:bodyPr>
            <a:lstStyle/>
            <a:p>
              <a:pPr algn="r" rtl="1">
                <a:lnSpc>
                  <a:spcPct val="107000"/>
                </a:lnSpc>
                <a:spcAft>
                  <a:spcPts val="800"/>
                </a:spcAft>
              </a:pPr>
              <a:r>
                <a:rPr lang="ar-EG" sz="28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مجالات الأمانة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 xmlns:a16="http://schemas.microsoft.com/office/drawing/2014/main" id="{900FB367-69DF-BD05-EE66-D0B28BF8E74A}"/>
              </a:ext>
            </a:extLst>
          </p:cNvPr>
          <p:cNvGrpSpPr/>
          <p:nvPr/>
        </p:nvGrpSpPr>
        <p:grpSpPr>
          <a:xfrm>
            <a:off x="157655" y="1895680"/>
            <a:ext cx="11905419" cy="849531"/>
            <a:chOff x="157655" y="1436469"/>
            <a:chExt cx="11905419" cy="849531"/>
          </a:xfrm>
        </p:grpSpPr>
        <p:pic>
          <p:nvPicPr>
            <p:cNvPr id="6" name="Picture 5" descr="C:\Users\Google\Desktop\تفسير حلم رؤية المال أو النقود في المنام.png">
              <a:extLst>
                <a:ext uri="{FF2B5EF4-FFF2-40B4-BE49-F238E27FC236}">
                  <a16:creationId xmlns="" xmlns:a16="http://schemas.microsoft.com/office/drawing/2014/main" id="{69964C56-8CC7-BC4A-7605-AE5EA9A882D0}"/>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4874" y="1436469"/>
              <a:ext cx="838200" cy="849531"/>
            </a:xfrm>
            <a:prstGeom prst="rect">
              <a:avLst/>
            </a:prstGeom>
            <a:noFill/>
            <a:ln>
              <a:noFill/>
            </a:ln>
          </p:spPr>
        </p:pic>
        <p:sp>
          <p:nvSpPr>
            <p:cNvPr id="7" name="Rectangle 6">
              <a:extLst>
                <a:ext uri="{FF2B5EF4-FFF2-40B4-BE49-F238E27FC236}">
                  <a16:creationId xmlns="" xmlns:a16="http://schemas.microsoft.com/office/drawing/2014/main" id="{0C549A57-05AE-00CA-E1D5-FC247FAC4EC6}"/>
                </a:ext>
              </a:extLst>
            </p:cNvPr>
            <p:cNvSpPr/>
            <p:nvPr/>
          </p:nvSpPr>
          <p:spPr>
            <a:xfrm>
              <a:off x="157655" y="1602701"/>
              <a:ext cx="11196145" cy="517065"/>
            </a:xfrm>
            <a:prstGeom prst="rect">
              <a:avLst/>
            </a:prstGeom>
          </p:spPr>
          <p:txBody>
            <a:bodyPr wrap="square">
              <a:spAutoFit/>
            </a:bodyPr>
            <a:lstStyle/>
            <a:p>
              <a:pPr algn="justLow">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أعظم الأمانة؛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لأن المال محبوبٌ للإنسان،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قال سبحانه: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(وَإِنَّهُ لِحُبِّ الْخَيْرِ لَشَدِيدٌ))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وقال تعالى: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((وَتُحِبُّونَ الْمَالَ حُبّاً جَمّاً))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a:extLst>
              <a:ext uri="{FF2B5EF4-FFF2-40B4-BE49-F238E27FC236}">
                <a16:creationId xmlns="" xmlns:a16="http://schemas.microsoft.com/office/drawing/2014/main" id="{654F3BFC-5555-2B7C-5D16-5B6C1089B1FA}"/>
              </a:ext>
            </a:extLst>
          </p:cNvPr>
          <p:cNvGrpSpPr/>
          <p:nvPr/>
        </p:nvGrpSpPr>
        <p:grpSpPr>
          <a:xfrm>
            <a:off x="157654" y="2855151"/>
            <a:ext cx="11905420" cy="941796"/>
            <a:chOff x="157654" y="1380177"/>
            <a:chExt cx="11905420" cy="941796"/>
          </a:xfrm>
        </p:grpSpPr>
        <p:pic>
          <p:nvPicPr>
            <p:cNvPr id="10" name="Picture 9" descr="C:\Users\Google\Desktop\تفسير حلم رؤية المال أو النقود في المنام.png">
              <a:extLst>
                <a:ext uri="{FF2B5EF4-FFF2-40B4-BE49-F238E27FC236}">
                  <a16:creationId xmlns="" xmlns:a16="http://schemas.microsoft.com/office/drawing/2014/main" id="{0FAEBBAE-F76F-9AD2-0D97-C6BB3AD1914B}"/>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4874" y="1436469"/>
              <a:ext cx="838200" cy="849531"/>
            </a:xfrm>
            <a:prstGeom prst="rect">
              <a:avLst/>
            </a:prstGeom>
            <a:noFill/>
            <a:ln>
              <a:noFill/>
            </a:ln>
          </p:spPr>
        </p:pic>
        <p:sp>
          <p:nvSpPr>
            <p:cNvPr id="11" name="Rectangle 10">
              <a:extLst>
                <a:ext uri="{FF2B5EF4-FFF2-40B4-BE49-F238E27FC236}">
                  <a16:creationId xmlns="" xmlns:a16="http://schemas.microsoft.com/office/drawing/2014/main" id="{2E58A16F-F23B-4CBB-0BA0-57C31ACA99F3}"/>
                </a:ext>
              </a:extLst>
            </p:cNvPr>
            <p:cNvSpPr/>
            <p:nvPr/>
          </p:nvSpPr>
          <p:spPr>
            <a:xfrm>
              <a:off x="157654" y="1380177"/>
              <a:ext cx="11196145" cy="941796"/>
            </a:xfrm>
            <a:prstGeom prst="rect">
              <a:avLst/>
            </a:prstGeom>
          </p:spPr>
          <p:txBody>
            <a:bodyPr wrap="square">
              <a:spAutoFit/>
            </a:bodyPr>
            <a:lstStyle/>
            <a:p>
              <a:pPr algn="justLow">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في الحديث: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لكل أمة فتنة، وإن فتنة أمتي المال الشفافية المالية في المؤسسات إعلان الموجودات المالية عند تقلد المناصب (الافصاح عن الممتلكات) والتحقيق في اسباب الثراء أثناء العمل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2" name="Group 11">
            <a:extLst>
              <a:ext uri="{FF2B5EF4-FFF2-40B4-BE49-F238E27FC236}">
                <a16:creationId xmlns="" xmlns:a16="http://schemas.microsoft.com/office/drawing/2014/main" id="{075C15DC-46DC-73A1-28EB-6AEDB8D4E737}"/>
              </a:ext>
            </a:extLst>
          </p:cNvPr>
          <p:cNvGrpSpPr/>
          <p:nvPr/>
        </p:nvGrpSpPr>
        <p:grpSpPr>
          <a:xfrm>
            <a:off x="201009" y="3935060"/>
            <a:ext cx="11905420" cy="941796"/>
            <a:chOff x="157654" y="1380177"/>
            <a:chExt cx="11905420" cy="941796"/>
          </a:xfrm>
        </p:grpSpPr>
        <p:pic>
          <p:nvPicPr>
            <p:cNvPr id="13" name="Picture 12" descr="C:\Users\Google\Desktop\تفسير حلم رؤية المال أو النقود في المنام.png">
              <a:extLst>
                <a:ext uri="{FF2B5EF4-FFF2-40B4-BE49-F238E27FC236}">
                  <a16:creationId xmlns="" xmlns:a16="http://schemas.microsoft.com/office/drawing/2014/main" id="{6D67DDA5-5753-ACCF-BAB2-A87249BE433C}"/>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4874" y="1436469"/>
              <a:ext cx="838200" cy="849531"/>
            </a:xfrm>
            <a:prstGeom prst="rect">
              <a:avLst/>
            </a:prstGeom>
            <a:noFill/>
            <a:ln>
              <a:noFill/>
            </a:ln>
          </p:spPr>
        </p:pic>
        <p:sp>
          <p:nvSpPr>
            <p:cNvPr id="14" name="Rectangle 13">
              <a:extLst>
                <a:ext uri="{FF2B5EF4-FFF2-40B4-BE49-F238E27FC236}">
                  <a16:creationId xmlns="" xmlns:a16="http://schemas.microsoft.com/office/drawing/2014/main" id="{CB098479-1DBA-CD96-D52B-D256287C9880}"/>
                </a:ext>
              </a:extLst>
            </p:cNvPr>
            <p:cNvSpPr/>
            <p:nvPr/>
          </p:nvSpPr>
          <p:spPr>
            <a:xfrm>
              <a:off x="157654" y="1380177"/>
              <a:ext cx="11196145"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الأموال التي يؤتمن عليها الموظف في العمل، سواء كان مديراً له حق التصرف في الميزانية، أو أمين صندوق، أو موظف حسابات </a:t>
              </a:r>
              <a:endParaRPr lang="en-US" sz="1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5" name="Group 14">
            <a:extLst>
              <a:ext uri="{FF2B5EF4-FFF2-40B4-BE49-F238E27FC236}">
                <a16:creationId xmlns="" xmlns:a16="http://schemas.microsoft.com/office/drawing/2014/main" id="{949BDD1C-1522-0FA6-302E-27A57AC94B40}"/>
              </a:ext>
            </a:extLst>
          </p:cNvPr>
          <p:cNvGrpSpPr/>
          <p:nvPr/>
        </p:nvGrpSpPr>
        <p:grpSpPr>
          <a:xfrm>
            <a:off x="244364" y="5014969"/>
            <a:ext cx="11905420" cy="941796"/>
            <a:chOff x="157654" y="1380177"/>
            <a:chExt cx="11905420" cy="941796"/>
          </a:xfrm>
        </p:grpSpPr>
        <p:pic>
          <p:nvPicPr>
            <p:cNvPr id="16" name="Picture 15" descr="C:\Users\Google\Desktop\تفسير حلم رؤية المال أو النقود في المنام.png">
              <a:extLst>
                <a:ext uri="{FF2B5EF4-FFF2-40B4-BE49-F238E27FC236}">
                  <a16:creationId xmlns="" xmlns:a16="http://schemas.microsoft.com/office/drawing/2014/main" id="{16D4BCBB-5D63-DFED-0FCE-41A5BF2E08EC}"/>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4874" y="1436469"/>
              <a:ext cx="838200" cy="849531"/>
            </a:xfrm>
            <a:prstGeom prst="rect">
              <a:avLst/>
            </a:prstGeom>
            <a:noFill/>
            <a:ln>
              <a:noFill/>
            </a:ln>
          </p:spPr>
        </p:pic>
        <p:sp>
          <p:nvSpPr>
            <p:cNvPr id="17" name="Rectangle 16">
              <a:extLst>
                <a:ext uri="{FF2B5EF4-FFF2-40B4-BE49-F238E27FC236}">
                  <a16:creationId xmlns="" xmlns:a16="http://schemas.microsoft.com/office/drawing/2014/main" id="{EDF6422F-AC77-4FCF-6557-D7B42F149E1F}"/>
                </a:ext>
              </a:extLst>
            </p:cNvPr>
            <p:cNvSpPr/>
            <p:nvPr/>
          </p:nvSpPr>
          <p:spPr>
            <a:xfrm>
              <a:off x="157654" y="1380177"/>
              <a:ext cx="11196145"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هي وديعة بيده يجب أن يحافظ عليها، ولا يتصرف فيها إلا فيما فيه مصلحة العمل سواء كانت نقوداً أو أعياناً كالسيارات والأجهزة والأدوات والعدد وغيرها، تعدّ أموالاً مملوكة للدولة أو المؤسسة، لا يحق التصرف فيها إلا بإذن.</a:t>
              </a:r>
              <a:endParaRPr lang="en-US" sz="14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8" name="Group 17">
            <a:extLst>
              <a:ext uri="{FF2B5EF4-FFF2-40B4-BE49-F238E27FC236}">
                <a16:creationId xmlns="" xmlns:a16="http://schemas.microsoft.com/office/drawing/2014/main" id="{8C543FA4-1349-8F13-C549-BD3AF6C02936}"/>
              </a:ext>
            </a:extLst>
          </p:cNvPr>
          <p:cNvGrpSpPr/>
          <p:nvPr/>
        </p:nvGrpSpPr>
        <p:grpSpPr>
          <a:xfrm>
            <a:off x="8525472" y="1304506"/>
            <a:ext cx="3537601" cy="601758"/>
            <a:chOff x="-706282" y="12074"/>
            <a:chExt cx="3200845" cy="520644"/>
          </a:xfrm>
        </p:grpSpPr>
        <p:pic>
          <p:nvPicPr>
            <p:cNvPr id="19" name="Picture 18" descr="C:\هبه\اشكال للورد\قققققققققققققققققققققققق2_0013_Vector-Smart-Object.png">
              <a:extLst>
                <a:ext uri="{FF2B5EF4-FFF2-40B4-BE49-F238E27FC236}">
                  <a16:creationId xmlns="" xmlns:a16="http://schemas.microsoft.com/office/drawing/2014/main" id="{DA9A14BC-3F42-3A2C-7F45-C7740E093C6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9064" t="34680" r="-1373" b="30150"/>
            <a:stretch/>
          </p:blipFill>
          <p:spPr bwMode="auto">
            <a:xfrm>
              <a:off x="1986328" y="12074"/>
              <a:ext cx="508235" cy="488605"/>
            </a:xfrm>
            <a:prstGeom prst="rect">
              <a:avLst/>
            </a:prstGeom>
            <a:noFill/>
            <a:ln>
              <a:noFill/>
            </a:ln>
            <a:extLst>
              <a:ext uri="{53640926-AAD7-44D8-BBD7-CCE9431645EC}">
                <a14:shadowObscured xmlns:a14="http://schemas.microsoft.com/office/drawing/2010/main"/>
              </a:ext>
            </a:extLst>
          </p:spPr>
        </p:pic>
        <p:sp>
          <p:nvSpPr>
            <p:cNvPr id="20" name="Rectangle 19">
              <a:extLst>
                <a:ext uri="{FF2B5EF4-FFF2-40B4-BE49-F238E27FC236}">
                  <a16:creationId xmlns="" xmlns:a16="http://schemas.microsoft.com/office/drawing/2014/main" id="{294A8E82-AD52-2E2C-9AE3-7384522B79C6}"/>
                </a:ext>
              </a:extLst>
            </p:cNvPr>
            <p:cNvSpPr/>
            <p:nvPr/>
          </p:nvSpPr>
          <p:spPr>
            <a:xfrm>
              <a:off x="-706282" y="12079"/>
              <a:ext cx="2746760" cy="52063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الأمانة المالية: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 xmlns:a16="http://schemas.microsoft.com/office/drawing/2014/main" id="{E6C2C6F4-E768-5A4E-BF66-B8E5DF3559CB}"/>
                </a:ext>
              </a:extLst>
            </p:cNvPr>
            <p:cNvSpPr/>
            <p:nvPr/>
          </p:nvSpPr>
          <p:spPr>
            <a:xfrm>
              <a:off x="2069335" y="119622"/>
              <a:ext cx="246601" cy="36393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70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Slide Number Placeholder 21">
            <a:extLst>
              <a:ext uri="{FF2B5EF4-FFF2-40B4-BE49-F238E27FC236}">
                <a16:creationId xmlns="" xmlns:a16="http://schemas.microsoft.com/office/drawing/2014/main" id="{A7E96167-093F-45C1-FFCB-417E02EEDDE8}"/>
              </a:ext>
            </a:extLst>
          </p:cNvPr>
          <p:cNvSpPr>
            <a:spLocks noGrp="1"/>
          </p:cNvSpPr>
          <p:nvPr>
            <p:ph type="sldNum" sz="quarter" idx="12"/>
          </p:nvPr>
        </p:nvSpPr>
        <p:spPr/>
        <p:txBody>
          <a:bodyPr/>
          <a:lstStyle/>
          <a:p>
            <a:fld id="{802A93DA-8321-490E-B7A0-7881EC602D96}" type="slidenum">
              <a:rPr lang="ar-EG" sz="1600" smtClean="0"/>
              <a:t>85</a:t>
            </a:fld>
            <a:endParaRPr lang="ar-EG" sz="1600" dirty="0"/>
          </a:p>
        </p:txBody>
      </p:sp>
      <p:sp>
        <p:nvSpPr>
          <p:cNvPr id="23" name="TextBox 22"/>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9126197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down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trips(down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trips(down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strips(downLef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 name="Group 1">
            <a:extLst>
              <a:ext uri="{FF2B5EF4-FFF2-40B4-BE49-F238E27FC236}">
                <a16:creationId xmlns="" xmlns:a16="http://schemas.microsoft.com/office/drawing/2014/main" id="{DC45B891-9C8D-CA45-5C41-FCE711573397}"/>
              </a:ext>
            </a:extLst>
          </p:cNvPr>
          <p:cNvGrpSpPr/>
          <p:nvPr/>
        </p:nvGrpSpPr>
        <p:grpSpPr>
          <a:xfrm>
            <a:off x="2282327" y="197995"/>
            <a:ext cx="3537601" cy="601758"/>
            <a:chOff x="-706282" y="12074"/>
            <a:chExt cx="3200845" cy="520644"/>
          </a:xfrm>
        </p:grpSpPr>
        <p:pic>
          <p:nvPicPr>
            <p:cNvPr id="3" name="Picture 2" descr="C:\هبه\اشكال للورد\قققققققققققققققققققققققق2_0013_Vector-Smart-Object.png">
              <a:extLst>
                <a:ext uri="{FF2B5EF4-FFF2-40B4-BE49-F238E27FC236}">
                  <a16:creationId xmlns="" xmlns:a16="http://schemas.microsoft.com/office/drawing/2014/main" id="{D7708DE5-5707-E37F-7D5A-A237964273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9064" t="34680" r="-1373" b="30150"/>
            <a:stretch/>
          </p:blipFill>
          <p:spPr bwMode="auto">
            <a:xfrm>
              <a:off x="1986328" y="12074"/>
              <a:ext cx="508235" cy="488605"/>
            </a:xfrm>
            <a:prstGeom prst="rect">
              <a:avLst/>
            </a:prstGeom>
            <a:noFill/>
            <a:ln>
              <a:noFill/>
            </a:ln>
            <a:extLst>
              <a:ext uri="{53640926-AAD7-44D8-BBD7-CCE9431645EC}">
                <a14:shadowObscured xmlns:a14="http://schemas.microsoft.com/office/drawing/2010/main"/>
              </a:ext>
            </a:extLst>
          </p:spPr>
        </p:pic>
        <p:sp>
          <p:nvSpPr>
            <p:cNvPr id="4" name="Rectangle 3">
              <a:extLst>
                <a:ext uri="{FF2B5EF4-FFF2-40B4-BE49-F238E27FC236}">
                  <a16:creationId xmlns="" xmlns:a16="http://schemas.microsoft.com/office/drawing/2014/main" id="{9453082D-1403-2155-ACC1-CEA3D8360D16}"/>
                </a:ext>
              </a:extLst>
            </p:cNvPr>
            <p:cNvSpPr/>
            <p:nvPr/>
          </p:nvSpPr>
          <p:spPr>
            <a:xfrm>
              <a:off x="-706282" y="12079"/>
              <a:ext cx="2746760" cy="52063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الأمانة العلمية: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5" name="Rectangle 4">
              <a:extLst>
                <a:ext uri="{FF2B5EF4-FFF2-40B4-BE49-F238E27FC236}">
                  <a16:creationId xmlns="" xmlns:a16="http://schemas.microsoft.com/office/drawing/2014/main" id="{2EFEEDD7-7AF1-1997-9ECD-B317E63CD74D}"/>
                </a:ext>
              </a:extLst>
            </p:cNvPr>
            <p:cNvSpPr/>
            <p:nvPr/>
          </p:nvSpPr>
          <p:spPr>
            <a:xfrm>
              <a:off x="2069335" y="146903"/>
              <a:ext cx="246601" cy="36393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70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 xmlns:a16="http://schemas.microsoft.com/office/drawing/2014/main" id="{FE49B9CA-153E-5ABB-6DE8-40478F48164B}"/>
              </a:ext>
            </a:extLst>
          </p:cNvPr>
          <p:cNvGrpSpPr/>
          <p:nvPr/>
        </p:nvGrpSpPr>
        <p:grpSpPr>
          <a:xfrm>
            <a:off x="9689519" y="1140831"/>
            <a:ext cx="2373555" cy="1586603"/>
            <a:chOff x="9689519" y="1140831"/>
            <a:chExt cx="2373555" cy="1586603"/>
          </a:xfrm>
        </p:grpSpPr>
        <p:pic>
          <p:nvPicPr>
            <p:cNvPr id="7" name="Picture 6">
              <a:extLst>
                <a:ext uri="{FF2B5EF4-FFF2-40B4-BE49-F238E27FC236}">
                  <a16:creationId xmlns="" xmlns:a16="http://schemas.microsoft.com/office/drawing/2014/main" id="{63815B39-4F3E-1FCC-8292-34A90AC08606}"/>
                </a:ext>
              </a:extLst>
            </p:cNvPr>
            <p:cNvPicPr>
              <a:picLocks noChangeAspect="1"/>
            </p:cNvPicPr>
            <p:nvPr/>
          </p:nvPicPr>
          <p:blipFill>
            <a:blip r:embed="rId5"/>
            <a:stretch>
              <a:fillRect/>
            </a:stretch>
          </p:blipFill>
          <p:spPr>
            <a:xfrm>
              <a:off x="9753170" y="1402441"/>
              <a:ext cx="2309904" cy="1324993"/>
            </a:xfrm>
            <a:prstGeom prst="rect">
              <a:avLst/>
            </a:prstGeom>
          </p:spPr>
        </p:pic>
        <p:sp>
          <p:nvSpPr>
            <p:cNvPr id="8" name="Rectangle 7">
              <a:extLst>
                <a:ext uri="{FF2B5EF4-FFF2-40B4-BE49-F238E27FC236}">
                  <a16:creationId xmlns="" xmlns:a16="http://schemas.microsoft.com/office/drawing/2014/main" id="{CDD93C28-63FA-0840-8CAD-D9FC982D74ED}"/>
                </a:ext>
              </a:extLst>
            </p:cNvPr>
            <p:cNvSpPr/>
            <p:nvPr/>
          </p:nvSpPr>
          <p:spPr>
            <a:xfrm>
              <a:off x="9689519" y="1140831"/>
              <a:ext cx="1218603" cy="523220"/>
            </a:xfrm>
            <a:prstGeom prst="rect">
              <a:avLst/>
            </a:prstGeom>
          </p:spPr>
          <p:txBody>
            <a:bodyPr wrap="none">
              <a:spAutoFit/>
            </a:bodyPr>
            <a:lstStyle/>
            <a:p>
              <a:pPr algn="ctr"/>
              <a:r>
                <a:rPr lang="ar-EG" sz="2800" b="1" dirty="0">
                  <a:solidFill>
                    <a:srgbClr val="0070C0"/>
                  </a:solidFill>
                  <a:ea typeface="Calibri" panose="020F0502020204030204" pitchFamily="34" charset="0"/>
                  <a:cs typeface="Sakkal Majalla" panose="02000000000000000000" pitchFamily="2" charset="-78"/>
                </a:rPr>
                <a:t>نشر العلم</a:t>
              </a:r>
              <a:endParaRPr lang="ar-EG" sz="3200" dirty="0"/>
            </a:p>
          </p:txBody>
        </p:sp>
      </p:grpSp>
      <p:sp>
        <p:nvSpPr>
          <p:cNvPr id="10" name="Rectangle 9">
            <a:extLst>
              <a:ext uri="{FF2B5EF4-FFF2-40B4-BE49-F238E27FC236}">
                <a16:creationId xmlns="" xmlns:a16="http://schemas.microsoft.com/office/drawing/2014/main" id="{000BC651-47B0-DA4F-0545-4DDF04361561}"/>
              </a:ext>
            </a:extLst>
          </p:cNvPr>
          <p:cNvSpPr/>
          <p:nvPr/>
        </p:nvSpPr>
        <p:spPr>
          <a:xfrm>
            <a:off x="4782627" y="2005129"/>
            <a:ext cx="5442516" cy="517065"/>
          </a:xfrm>
          <a:prstGeom prst="rect">
            <a:avLst/>
          </a:prstGeom>
        </p:spPr>
        <p:txBody>
          <a:bodyPr wrap="non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ائتمن الله تعالى أهل العلم ليبلغوا العلم للناس ولا يكتمونه</a:t>
            </a:r>
          </a:p>
        </p:txBody>
      </p:sp>
      <p:grpSp>
        <p:nvGrpSpPr>
          <p:cNvPr id="11" name="Group 10">
            <a:extLst>
              <a:ext uri="{FF2B5EF4-FFF2-40B4-BE49-F238E27FC236}">
                <a16:creationId xmlns="" xmlns:a16="http://schemas.microsoft.com/office/drawing/2014/main" id="{CEFD7FF9-9C11-9463-1FD3-E8A7A11EACDF}"/>
              </a:ext>
            </a:extLst>
          </p:cNvPr>
          <p:cNvGrpSpPr/>
          <p:nvPr/>
        </p:nvGrpSpPr>
        <p:grpSpPr>
          <a:xfrm>
            <a:off x="3411724" y="2615956"/>
            <a:ext cx="5963074" cy="2223227"/>
            <a:chOff x="3411724" y="2615956"/>
            <a:chExt cx="5963074" cy="2223227"/>
          </a:xfrm>
        </p:grpSpPr>
        <p:pic>
          <p:nvPicPr>
            <p:cNvPr id="12" name="Picture 11">
              <a:extLst>
                <a:ext uri="{FF2B5EF4-FFF2-40B4-BE49-F238E27FC236}">
                  <a16:creationId xmlns="" xmlns:a16="http://schemas.microsoft.com/office/drawing/2014/main" id="{DF031860-AE7E-E042-B798-57DFBCB827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11724" y="2615956"/>
              <a:ext cx="5963074" cy="2223227"/>
            </a:xfrm>
            <a:prstGeom prst="rect">
              <a:avLst/>
            </a:prstGeom>
          </p:spPr>
        </p:pic>
        <p:sp>
          <p:nvSpPr>
            <p:cNvPr id="13" name="Rectangle 12">
              <a:extLst>
                <a:ext uri="{FF2B5EF4-FFF2-40B4-BE49-F238E27FC236}">
                  <a16:creationId xmlns="" xmlns:a16="http://schemas.microsoft.com/office/drawing/2014/main" id="{8C88311D-8A5D-5FD2-E5CF-40FFE88FDD8B}"/>
                </a:ext>
              </a:extLst>
            </p:cNvPr>
            <p:cNvSpPr/>
            <p:nvPr/>
          </p:nvSpPr>
          <p:spPr>
            <a:xfrm>
              <a:off x="3926322" y="3069595"/>
              <a:ext cx="5202621" cy="1366528"/>
            </a:xfrm>
            <a:prstGeom prst="rect">
              <a:avLst/>
            </a:prstGeom>
          </p:spPr>
          <p:txBody>
            <a:bodyPr wrap="square">
              <a:spAutoFit/>
            </a:bodyPr>
            <a:lstStyle/>
            <a:p>
              <a:pPr marL="228600" algn="ctr">
                <a:lnSpc>
                  <a:spcPct val="115000"/>
                </a:lnSpc>
                <a:spcAft>
                  <a:spcPts val="800"/>
                </a:spcAft>
              </a:pPr>
              <a:r>
                <a:rPr lang="ar-EG" sz="2400" b="1" dirty="0">
                  <a:solidFill>
                    <a:srgbClr val="0070C0"/>
                  </a:solidFill>
                  <a:latin typeface="Calibri" panose="020F0502020204030204" pitchFamily="34" charset="0"/>
                  <a:ea typeface="Calibri" panose="020F0502020204030204" pitchFamily="34" charset="0"/>
                  <a:cs typeface="Sakkal Majalla" panose="02000000000000000000" pitchFamily="2" charset="-78"/>
                </a:rPr>
                <a:t>قال تعالى:</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((وَإِذَ أَخَذَ اللّهُ مِيثَاقَ الَّذِينَ أُوتُواْ الْكِتَابَ لَتُبَيِّنُنَّهُ لِلنَّاسِ وَلاَ تَكْتُمُونَهُ فَنَبَذُوهُ وَرَاء ظُهُورِهِمْ وَاشْتَرَوْاْ بِهِ ثَمَناً قَلِيلاً فَبِئْسَ مَا يَشْتَرُونَ))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4" name="Group 13">
            <a:extLst>
              <a:ext uri="{FF2B5EF4-FFF2-40B4-BE49-F238E27FC236}">
                <a16:creationId xmlns="" xmlns:a16="http://schemas.microsoft.com/office/drawing/2014/main" id="{65A40A56-E7A9-E919-71D5-F09E91A3681C}"/>
              </a:ext>
            </a:extLst>
          </p:cNvPr>
          <p:cNvGrpSpPr/>
          <p:nvPr/>
        </p:nvGrpSpPr>
        <p:grpSpPr>
          <a:xfrm>
            <a:off x="3989386" y="4932945"/>
            <a:ext cx="4822380" cy="1627361"/>
            <a:chOff x="3411724" y="2615956"/>
            <a:chExt cx="5963074" cy="2223227"/>
          </a:xfrm>
        </p:grpSpPr>
        <p:pic>
          <p:nvPicPr>
            <p:cNvPr id="15" name="Picture 14">
              <a:extLst>
                <a:ext uri="{FF2B5EF4-FFF2-40B4-BE49-F238E27FC236}">
                  <a16:creationId xmlns="" xmlns:a16="http://schemas.microsoft.com/office/drawing/2014/main" id="{794CCF64-610A-A701-7AA1-7EA8A800D0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1724" y="2615956"/>
              <a:ext cx="5963074" cy="2223227"/>
            </a:xfrm>
            <a:prstGeom prst="rect">
              <a:avLst/>
            </a:prstGeom>
          </p:spPr>
        </p:pic>
        <p:sp>
          <p:nvSpPr>
            <p:cNvPr id="16" name="Rectangle 15">
              <a:extLst>
                <a:ext uri="{FF2B5EF4-FFF2-40B4-BE49-F238E27FC236}">
                  <a16:creationId xmlns="" xmlns:a16="http://schemas.microsoft.com/office/drawing/2014/main" id="{99C8EE88-B2A4-F878-89B5-F2EBA59A20DB}"/>
                </a:ext>
              </a:extLst>
            </p:cNvPr>
            <p:cNvSpPr/>
            <p:nvPr/>
          </p:nvSpPr>
          <p:spPr>
            <a:xfrm>
              <a:off x="3926322" y="3069595"/>
              <a:ext cx="5202621" cy="941796"/>
            </a:xfrm>
            <a:prstGeom prst="rect">
              <a:avLst/>
            </a:prstGeom>
          </p:spPr>
          <p:txBody>
            <a:bodyPr wrap="square">
              <a:spAutoFit/>
            </a:bodyPr>
            <a:lstStyle/>
            <a:p>
              <a:pPr marL="228600" algn="ctr">
                <a:lnSpc>
                  <a:spcPct val="115000"/>
                </a:lnSpc>
                <a:spcAft>
                  <a:spcPts val="800"/>
                </a:spcAft>
              </a:pPr>
              <a:r>
                <a:rPr lang="ar-EG" sz="2400" b="1" dirty="0">
                  <a:solidFill>
                    <a:srgbClr val="0070C0"/>
                  </a:solidFill>
                  <a:latin typeface="Calibri" panose="020F0502020204030204" pitchFamily="34" charset="0"/>
                  <a:ea typeface="Calibri" panose="020F0502020204030204" pitchFamily="34" charset="0"/>
                  <a:cs typeface="Sakkal Majalla" panose="02000000000000000000" pitchFamily="2" charset="-78"/>
                </a:rPr>
                <a:t>في</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t>
              </a:r>
              <a:r>
                <a:rPr lang="ar-EG" sz="2400" b="1" dirty="0">
                  <a:solidFill>
                    <a:srgbClr val="0070C0"/>
                  </a:solidFill>
                  <a:latin typeface="Calibri" panose="020F0502020204030204" pitchFamily="34" charset="0"/>
                  <a:ea typeface="Calibri" panose="020F0502020204030204" pitchFamily="34" charset="0"/>
                  <a:cs typeface="Sakkal Majalla" panose="02000000000000000000" pitchFamily="2" charset="-78"/>
                </a:rPr>
                <a:t>الحديث:</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(من سُئل عن علمٍ فكتمه ألجِم بلجامٍ من نار يوم القيامة) أخرجه الترمذي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7" name="Slide Number Placeholder 16">
            <a:extLst>
              <a:ext uri="{FF2B5EF4-FFF2-40B4-BE49-F238E27FC236}">
                <a16:creationId xmlns="" xmlns:a16="http://schemas.microsoft.com/office/drawing/2014/main" id="{D3D04FF8-DC6C-CAE6-DD39-67161B2679FF}"/>
              </a:ext>
            </a:extLst>
          </p:cNvPr>
          <p:cNvSpPr>
            <a:spLocks noGrp="1"/>
          </p:cNvSpPr>
          <p:nvPr>
            <p:ph type="sldNum" sz="quarter" idx="12"/>
          </p:nvPr>
        </p:nvSpPr>
        <p:spPr/>
        <p:txBody>
          <a:bodyPr/>
          <a:lstStyle/>
          <a:p>
            <a:fld id="{802A93DA-8321-490E-B7A0-7881EC602D96}" type="slidenum">
              <a:rPr lang="ar-EG" sz="1600" smtClean="0"/>
              <a:t>86</a:t>
            </a:fld>
            <a:endParaRPr lang="ar-EG" sz="1600" dirty="0"/>
          </a:p>
        </p:txBody>
      </p:sp>
      <p:sp>
        <p:nvSpPr>
          <p:cNvPr id="18" name="TextBox 17"/>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283937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80">
                                          <p:stCondLst>
                                            <p:cond delay="0"/>
                                          </p:stCondLst>
                                        </p:cTn>
                                        <p:tgtEl>
                                          <p:spTgt spid="6"/>
                                        </p:tgtEl>
                                      </p:cBhvr>
                                    </p:animEffect>
                                    <p:anim calcmode="lin" valueType="num">
                                      <p:cBhvr>
                                        <p:cTn id="1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0" dur="26">
                                          <p:stCondLst>
                                            <p:cond delay="650"/>
                                          </p:stCondLst>
                                        </p:cTn>
                                        <p:tgtEl>
                                          <p:spTgt spid="6"/>
                                        </p:tgtEl>
                                      </p:cBhvr>
                                      <p:to x="100000" y="60000"/>
                                    </p:animScale>
                                    <p:animScale>
                                      <p:cBhvr>
                                        <p:cTn id="21" dur="166" decel="50000">
                                          <p:stCondLst>
                                            <p:cond delay="676"/>
                                          </p:stCondLst>
                                        </p:cTn>
                                        <p:tgtEl>
                                          <p:spTgt spid="6"/>
                                        </p:tgtEl>
                                      </p:cBhvr>
                                      <p:to x="100000" y="100000"/>
                                    </p:animScale>
                                    <p:animScale>
                                      <p:cBhvr>
                                        <p:cTn id="22" dur="26">
                                          <p:stCondLst>
                                            <p:cond delay="1312"/>
                                          </p:stCondLst>
                                        </p:cTn>
                                        <p:tgtEl>
                                          <p:spTgt spid="6"/>
                                        </p:tgtEl>
                                      </p:cBhvr>
                                      <p:to x="100000" y="80000"/>
                                    </p:animScale>
                                    <p:animScale>
                                      <p:cBhvr>
                                        <p:cTn id="23" dur="166" decel="50000">
                                          <p:stCondLst>
                                            <p:cond delay="1338"/>
                                          </p:stCondLst>
                                        </p:cTn>
                                        <p:tgtEl>
                                          <p:spTgt spid="6"/>
                                        </p:tgtEl>
                                      </p:cBhvr>
                                      <p:to x="100000" y="100000"/>
                                    </p:animScale>
                                    <p:animScale>
                                      <p:cBhvr>
                                        <p:cTn id="24" dur="26">
                                          <p:stCondLst>
                                            <p:cond delay="1642"/>
                                          </p:stCondLst>
                                        </p:cTn>
                                        <p:tgtEl>
                                          <p:spTgt spid="6"/>
                                        </p:tgtEl>
                                      </p:cBhvr>
                                      <p:to x="100000" y="90000"/>
                                    </p:animScale>
                                    <p:animScale>
                                      <p:cBhvr>
                                        <p:cTn id="25" dur="166" decel="50000">
                                          <p:stCondLst>
                                            <p:cond delay="1668"/>
                                          </p:stCondLst>
                                        </p:cTn>
                                        <p:tgtEl>
                                          <p:spTgt spid="6"/>
                                        </p:tgtEl>
                                      </p:cBhvr>
                                      <p:to x="100000" y="100000"/>
                                    </p:animScale>
                                    <p:animScale>
                                      <p:cBhvr>
                                        <p:cTn id="26" dur="26">
                                          <p:stCondLst>
                                            <p:cond delay="1808"/>
                                          </p:stCondLst>
                                        </p:cTn>
                                        <p:tgtEl>
                                          <p:spTgt spid="6"/>
                                        </p:tgtEl>
                                      </p:cBhvr>
                                      <p:to x="100000" y="95000"/>
                                    </p:animScale>
                                    <p:animScale>
                                      <p:cBhvr>
                                        <p:cTn id="27" dur="166" decel="50000">
                                          <p:stCondLst>
                                            <p:cond delay="1834"/>
                                          </p:stCondLst>
                                        </p:cTn>
                                        <p:tgtEl>
                                          <p:spTgt spid="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29" name="Group 28">
            <a:extLst>
              <a:ext uri="{FF2B5EF4-FFF2-40B4-BE49-F238E27FC236}">
                <a16:creationId xmlns="" xmlns:a16="http://schemas.microsoft.com/office/drawing/2014/main" id="{E7180214-B451-1AE0-D018-B6DFD49D9BCD}"/>
              </a:ext>
            </a:extLst>
          </p:cNvPr>
          <p:cNvGrpSpPr/>
          <p:nvPr/>
        </p:nvGrpSpPr>
        <p:grpSpPr>
          <a:xfrm>
            <a:off x="2282327" y="197995"/>
            <a:ext cx="3537601" cy="601758"/>
            <a:chOff x="-706282" y="12074"/>
            <a:chExt cx="3200845" cy="520644"/>
          </a:xfrm>
        </p:grpSpPr>
        <p:pic>
          <p:nvPicPr>
            <p:cNvPr id="30" name="Picture 29" descr="C:\هبه\اشكال للورد\قققققققققققققققققققققققق2_0013_Vector-Smart-Object.png">
              <a:extLst>
                <a:ext uri="{FF2B5EF4-FFF2-40B4-BE49-F238E27FC236}">
                  <a16:creationId xmlns="" xmlns:a16="http://schemas.microsoft.com/office/drawing/2014/main" id="{3414298B-B91B-E5C0-ACE8-C184DC82CAE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064" t="34680" r="-1373" b="30150"/>
            <a:stretch/>
          </p:blipFill>
          <p:spPr bwMode="auto">
            <a:xfrm>
              <a:off x="1986328" y="12074"/>
              <a:ext cx="508235" cy="488605"/>
            </a:xfrm>
            <a:prstGeom prst="rect">
              <a:avLst/>
            </a:prstGeom>
            <a:noFill/>
            <a:ln>
              <a:noFill/>
            </a:ln>
            <a:extLst>
              <a:ext uri="{53640926-AAD7-44D8-BBD7-CCE9431645EC}">
                <a14:shadowObscured xmlns:a14="http://schemas.microsoft.com/office/drawing/2010/main"/>
              </a:ext>
            </a:extLst>
          </p:spPr>
        </p:pic>
        <p:sp>
          <p:nvSpPr>
            <p:cNvPr id="31" name="Rectangle 30">
              <a:extLst>
                <a:ext uri="{FF2B5EF4-FFF2-40B4-BE49-F238E27FC236}">
                  <a16:creationId xmlns="" xmlns:a16="http://schemas.microsoft.com/office/drawing/2014/main" id="{EE9D42D8-5D34-1278-EB69-9288F919433E}"/>
                </a:ext>
              </a:extLst>
            </p:cNvPr>
            <p:cNvSpPr/>
            <p:nvPr/>
          </p:nvSpPr>
          <p:spPr>
            <a:xfrm>
              <a:off x="-706282" y="12079"/>
              <a:ext cx="2746760" cy="52063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دقة المعلومة: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32" name="Rectangle 31">
              <a:extLst>
                <a:ext uri="{FF2B5EF4-FFF2-40B4-BE49-F238E27FC236}">
                  <a16:creationId xmlns="" xmlns:a16="http://schemas.microsoft.com/office/drawing/2014/main" id="{A4EEB2D6-08FA-1192-75F1-B8D97423B19E}"/>
                </a:ext>
              </a:extLst>
            </p:cNvPr>
            <p:cNvSpPr/>
            <p:nvPr/>
          </p:nvSpPr>
          <p:spPr>
            <a:xfrm>
              <a:off x="2069335" y="146903"/>
              <a:ext cx="246601" cy="36393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70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33" name="Picture 32">
            <a:extLst>
              <a:ext uri="{FF2B5EF4-FFF2-40B4-BE49-F238E27FC236}">
                <a16:creationId xmlns="" xmlns:a16="http://schemas.microsoft.com/office/drawing/2014/main" id="{7FBE2EF8-174D-A11F-2E79-86835020E2E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4184" t="28093" r="54245" b="27927"/>
          <a:stretch/>
        </p:blipFill>
        <p:spPr>
          <a:xfrm>
            <a:off x="11841709" y="1503229"/>
            <a:ext cx="221365" cy="4771384"/>
          </a:xfrm>
          <a:prstGeom prst="rect">
            <a:avLst/>
          </a:prstGeom>
        </p:spPr>
      </p:pic>
      <p:grpSp>
        <p:nvGrpSpPr>
          <p:cNvPr id="34" name="Group 33">
            <a:extLst>
              <a:ext uri="{FF2B5EF4-FFF2-40B4-BE49-F238E27FC236}">
                <a16:creationId xmlns="" xmlns:a16="http://schemas.microsoft.com/office/drawing/2014/main" id="{04184C82-4F1A-B59D-D9E8-C6DB5F41F6B1}"/>
              </a:ext>
            </a:extLst>
          </p:cNvPr>
          <p:cNvGrpSpPr/>
          <p:nvPr/>
        </p:nvGrpSpPr>
        <p:grpSpPr>
          <a:xfrm>
            <a:off x="654109" y="1394939"/>
            <a:ext cx="11228808" cy="750077"/>
            <a:chOff x="-2656308" y="1948683"/>
            <a:chExt cx="11228808" cy="657225"/>
          </a:xfrm>
        </p:grpSpPr>
        <p:sp>
          <p:nvSpPr>
            <p:cNvPr id="35" name="Rectangle 34">
              <a:extLst>
                <a:ext uri="{FF2B5EF4-FFF2-40B4-BE49-F238E27FC236}">
                  <a16:creationId xmlns="" xmlns:a16="http://schemas.microsoft.com/office/drawing/2014/main" id="{34A610EB-89D8-485E-0577-05C00D894283}"/>
                </a:ext>
              </a:extLst>
            </p:cNvPr>
            <p:cNvSpPr/>
            <p:nvPr/>
          </p:nvSpPr>
          <p:spPr>
            <a:xfrm>
              <a:off x="-2656308" y="2043567"/>
              <a:ext cx="10570786"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فلا بد لمن يعلم أن يبلِّغ العلم بشكل صحيح غير محرَّف</a:t>
              </a:r>
            </a:p>
          </p:txBody>
        </p:sp>
        <p:pic>
          <p:nvPicPr>
            <p:cNvPr id="36" name="Picture 35">
              <a:extLst>
                <a:ext uri="{FF2B5EF4-FFF2-40B4-BE49-F238E27FC236}">
                  <a16:creationId xmlns="" xmlns:a16="http://schemas.microsoft.com/office/drawing/2014/main" id="{EB5CE418-5293-F44A-4A37-001F675A17D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37" name="Group 36">
            <a:extLst>
              <a:ext uri="{FF2B5EF4-FFF2-40B4-BE49-F238E27FC236}">
                <a16:creationId xmlns="" xmlns:a16="http://schemas.microsoft.com/office/drawing/2014/main" id="{9F372EF3-A022-E742-8D6A-E85A5F4F90B1}"/>
              </a:ext>
            </a:extLst>
          </p:cNvPr>
          <p:cNvGrpSpPr/>
          <p:nvPr/>
        </p:nvGrpSpPr>
        <p:grpSpPr>
          <a:xfrm>
            <a:off x="173421" y="2326798"/>
            <a:ext cx="11664681" cy="941796"/>
            <a:chOff x="-3098338" y="3065542"/>
            <a:chExt cx="11664681" cy="825212"/>
          </a:xfrm>
        </p:grpSpPr>
        <p:sp>
          <p:nvSpPr>
            <p:cNvPr id="38" name="Rectangle 37">
              <a:extLst>
                <a:ext uri="{FF2B5EF4-FFF2-40B4-BE49-F238E27FC236}">
                  <a16:creationId xmlns="" xmlns:a16="http://schemas.microsoft.com/office/drawing/2014/main" id="{9573CC66-E4C0-AF49-BAA8-ECCDE2F4573B}"/>
                </a:ext>
              </a:extLst>
            </p:cNvPr>
            <p:cNvSpPr/>
            <p:nvPr/>
          </p:nvSpPr>
          <p:spPr>
            <a:xfrm>
              <a:off x="-3098338" y="3065542"/>
              <a:ext cx="11051475"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فالمعلِّم عند شرحه لطلابه، والصحفي عند نقله الخبر، والإداري عند تفسيره النظام، والطبيب عند وصفه الدواء، والمهندس عند وضعه الخطط والدراسات كل أولئك وغيرهم لا بد أن يكونوا دقيقين واثقين من صحة المعلومة </a:t>
              </a:r>
            </a:p>
          </p:txBody>
        </p:sp>
        <p:pic>
          <p:nvPicPr>
            <p:cNvPr id="39" name="Picture 38">
              <a:extLst>
                <a:ext uri="{FF2B5EF4-FFF2-40B4-BE49-F238E27FC236}">
                  <a16:creationId xmlns="" xmlns:a16="http://schemas.microsoft.com/office/drawing/2014/main" id="{52D55A8A-9D12-3D73-6E2C-C2C2FBA8FA2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40" name="Group 39">
            <a:extLst>
              <a:ext uri="{FF2B5EF4-FFF2-40B4-BE49-F238E27FC236}">
                <a16:creationId xmlns="" xmlns:a16="http://schemas.microsoft.com/office/drawing/2014/main" id="{F3AB50DD-FEF4-CD4A-7016-38EBAC66BE0D}"/>
              </a:ext>
            </a:extLst>
          </p:cNvPr>
          <p:cNvGrpSpPr/>
          <p:nvPr/>
        </p:nvGrpSpPr>
        <p:grpSpPr>
          <a:xfrm>
            <a:off x="267592" y="3496515"/>
            <a:ext cx="11552857" cy="717466"/>
            <a:chOff x="-3057951" y="4483136"/>
            <a:chExt cx="11552857" cy="628650"/>
          </a:xfrm>
        </p:grpSpPr>
        <p:sp>
          <p:nvSpPr>
            <p:cNvPr id="41" name="Rectangle 40">
              <a:extLst>
                <a:ext uri="{FF2B5EF4-FFF2-40B4-BE49-F238E27FC236}">
                  <a16:creationId xmlns="" xmlns:a16="http://schemas.microsoft.com/office/drawing/2014/main" id="{01AAE3E8-A59C-C1B5-849A-92857CE82134}"/>
                </a:ext>
              </a:extLst>
            </p:cNvPr>
            <p:cNvSpPr/>
            <p:nvPr/>
          </p:nvSpPr>
          <p:spPr>
            <a:xfrm>
              <a:off x="-3057951" y="4504728"/>
              <a:ext cx="11086208" cy="485418"/>
            </a:xfrm>
            <a:prstGeom prst="rect">
              <a:avLst/>
            </a:prstGeom>
          </p:spPr>
          <p:txBody>
            <a:bodyPr wrap="square">
              <a:spAutoFit/>
            </a:bodyPr>
            <a:lstStyle/>
            <a:p>
              <a:pPr lvl="0" algn="justLow">
                <a:lnSpc>
                  <a:spcPct val="125000"/>
                </a:lnSpc>
                <a:spcAft>
                  <a:spcPts val="800"/>
                </a:spcAft>
                <a:buSzPts val="1600"/>
              </a:pPr>
              <a:r>
                <a:rPr lang="ar-SA" sz="2400" b="1" dirty="0">
                  <a:solidFill>
                    <a:srgbClr val="C00000"/>
                  </a:solidFill>
                  <a:latin typeface="Sakkal Majalla" panose="02000000000000000000" pitchFamily="2" charset="-78"/>
                  <a:ea typeface="Malgun Gothic" pitchFamily="34" charset="-127"/>
                  <a:cs typeface="Sakkal Majalla" panose="02000000000000000000" pitchFamily="2" charset="-78"/>
                </a:rPr>
                <a:t>قال الله سبحانه </a:t>
              </a: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((قالَتِ الْأَعْرَابُ آمَنَّا قُل لَّمْ تُؤْمِنُوا وَلَكِن قُولُوا أَسْلَمْنَا وَلَمَّا يَدْخُلِ الْإِيمَانُ فِي قُلُوبِكُمْ)) فالإسلام غير الإيمان</a:t>
              </a:r>
            </a:p>
          </p:txBody>
        </p:sp>
        <p:pic>
          <p:nvPicPr>
            <p:cNvPr id="42" name="Picture 41">
              <a:extLst>
                <a:ext uri="{FF2B5EF4-FFF2-40B4-BE49-F238E27FC236}">
                  <a16:creationId xmlns="" xmlns:a16="http://schemas.microsoft.com/office/drawing/2014/main" id="{05EE5D68-7466-9FB6-E658-9EA7E8D494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43" name="Group 42">
            <a:extLst>
              <a:ext uri="{FF2B5EF4-FFF2-40B4-BE49-F238E27FC236}">
                <a16:creationId xmlns="" xmlns:a16="http://schemas.microsoft.com/office/drawing/2014/main" id="{241293F9-D8B5-6DFE-A519-A77EA7535340}"/>
              </a:ext>
            </a:extLst>
          </p:cNvPr>
          <p:cNvGrpSpPr/>
          <p:nvPr/>
        </p:nvGrpSpPr>
        <p:grpSpPr>
          <a:xfrm>
            <a:off x="267592" y="4404867"/>
            <a:ext cx="11567145" cy="941796"/>
            <a:chOff x="-2994645" y="1904441"/>
            <a:chExt cx="11567145" cy="825211"/>
          </a:xfrm>
        </p:grpSpPr>
        <p:sp>
          <p:nvSpPr>
            <p:cNvPr id="44" name="Rectangle 43">
              <a:extLst>
                <a:ext uri="{FF2B5EF4-FFF2-40B4-BE49-F238E27FC236}">
                  <a16:creationId xmlns="" xmlns:a16="http://schemas.microsoft.com/office/drawing/2014/main" id="{18880944-B9C5-7888-3599-F09BF6D55651}"/>
                </a:ext>
              </a:extLst>
            </p:cNvPr>
            <p:cNvSpPr/>
            <p:nvPr/>
          </p:nvSpPr>
          <p:spPr>
            <a:xfrm>
              <a:off x="-2994645" y="1904441"/>
              <a:ext cx="11001311"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لذا يجب الردّ في الأمور المشتبهة والمختلف فيها شرعاً أو نظاماً إلى أولي العلم والخبرة والدراية الذين يعرفون التمييز بين المعلومة الصحيحة والخاطئة</a:t>
              </a:r>
            </a:p>
          </p:txBody>
        </p:sp>
        <p:pic>
          <p:nvPicPr>
            <p:cNvPr id="45" name="Picture 44">
              <a:extLst>
                <a:ext uri="{FF2B5EF4-FFF2-40B4-BE49-F238E27FC236}">
                  <a16:creationId xmlns="" xmlns:a16="http://schemas.microsoft.com/office/drawing/2014/main" id="{1DF45C5B-4C36-5F3D-0E5E-55E2D8053B9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46" name="Group 45">
            <a:extLst>
              <a:ext uri="{FF2B5EF4-FFF2-40B4-BE49-F238E27FC236}">
                <a16:creationId xmlns="" xmlns:a16="http://schemas.microsoft.com/office/drawing/2014/main" id="{B4E6CEEB-6B30-BD31-AB03-F4FB55BF7424}"/>
              </a:ext>
            </a:extLst>
          </p:cNvPr>
          <p:cNvGrpSpPr/>
          <p:nvPr/>
        </p:nvGrpSpPr>
        <p:grpSpPr>
          <a:xfrm>
            <a:off x="1026067" y="5624020"/>
            <a:ext cx="10807276" cy="701158"/>
            <a:chOff x="-2240933" y="3249161"/>
            <a:chExt cx="10807276" cy="614362"/>
          </a:xfrm>
        </p:grpSpPr>
        <p:sp>
          <p:nvSpPr>
            <p:cNvPr id="47" name="Rectangle 46">
              <a:extLst>
                <a:ext uri="{FF2B5EF4-FFF2-40B4-BE49-F238E27FC236}">
                  <a16:creationId xmlns="" xmlns:a16="http://schemas.microsoft.com/office/drawing/2014/main" id="{504EE23D-FA91-C3AE-B8BE-D43D7B47CD58}"/>
                </a:ext>
              </a:extLst>
            </p:cNvPr>
            <p:cNvSpPr/>
            <p:nvPr/>
          </p:nvSpPr>
          <p:spPr>
            <a:xfrm>
              <a:off x="-2240933" y="3263479"/>
              <a:ext cx="10194069"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C00000"/>
                  </a:solidFill>
                  <a:latin typeface="Sakkal Majalla" panose="02000000000000000000" pitchFamily="2" charset="-78"/>
                  <a:ea typeface="Malgun Gothic" pitchFamily="34" charset="-127"/>
                  <a:cs typeface="Sakkal Majalla" panose="02000000000000000000" pitchFamily="2" charset="-78"/>
                </a:rPr>
                <a:t>قال سبحانه: </a:t>
              </a: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((وَلَوْ رَدُّوهُ إِلَى الرَّسُولِ وَإِلَى أُوْلِي الأَمْرِ مِنْهُمْ لَعَلِمَهُ الَّذِينَ يَسْتَنبِطُونَهُ مِنْهُمْ)) </a:t>
              </a:r>
            </a:p>
          </p:txBody>
        </p:sp>
        <p:pic>
          <p:nvPicPr>
            <p:cNvPr id="48" name="Picture 47">
              <a:extLst>
                <a:ext uri="{FF2B5EF4-FFF2-40B4-BE49-F238E27FC236}">
                  <a16:creationId xmlns="" xmlns:a16="http://schemas.microsoft.com/office/drawing/2014/main" id="{79CB349B-60F6-C632-DDF0-32681F8B2F1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
        <p:nvSpPr>
          <p:cNvPr id="49" name="Slide Number Placeholder 48">
            <a:extLst>
              <a:ext uri="{FF2B5EF4-FFF2-40B4-BE49-F238E27FC236}">
                <a16:creationId xmlns="" xmlns:a16="http://schemas.microsoft.com/office/drawing/2014/main" id="{7D45E480-B022-CA9F-5678-8AF11C10FD44}"/>
              </a:ext>
            </a:extLst>
          </p:cNvPr>
          <p:cNvSpPr>
            <a:spLocks noGrp="1"/>
          </p:cNvSpPr>
          <p:nvPr>
            <p:ph type="sldNum" sz="quarter" idx="12"/>
          </p:nvPr>
        </p:nvSpPr>
        <p:spPr/>
        <p:txBody>
          <a:bodyPr/>
          <a:lstStyle/>
          <a:p>
            <a:fld id="{802A93DA-8321-490E-B7A0-7881EC602D96}" type="slidenum">
              <a:rPr lang="ar-EG" sz="1600" smtClean="0"/>
              <a:t>87</a:t>
            </a:fld>
            <a:endParaRPr lang="ar-EG" sz="1600" dirty="0"/>
          </a:p>
        </p:txBody>
      </p:sp>
      <p:sp>
        <p:nvSpPr>
          <p:cNvPr id="24" name="TextBox 23"/>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9"/>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455600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643158"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الأمانة</a:t>
            </a:r>
          </a:p>
        </p:txBody>
      </p:sp>
      <p:grpSp>
        <p:nvGrpSpPr>
          <p:cNvPr id="3" name="Group 2">
            <a:extLst>
              <a:ext uri="{FF2B5EF4-FFF2-40B4-BE49-F238E27FC236}">
                <a16:creationId xmlns="" xmlns:a16="http://schemas.microsoft.com/office/drawing/2014/main" id="{2770A1EB-7D7E-BF07-C820-66A81D9437E9}"/>
              </a:ext>
            </a:extLst>
          </p:cNvPr>
          <p:cNvGrpSpPr/>
          <p:nvPr/>
        </p:nvGrpSpPr>
        <p:grpSpPr>
          <a:xfrm>
            <a:off x="2282327" y="197995"/>
            <a:ext cx="3537601" cy="601758"/>
            <a:chOff x="-706282" y="12074"/>
            <a:chExt cx="3200845" cy="520644"/>
          </a:xfrm>
        </p:grpSpPr>
        <p:pic>
          <p:nvPicPr>
            <p:cNvPr id="4" name="Picture 3" descr="C:\هبه\اشكال للورد\قققققققققققققققققققققققق2_0013_Vector-Smart-Object.png">
              <a:extLst>
                <a:ext uri="{FF2B5EF4-FFF2-40B4-BE49-F238E27FC236}">
                  <a16:creationId xmlns="" xmlns:a16="http://schemas.microsoft.com/office/drawing/2014/main" id="{10630554-F765-7486-062E-14857AA51A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9064" t="34680" r="-1373" b="30150"/>
            <a:stretch/>
          </p:blipFill>
          <p:spPr bwMode="auto">
            <a:xfrm>
              <a:off x="1986328" y="12074"/>
              <a:ext cx="508235" cy="488605"/>
            </a:xfrm>
            <a:prstGeom prst="rect">
              <a:avLst/>
            </a:prstGeom>
            <a:noFill/>
            <a:ln>
              <a:noFill/>
            </a:ln>
            <a:extLst>
              <a:ext uri="{53640926-AAD7-44D8-BBD7-CCE9431645EC}">
                <a14:shadowObscured xmlns:a14="http://schemas.microsoft.com/office/drawing/2010/main"/>
              </a:ext>
            </a:extLst>
          </p:spPr>
        </p:pic>
        <p:sp>
          <p:nvSpPr>
            <p:cNvPr id="5" name="Rectangle 4">
              <a:extLst>
                <a:ext uri="{FF2B5EF4-FFF2-40B4-BE49-F238E27FC236}">
                  <a16:creationId xmlns="" xmlns:a16="http://schemas.microsoft.com/office/drawing/2014/main" id="{B6C20A7B-B2E7-27FE-4122-8D265FEBC43F}"/>
                </a:ext>
              </a:extLst>
            </p:cNvPr>
            <p:cNvSpPr/>
            <p:nvPr/>
          </p:nvSpPr>
          <p:spPr>
            <a:xfrm>
              <a:off x="-706282" y="12079"/>
              <a:ext cx="2746760" cy="52063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نسبة المعلومة: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a:extLst>
                <a:ext uri="{FF2B5EF4-FFF2-40B4-BE49-F238E27FC236}">
                  <a16:creationId xmlns="" xmlns:a16="http://schemas.microsoft.com/office/drawing/2014/main" id="{9E628F13-CC9D-6551-F697-19EE6A569F28}"/>
                </a:ext>
              </a:extLst>
            </p:cNvPr>
            <p:cNvSpPr/>
            <p:nvPr/>
          </p:nvSpPr>
          <p:spPr>
            <a:xfrm>
              <a:off x="2069335" y="146903"/>
              <a:ext cx="246601" cy="36393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70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7" name="Picture 6">
            <a:extLst>
              <a:ext uri="{FF2B5EF4-FFF2-40B4-BE49-F238E27FC236}">
                <a16:creationId xmlns="" xmlns:a16="http://schemas.microsoft.com/office/drawing/2014/main" id="{41F044B2-2DE8-50CA-A0AA-4EF0C848339B}"/>
              </a:ext>
            </a:extLst>
          </p:cNvPr>
          <p:cNvPicPr>
            <a:picLocks noChangeAspect="1"/>
          </p:cNvPicPr>
          <p:nvPr/>
        </p:nvPicPr>
        <p:blipFill rotWithShape="1">
          <a:blip r:embed="rId5">
            <a:clrChange>
              <a:clrFrom>
                <a:srgbClr val="FFFFFF"/>
              </a:clrFrom>
              <a:clrTo>
                <a:srgbClr val="FFFFFF">
                  <a:alpha val="0"/>
                </a:srgbClr>
              </a:clrTo>
            </a:clrChange>
          </a:blip>
          <a:srcRect l="12814" t="14827" r="12373" b="5172"/>
          <a:stretch/>
        </p:blipFill>
        <p:spPr>
          <a:xfrm>
            <a:off x="1023211" y="1650056"/>
            <a:ext cx="4235011" cy="4309309"/>
          </a:xfrm>
          <a:prstGeom prst="rect">
            <a:avLst/>
          </a:prstGeom>
        </p:spPr>
      </p:pic>
      <p:sp>
        <p:nvSpPr>
          <p:cNvPr id="8" name="Rectangle 7">
            <a:extLst>
              <a:ext uri="{FF2B5EF4-FFF2-40B4-BE49-F238E27FC236}">
                <a16:creationId xmlns="" xmlns:a16="http://schemas.microsoft.com/office/drawing/2014/main" id="{58724D99-B96A-97AE-413D-7F1A7F694B15}"/>
              </a:ext>
            </a:extLst>
          </p:cNvPr>
          <p:cNvSpPr/>
          <p:nvPr/>
        </p:nvSpPr>
        <p:spPr>
          <a:xfrm>
            <a:off x="5258222" y="2363960"/>
            <a:ext cx="6329855" cy="2400657"/>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حيث إن العلم المستنبط والاجتهاد العقلي حق معنويّ لمن استنبطه، فمن حقِّه أن يُنسَب له اجتهاده، ولا ينسبه الناقل لنفسه، فمن نقل معلومة أو فائدة من كتاب أو محاضرة فلينسبْ الفضل لأهله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ومن هنا قرر العلماء بأن حقوق النشر والتأليف محفوظة؛ فلا يجوز السطو على الكتب والبحوث والأشرطة المحفوظة الحقوق</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10" name="Slide Number Placeholder 9">
            <a:extLst>
              <a:ext uri="{FF2B5EF4-FFF2-40B4-BE49-F238E27FC236}">
                <a16:creationId xmlns="" xmlns:a16="http://schemas.microsoft.com/office/drawing/2014/main" id="{8A7ECF5C-215C-69B6-B0F7-F8A99AB44E4B}"/>
              </a:ext>
            </a:extLst>
          </p:cNvPr>
          <p:cNvSpPr>
            <a:spLocks noGrp="1"/>
          </p:cNvSpPr>
          <p:nvPr>
            <p:ph type="sldNum" sz="quarter" idx="12"/>
          </p:nvPr>
        </p:nvSpPr>
        <p:spPr/>
        <p:txBody>
          <a:bodyPr/>
          <a:lstStyle/>
          <a:p>
            <a:fld id="{802A93DA-8321-490E-B7A0-7881EC602D96}" type="slidenum">
              <a:rPr lang="ar-EG" sz="1600" smtClean="0"/>
              <a:t>88</a:t>
            </a:fld>
            <a:endParaRPr lang="ar-EG" sz="1600" dirty="0"/>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285574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العدل</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79903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ماهية الثقافة التنظيمية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158142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90</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العدل</a:t>
            </a:r>
          </a:p>
        </p:txBody>
      </p:sp>
      <p:grpSp>
        <p:nvGrpSpPr>
          <p:cNvPr id="6" name="Group 5"/>
          <p:cNvGrpSpPr/>
          <p:nvPr/>
        </p:nvGrpSpPr>
        <p:grpSpPr>
          <a:xfrm>
            <a:off x="3484180" y="1435864"/>
            <a:ext cx="5677233" cy="3703694"/>
            <a:chOff x="3263463" y="1230913"/>
            <a:chExt cx="5677233" cy="3703694"/>
          </a:xfrm>
        </p:grpSpPr>
        <p:pic>
          <p:nvPicPr>
            <p:cNvPr id="5" name="Picture 4" descr="Image result for العدل"/>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3463" y="1492523"/>
              <a:ext cx="5677233" cy="3442084"/>
            </a:xfrm>
            <a:prstGeom prst="rect">
              <a:avLst/>
            </a:prstGeom>
            <a:noFill/>
            <a:ln>
              <a:noFill/>
            </a:ln>
          </p:spPr>
        </p:pic>
        <p:sp>
          <p:nvSpPr>
            <p:cNvPr id="2" name="Rectangle 1"/>
            <p:cNvSpPr/>
            <p:nvPr/>
          </p:nvSpPr>
          <p:spPr>
            <a:xfrm>
              <a:off x="5191413" y="1230913"/>
              <a:ext cx="1821332" cy="58477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a:ea typeface="Calibri" panose="020F0502020204030204" pitchFamily="34" charset="0"/>
                  <a:cs typeface="Sakkal Majalla" panose="02000000000000000000" pitchFamily="2" charset="-78"/>
                </a:rPr>
                <a:t>تعريف العدل</a:t>
              </a:r>
              <a:endParaRPr kumimoji="0" lang="ar-EG" sz="3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sp>
        <p:nvSpPr>
          <p:cNvPr id="7" name="Rectangle 6"/>
          <p:cNvSpPr/>
          <p:nvPr/>
        </p:nvSpPr>
        <p:spPr>
          <a:xfrm>
            <a:off x="7590727" y="3835352"/>
            <a:ext cx="99899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Calibri"/>
                <a:ea typeface="Calibri" panose="020F0502020204030204" pitchFamily="34" charset="0"/>
                <a:cs typeface="Sakkal Majalla" panose="02000000000000000000" pitchFamily="2" charset="-78"/>
              </a:rPr>
              <a:t>في اللغة</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8" name="Rectangle 7"/>
          <p:cNvSpPr/>
          <p:nvPr/>
        </p:nvSpPr>
        <p:spPr>
          <a:xfrm>
            <a:off x="7357126" y="4631999"/>
            <a:ext cx="1466194"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يأتي العدل </a:t>
            </a:r>
            <a:b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في اللغة بمعنى الاستواء</a:t>
            </a:r>
            <a:endParaRPr kumimoji="0" lang="ar-EG" sz="28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10" name="Rectangle 9"/>
          <p:cNvSpPr/>
          <p:nvPr/>
        </p:nvSpPr>
        <p:spPr>
          <a:xfrm>
            <a:off x="3893144" y="3835352"/>
            <a:ext cx="1099980"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Calibri"/>
                <a:ea typeface="Calibri" panose="020F0502020204030204" pitchFamily="34" charset="0"/>
                <a:cs typeface="Sakkal Majalla" panose="02000000000000000000" pitchFamily="2" charset="-78"/>
              </a:rPr>
              <a:t>في الشرع</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11" name="Rectangle 10"/>
          <p:cNvSpPr/>
          <p:nvPr/>
        </p:nvSpPr>
        <p:spPr>
          <a:xfrm>
            <a:off x="3592087" y="4539393"/>
            <a:ext cx="1702093"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هو إعطاء كل ذي حق حقه من غير إفراط أو تفريط</a:t>
            </a:r>
            <a:endParaRPr kumimoji="0" lang="ar-EG" sz="28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12" name="TextBox 11"/>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385030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91</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العدل</a:t>
            </a:r>
          </a:p>
        </p:txBody>
      </p:sp>
      <p:grpSp>
        <p:nvGrpSpPr>
          <p:cNvPr id="5" name="Group 4"/>
          <p:cNvGrpSpPr/>
          <p:nvPr/>
        </p:nvGrpSpPr>
        <p:grpSpPr>
          <a:xfrm>
            <a:off x="2422436" y="168811"/>
            <a:ext cx="2559467" cy="630942"/>
            <a:chOff x="0" y="-19542"/>
            <a:chExt cx="1211976" cy="487537"/>
          </a:xfrm>
        </p:grpSpPr>
        <p:pic>
          <p:nvPicPr>
            <p:cNvPr id="6" name="Picture 5" descr="F:\صور\صور\..هعخح_0005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176655" cy="467995"/>
            </a:xfrm>
            <a:prstGeom prst="rect">
              <a:avLst/>
            </a:prstGeom>
            <a:noFill/>
            <a:ln>
              <a:noFill/>
            </a:ln>
          </p:spPr>
        </p:pic>
        <p:sp>
          <p:nvSpPr>
            <p:cNvPr id="7" name="Rectangle 6"/>
            <p:cNvSpPr/>
            <p:nvPr/>
          </p:nvSpPr>
          <p:spPr>
            <a:xfrm>
              <a:off x="22605" y="-19542"/>
              <a:ext cx="1189371" cy="4323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مكانة العدل وأهميته</a:t>
              </a:r>
              <a:endParaRPr kumimoji="0" lang="en-US" sz="1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46842" y="1360672"/>
            <a:ext cx="11590108"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العدل من أوجب الواجبات في التشريع الإسلامي وهو فضيلةٌ متفق عليها بين جميع الشرائع، إلا أنها أظهر في الشريعة الإسلامية</a:t>
            </a:r>
            <a:endParaRPr kumimoji="0" lang="ar-EG"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nvGrpSpPr>
          <p:cNvPr id="9" name="Group 8"/>
          <p:cNvGrpSpPr/>
          <p:nvPr/>
        </p:nvGrpSpPr>
        <p:grpSpPr>
          <a:xfrm>
            <a:off x="3116332" y="2067944"/>
            <a:ext cx="6437571" cy="1952261"/>
            <a:chOff x="0" y="0"/>
            <a:chExt cx="3747770" cy="1075055"/>
          </a:xfrm>
        </p:grpSpPr>
        <p:pic>
          <p:nvPicPr>
            <p:cNvPr id="10" name="Picture 9" descr="E:\القديم كله\صور\صور\صور\جديد\2خنمحرفلاغعىته_0000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11" name="Rectangle 10">
              <a:extLst>
                <a:ext uri="{FF2B5EF4-FFF2-40B4-BE49-F238E27FC236}">
                  <a16:creationId xmlns="" xmlns:a16="http://schemas.microsoft.com/office/drawing/2014/main" id="{968F0001-DDFE-40AE-823D-ACFA4A13D0F5}"/>
                </a:ext>
              </a:extLst>
            </p:cNvPr>
            <p:cNvSpPr/>
            <p:nvPr/>
          </p:nvSpPr>
          <p:spPr>
            <a:xfrm>
              <a:off x="110532" y="60290"/>
              <a:ext cx="3506742" cy="91440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قال تعالى</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0D0D0D"/>
                  </a:solidFill>
                  <a:effectLst/>
                  <a:uLnTx/>
                  <a:uFillTx/>
                  <a:latin typeface="Sakkal Majalla" panose="02000000000000000000" pitchFamily="2" charset="-78"/>
                  <a:ea typeface="Calibri" panose="020F0502020204030204" pitchFamily="34" charset="0"/>
                  <a:cs typeface="Sakkal Majalla" panose="02000000000000000000" pitchFamily="2" charset="-78"/>
                </a:rPr>
                <a:t>{يَا أَيُّهَا الَّذِينَ آمَنُواْ كُونُواْ قَوَّامِينَ بِالْقِسْطِ شُهَدَاء لِلّهِ وَلَوْ عَلَى أَنفُسِكُمْ أَوِ الْوَالِدَيْنِ وَالأَقْرَبِينَ إِن يَكُنْ غَنِيًّا أَوْ فَقَيرًا فَاللّهُ أَوْلَى بِهِمَا فَلاَ تَتَّبِعُواْ الْهَوَى أَن تَعْدِلُواْ وَإِن تَلْوُواْ أَوْ تُعْرِضُواْ فَإِنَّ اللّهَ كَانَ بِمَا تَعْمَلُونَ خَبِيرًا}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(135) سورة النساء</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3116332" y="4265812"/>
            <a:ext cx="6437571" cy="1952261"/>
            <a:chOff x="0" y="0"/>
            <a:chExt cx="3747770" cy="1075055"/>
          </a:xfrm>
        </p:grpSpPr>
        <p:pic>
          <p:nvPicPr>
            <p:cNvPr id="13" name="Picture 12" descr="E:\القديم كله\صور\صور\صور\جديد\2خنمحرفلاغعىته_0000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14" name="Rectangle 13">
              <a:extLst>
                <a:ext uri="{FF2B5EF4-FFF2-40B4-BE49-F238E27FC236}">
                  <a16:creationId xmlns="" xmlns:a16="http://schemas.microsoft.com/office/drawing/2014/main" id="{968F0001-DDFE-40AE-823D-ACFA4A13D0F5}"/>
                </a:ext>
              </a:extLst>
            </p:cNvPr>
            <p:cNvSpPr/>
            <p:nvPr/>
          </p:nvSpPr>
          <p:spPr>
            <a:xfrm>
              <a:off x="110532" y="60290"/>
              <a:ext cx="3506742" cy="91440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قال سبحانه: </a:t>
              </a:r>
              <a:r>
                <a:rPr kumimoji="0" lang="ar-EG" sz="2400" b="1" i="0" u="none" strike="noStrike" kern="1200" cap="none" spc="0" normalizeH="0" baseline="0" noProof="0" dirty="0">
                  <a:ln>
                    <a:noFill/>
                  </a:ln>
                  <a:solidFill>
                    <a:srgbClr val="0D0D0D"/>
                  </a:solidFill>
                  <a:effectLst/>
                  <a:uLnTx/>
                  <a:uFillTx/>
                  <a:latin typeface="Sakkal Majalla" panose="02000000000000000000" pitchFamily="2" charset="-78"/>
                  <a:ea typeface="Calibri" panose="020F0502020204030204" pitchFamily="34" charset="0"/>
                  <a:cs typeface="Sakkal Majalla" panose="02000000000000000000" pitchFamily="2" charset="-78"/>
                </a:rPr>
                <a:t>{وَلاَ تَقْرَبُواْ مَالَ الْيَتِيمِ إِلاَّ بِالَّتِي هِيَ أَحْسَنُ حَتَّى يَبْلُغَ أَشُدَّهُ وَأَوْفُواْ الْكَيْلَ وَالْمِيزَانَ بِالْقِسْطِ لاَ نُكَلِّفُ نَفْسًا إِلاَّ وُسْعَهَا وَإِذَا قُلْتُمْ فَاعْدِلُواْ وَلَوْ كَانَ ذَا قُرْبَى وَبِعَهْدِ اللّهِ أَوْفُواْ ذَلِكُمْ وصآكم بِهِ لَعَلَّكُمْ تَذَكَّرُونَ}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(152) سورة الأنعام</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rial" panose="020B0604020202020204" pitchFamily="34" charset="0"/>
                </a:rPr>
                <a:t> </a:t>
              </a:r>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Box 1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0075267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3"/>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strVal val="#ppt_w+.3"/>
                                          </p:val>
                                        </p:tav>
                                        <p:tav tm="100000">
                                          <p:val>
                                            <p:strVal val="#ppt_w"/>
                                          </p:val>
                                        </p:tav>
                                      </p:tavLst>
                                    </p:anim>
                                    <p:anim calcmode="lin" valueType="num">
                                      <p:cBhvr>
                                        <p:cTn id="27" dur="1000" fill="hold"/>
                                        <p:tgtEl>
                                          <p:spTgt spid="12"/>
                                        </p:tgtEl>
                                        <p:attrNameLst>
                                          <p:attrName>ppt_h</p:attrName>
                                        </p:attrNameLst>
                                      </p:cBhvr>
                                      <p:tavLst>
                                        <p:tav tm="0">
                                          <p:val>
                                            <p:strVal val="#ppt_h"/>
                                          </p:val>
                                        </p:tav>
                                        <p:tav tm="100000">
                                          <p:val>
                                            <p:strVal val="#ppt_h"/>
                                          </p:val>
                                        </p:tav>
                                      </p:tavLst>
                                    </p:anim>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92</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العدل</a:t>
            </a:r>
          </a:p>
        </p:txBody>
      </p:sp>
      <p:grpSp>
        <p:nvGrpSpPr>
          <p:cNvPr id="5" name="Group 4">
            <a:extLst>
              <a:ext uri="{FF2B5EF4-FFF2-40B4-BE49-F238E27FC236}">
                <a16:creationId xmlns="" xmlns:a16="http://schemas.microsoft.com/office/drawing/2014/main" id="{51959929-D1BF-4872-8FCC-4DD239B6CA1B}"/>
              </a:ext>
            </a:extLst>
          </p:cNvPr>
          <p:cNvGrpSpPr/>
          <p:nvPr/>
        </p:nvGrpSpPr>
        <p:grpSpPr>
          <a:xfrm>
            <a:off x="2159745" y="15766"/>
            <a:ext cx="3247828" cy="1155459"/>
            <a:chOff x="-6563595" y="104377"/>
            <a:chExt cx="14577608" cy="1463596"/>
          </a:xfrm>
        </p:grpSpPr>
        <p:pic>
          <p:nvPicPr>
            <p:cNvPr id="6" name="Picture 5">
              <a:extLst>
                <a:ext uri="{FF2B5EF4-FFF2-40B4-BE49-F238E27FC236}">
                  <a16:creationId xmlns=""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3854813" y="104377"/>
              <a:ext cx="4159200" cy="1463596"/>
            </a:xfrm>
            <a:prstGeom prst="rect">
              <a:avLst/>
            </a:prstGeom>
          </p:spPr>
        </p:pic>
        <p:sp>
          <p:nvSpPr>
            <p:cNvPr id="7" name="Rectangle 6">
              <a:extLst>
                <a:ext uri="{FF2B5EF4-FFF2-40B4-BE49-F238E27FC236}">
                  <a16:creationId xmlns="" xmlns:a16="http://schemas.microsoft.com/office/drawing/2014/main" id="{968F0001-DDFE-40AE-823D-ACFA4A13D0F5}"/>
                </a:ext>
              </a:extLst>
            </p:cNvPr>
            <p:cNvSpPr/>
            <p:nvPr/>
          </p:nvSpPr>
          <p:spPr>
            <a:xfrm>
              <a:off x="-6563595" y="485657"/>
              <a:ext cx="13164405" cy="734467"/>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70C0"/>
                  </a:solidFill>
                  <a:effectLst/>
                  <a:uLnTx/>
                  <a:uFillTx/>
                  <a:latin typeface="Sakkal Majalla" panose="02000000000000000000" pitchFamily="2" charset="-78"/>
                  <a:ea typeface="Calibri" panose="020F0502020204030204" pitchFamily="34" charset="0"/>
                  <a:cs typeface="Sakkal Majalla" panose="02000000000000000000" pitchFamily="2" charset="-78"/>
                </a:rPr>
                <a:t>الظلم</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646386" y="1303815"/>
            <a:ext cx="1112651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يكفي في بيان أهمية العدل أن نتأمّل كيف أن الإسلام بالغ في تحريم عكس العدل وهو الظلم، وشنّ عليه حملة كبيرة، وساوى بين الظلم والكفر،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في قوله سبحانه </a:t>
            </a:r>
          </a:p>
        </p:txBody>
      </p:sp>
      <p:grpSp>
        <p:nvGrpSpPr>
          <p:cNvPr id="9" name="Group 8"/>
          <p:cNvGrpSpPr/>
          <p:nvPr/>
        </p:nvGrpSpPr>
        <p:grpSpPr>
          <a:xfrm>
            <a:off x="3132097" y="2430702"/>
            <a:ext cx="6437571" cy="1173549"/>
            <a:chOff x="0" y="0"/>
            <a:chExt cx="3747770" cy="1075055"/>
          </a:xfrm>
        </p:grpSpPr>
        <p:pic>
          <p:nvPicPr>
            <p:cNvPr id="10" name="Picture 9" descr="E:\القديم كله\صور\صور\صور\جديد\2خنمحرفلاغعىته_0000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11" name="Rectangle 10">
              <a:extLst>
                <a:ext uri="{FF2B5EF4-FFF2-40B4-BE49-F238E27FC236}">
                  <a16:creationId xmlns="" xmlns:a16="http://schemas.microsoft.com/office/drawing/2014/main" id="{968F0001-DDFE-40AE-823D-ACFA4A13D0F5}"/>
                </a:ext>
              </a:extLst>
            </p:cNvPr>
            <p:cNvSpPr/>
            <p:nvPr/>
          </p:nvSpPr>
          <p:spPr>
            <a:xfrm>
              <a:off x="120514" y="124257"/>
              <a:ext cx="3506742" cy="91440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قال تعالى: </a:t>
              </a:r>
              <a:r>
                <a:rPr kumimoji="0" lang="ar-EG" sz="2400" b="1" i="0" u="none" strike="noStrike" kern="1200" cap="none" spc="0" normalizeH="0" baseline="0" noProof="0" dirty="0">
                  <a:ln>
                    <a:noFill/>
                  </a:ln>
                  <a:solidFill>
                    <a:srgbClr val="0D0D0D"/>
                  </a:solidFill>
                  <a:effectLst/>
                  <a:uLnTx/>
                  <a:uFillTx/>
                  <a:latin typeface="Sakkal Majalla" panose="02000000000000000000" pitchFamily="2" charset="-78"/>
                  <a:ea typeface="Calibri" panose="020F0502020204030204" pitchFamily="34" charset="0"/>
                  <a:cs typeface="Sakkal Majalla" panose="02000000000000000000" pitchFamily="2" charset="-78"/>
                </a:rPr>
                <a:t>((يَا أَيُّهَا الَّذِينَ آمَنُواْ أَنفِقُواْ مِمَّا رَزَقْنَاكُم مِّن قَبْلِ أَن يَأْتِيَ يَوْمٌ لاَّ بَيْعٌ فِيهِ وَلاَ خُلَّةٌ وَلاَ شَفَاعَةٌ وَالْكَافِرُونَ هُمُ الظَّالِمُونَ))</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646386" y="3794719"/>
            <a:ext cx="1112651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القرآن الكريم نحواً من 290 آية تتحدث عن الظلم وحرم النبي عليه الصلاة والسلام اليسير من الظلم: (من ظلم قيد شبر من الأرض طوِّقه من سبع أرضين يوم القيامة) والظلم مؤذن بخراب الديار</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13" name="Group 12"/>
          <p:cNvGrpSpPr/>
          <p:nvPr/>
        </p:nvGrpSpPr>
        <p:grpSpPr>
          <a:xfrm>
            <a:off x="4212684" y="5000850"/>
            <a:ext cx="3993917" cy="1037760"/>
            <a:chOff x="0" y="0"/>
            <a:chExt cx="3747770" cy="1075055"/>
          </a:xfrm>
        </p:grpSpPr>
        <p:pic>
          <p:nvPicPr>
            <p:cNvPr id="14" name="Picture 13" descr="E:\القديم كله\صور\صور\صور\جديد\2خنمحرفلاغعىته_0000_Vector-Smart-Object.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3747770" cy="1075055"/>
            </a:xfrm>
            <a:prstGeom prst="rect">
              <a:avLst/>
            </a:prstGeom>
            <a:noFill/>
            <a:ln>
              <a:noFill/>
            </a:ln>
          </p:spPr>
        </p:pic>
        <p:sp>
          <p:nvSpPr>
            <p:cNvPr id="15" name="Rectangle 14">
              <a:extLst>
                <a:ext uri="{FF2B5EF4-FFF2-40B4-BE49-F238E27FC236}">
                  <a16:creationId xmlns="" xmlns:a16="http://schemas.microsoft.com/office/drawing/2014/main" id="{968F0001-DDFE-40AE-823D-ACFA4A13D0F5}"/>
                </a:ext>
              </a:extLst>
            </p:cNvPr>
            <p:cNvSpPr/>
            <p:nvPr/>
          </p:nvSpPr>
          <p:spPr>
            <a:xfrm>
              <a:off x="120514" y="124257"/>
              <a:ext cx="3506742" cy="91440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قال تعالى: </a:t>
              </a:r>
              <a:r>
                <a:rPr kumimoji="0" lang="ar-EG" sz="2400" b="1" i="0" u="none" strike="noStrike" kern="1200" cap="none" spc="0" normalizeH="0" baseline="0" noProof="0" dirty="0">
                  <a:ln>
                    <a:noFill/>
                  </a:ln>
                  <a:solidFill>
                    <a:srgbClr val="0D0D0D"/>
                  </a:solidFill>
                  <a:effectLst/>
                  <a:uLnTx/>
                  <a:uFillTx/>
                  <a:latin typeface="Sakkal Majalla" panose="02000000000000000000" pitchFamily="2" charset="-78"/>
                  <a:ea typeface="Calibri" panose="020F0502020204030204" pitchFamily="34" charset="0"/>
                  <a:cs typeface="Sakkal Majalla" panose="02000000000000000000" pitchFamily="2" charset="-78"/>
                </a:rPr>
                <a:t>((وَتِلْكَ الْقُرَى أَهْلَكْنَاهُمْ لَمَّا ظَلَمُوا وَجَعَلْنَا لِمَهْلِكِهِم مَّوْعِدًا))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11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TextBox 15"/>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8"/>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921039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0" presetClass="entr" presetSubtype="0" decel="10000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3"/>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strVal val="#ppt_w+.3"/>
                                          </p:val>
                                        </p:tav>
                                        <p:tav tm="100000">
                                          <p:val>
                                            <p:strVal val="#ppt_w"/>
                                          </p:val>
                                        </p:tav>
                                      </p:tavLst>
                                    </p:anim>
                                    <p:anim calcmode="lin" valueType="num">
                                      <p:cBhvr>
                                        <p:cTn id="43" dur="1000" fill="hold"/>
                                        <p:tgtEl>
                                          <p:spTgt spid="13"/>
                                        </p:tgtEl>
                                        <p:attrNameLst>
                                          <p:attrName>ppt_h</p:attrName>
                                        </p:attrNameLst>
                                      </p:cBhvr>
                                      <p:tavLst>
                                        <p:tav tm="0">
                                          <p:val>
                                            <p:strVal val="#ppt_h"/>
                                          </p:val>
                                        </p:tav>
                                        <p:tav tm="100000">
                                          <p:val>
                                            <p:strVal val="#ppt_h"/>
                                          </p:val>
                                        </p:tav>
                                      </p:tavLst>
                                    </p:anim>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93</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العدل</a:t>
            </a:r>
          </a:p>
        </p:txBody>
      </p:sp>
      <p:grpSp>
        <p:nvGrpSpPr>
          <p:cNvPr id="5" name="Group 4">
            <a:extLst>
              <a:ext uri="{FF2B5EF4-FFF2-40B4-BE49-F238E27FC236}">
                <a16:creationId xmlns="" xmlns:a16="http://schemas.microsoft.com/office/drawing/2014/main" id="{51959929-D1BF-4872-8FCC-4DD239B6CA1B}"/>
              </a:ext>
            </a:extLst>
          </p:cNvPr>
          <p:cNvGrpSpPr/>
          <p:nvPr/>
        </p:nvGrpSpPr>
        <p:grpSpPr>
          <a:xfrm>
            <a:off x="2159745" y="15766"/>
            <a:ext cx="3247828" cy="1155459"/>
            <a:chOff x="-6563595" y="104377"/>
            <a:chExt cx="14577608" cy="1463596"/>
          </a:xfrm>
        </p:grpSpPr>
        <p:pic>
          <p:nvPicPr>
            <p:cNvPr id="6" name="Picture 5">
              <a:extLst>
                <a:ext uri="{FF2B5EF4-FFF2-40B4-BE49-F238E27FC236}">
                  <a16:creationId xmlns=""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3854813" y="104377"/>
              <a:ext cx="4159200" cy="1463596"/>
            </a:xfrm>
            <a:prstGeom prst="rect">
              <a:avLst/>
            </a:prstGeom>
          </p:spPr>
        </p:pic>
        <p:sp>
          <p:nvSpPr>
            <p:cNvPr id="7" name="Rectangle 6">
              <a:extLst>
                <a:ext uri="{FF2B5EF4-FFF2-40B4-BE49-F238E27FC236}">
                  <a16:creationId xmlns="" xmlns:a16="http://schemas.microsoft.com/office/drawing/2014/main" id="{968F0001-DDFE-40AE-823D-ACFA4A13D0F5}"/>
                </a:ext>
              </a:extLst>
            </p:cNvPr>
            <p:cNvSpPr/>
            <p:nvPr/>
          </p:nvSpPr>
          <p:spPr>
            <a:xfrm>
              <a:off x="-6563595" y="485657"/>
              <a:ext cx="13164405" cy="734467"/>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70C0"/>
                  </a:solidFill>
                  <a:effectLst/>
                  <a:uLnTx/>
                  <a:uFillTx/>
                  <a:latin typeface="Sakkal Majalla" panose="02000000000000000000" pitchFamily="2" charset="-78"/>
                  <a:ea typeface="Calibri" panose="020F0502020204030204" pitchFamily="34" charset="0"/>
                  <a:cs typeface="Sakkal Majalla" panose="02000000000000000000" pitchFamily="2" charset="-78"/>
                </a:rPr>
                <a:t>الظلم</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flipH="1">
            <a:off x="8604653" y="2294916"/>
            <a:ext cx="3213846" cy="3384206"/>
            <a:chOff x="1210583" y="1810074"/>
            <a:chExt cx="3213846" cy="3384206"/>
          </a:xfrm>
        </p:grpSpPr>
        <p:grpSp>
          <p:nvGrpSpPr>
            <p:cNvPr id="9" name="Group 8"/>
            <p:cNvGrpSpPr/>
            <p:nvPr/>
          </p:nvGrpSpPr>
          <p:grpSpPr>
            <a:xfrm>
              <a:off x="1210583" y="1810074"/>
              <a:ext cx="3213846" cy="3384206"/>
              <a:chOff x="1210583" y="1810074"/>
              <a:chExt cx="3213846" cy="3384206"/>
            </a:xfrm>
          </p:grpSpPr>
          <p:grpSp>
            <p:nvGrpSpPr>
              <p:cNvPr id="11" name="Group 10">
                <a:extLst>
                  <a:ext uri="{FF2B5EF4-FFF2-40B4-BE49-F238E27FC236}">
                    <a16:creationId xmlns="" xmlns:a16="http://schemas.microsoft.com/office/drawing/2014/main" id="{81DFA423-2E64-459A-B1BF-2DCE5D6B26DA}"/>
                  </a:ext>
                </a:extLst>
              </p:cNvPr>
              <p:cNvGrpSpPr/>
              <p:nvPr/>
            </p:nvGrpSpPr>
            <p:grpSpPr>
              <a:xfrm>
                <a:off x="1210583" y="1810074"/>
                <a:ext cx="3213846" cy="3384206"/>
                <a:chOff x="2926841" y="2358714"/>
                <a:chExt cx="3213846" cy="3384206"/>
              </a:xfrm>
            </p:grpSpPr>
            <p:sp>
              <p:nvSpPr>
                <p:cNvPr id="13" name="Freeform: Shape 9">
                  <a:extLst>
                    <a:ext uri="{FF2B5EF4-FFF2-40B4-BE49-F238E27FC236}">
                      <a16:creationId xmlns="" xmlns:a16="http://schemas.microsoft.com/office/drawing/2014/main"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4" name="Freeform: Shape 11">
                  <a:extLst>
                    <a:ext uri="{FF2B5EF4-FFF2-40B4-BE49-F238E27FC236}">
                      <a16:creationId xmlns="" xmlns:a16="http://schemas.microsoft.com/office/drawing/2014/main"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5" name="Freeform: Shape 16">
                  <a:extLst>
                    <a:ext uri="{FF2B5EF4-FFF2-40B4-BE49-F238E27FC236}">
                      <a16:creationId xmlns="" xmlns:a16="http://schemas.microsoft.com/office/drawing/2014/main"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6" name="Freeform: Shape 17">
                  <a:extLst>
                    <a:ext uri="{FF2B5EF4-FFF2-40B4-BE49-F238E27FC236}">
                      <a16:creationId xmlns="" xmlns:a16="http://schemas.microsoft.com/office/drawing/2014/main"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nvGrpSpPr>
                <p:cNvPr id="17" name="Group 16">
                  <a:extLst>
                    <a:ext uri="{FF2B5EF4-FFF2-40B4-BE49-F238E27FC236}">
                      <a16:creationId xmlns="" xmlns:a16="http://schemas.microsoft.com/office/drawing/2014/main" id="{1B8A9A02-18D9-4E2F-A89B-219E171FD636}"/>
                    </a:ext>
                  </a:extLst>
                </p:cNvPr>
                <p:cNvGrpSpPr/>
                <p:nvPr/>
              </p:nvGrpSpPr>
              <p:grpSpPr>
                <a:xfrm>
                  <a:off x="3796875" y="2799461"/>
                  <a:ext cx="1917455" cy="2504846"/>
                  <a:chOff x="3796875" y="2799461"/>
                  <a:chExt cx="1917455" cy="2504846"/>
                </a:xfrm>
              </p:grpSpPr>
              <p:sp>
                <p:nvSpPr>
                  <p:cNvPr id="18" name="Freeform: Shape 14">
                    <a:extLst>
                      <a:ext uri="{FF2B5EF4-FFF2-40B4-BE49-F238E27FC236}">
                        <a16:creationId xmlns="" xmlns:a16="http://schemas.microsoft.com/office/drawing/2014/main"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9" name="Freeform: Shape 18">
                    <a:extLst>
                      <a:ext uri="{FF2B5EF4-FFF2-40B4-BE49-F238E27FC236}">
                        <a16:creationId xmlns="" xmlns:a16="http://schemas.microsoft.com/office/drawing/2014/main"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sp>
            <p:nvSpPr>
              <p:cNvPr id="12" name="Freeform: Shape 22">
                <a:extLst>
                  <a:ext uri="{FF2B5EF4-FFF2-40B4-BE49-F238E27FC236}">
                    <a16:creationId xmlns="" xmlns:a16="http://schemas.microsoft.com/office/drawing/2014/main"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10" name="Rectangle 9"/>
            <p:cNvSpPr/>
            <p:nvPr/>
          </p:nvSpPr>
          <p:spPr>
            <a:xfrm flipH="1">
              <a:off x="1796118" y="2587826"/>
              <a:ext cx="1952358" cy="1708160"/>
            </a:xfrm>
            <a:prstGeom prst="rect">
              <a:avLst/>
            </a:prstGeom>
          </p:spPr>
          <p:txBody>
            <a:bodyPr wrap="square">
              <a:spAutoFit/>
            </a:bodyPr>
            <a:lstStyle/>
            <a:p>
              <a:pPr marL="0" marR="0" lvl="0" indent="0" algn="ctr" defTabSz="914400" rtl="1" eaLnBrk="1" fontAlgn="auto" latinLnBrk="0" hangingPunct="1">
                <a:lnSpc>
                  <a:spcPct val="125000"/>
                </a:lnSpc>
                <a:spcBef>
                  <a:spcPct val="20000"/>
                </a:spcBef>
                <a:spcAft>
                  <a:spcPts val="80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للعدل </a:t>
              </a:r>
              <a:b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في الوظيفة مجالات تطبيقية</a:t>
              </a:r>
              <a:endParaRPr kumimoji="0" lang="en-ZA"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20" name="Group 19"/>
          <p:cNvGrpSpPr/>
          <p:nvPr/>
        </p:nvGrpSpPr>
        <p:grpSpPr>
          <a:xfrm flipH="1">
            <a:off x="272740" y="1891302"/>
            <a:ext cx="9270964" cy="1190242"/>
            <a:chOff x="2734194" y="1533069"/>
            <a:chExt cx="9270964" cy="1190242"/>
          </a:xfrm>
        </p:grpSpPr>
        <p:sp>
          <p:nvSpPr>
            <p:cNvPr id="22" name="Freeform: Shape 24">
              <a:extLst>
                <a:ext uri="{FF2B5EF4-FFF2-40B4-BE49-F238E27FC236}">
                  <a16:creationId xmlns="" xmlns:a16="http://schemas.microsoft.com/office/drawing/2014/main"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3" name="Rectangle 22"/>
            <p:cNvSpPr/>
            <p:nvPr/>
          </p:nvSpPr>
          <p:spPr>
            <a:xfrm flipH="1">
              <a:off x="3709513" y="1533069"/>
              <a:ext cx="8295645"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إسناد الأعمال الإدارية للأكفاء الأمناء، ليطبقوا العدل في إداراتهم، وإلا كان من ولاّهم شريكاً لهم في الظلم</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24" name="Group 23"/>
          <p:cNvGrpSpPr/>
          <p:nvPr/>
        </p:nvGrpSpPr>
        <p:grpSpPr>
          <a:xfrm flipH="1">
            <a:off x="288144" y="3393824"/>
            <a:ext cx="8646004" cy="1015663"/>
            <a:chOff x="3282062" y="2559521"/>
            <a:chExt cx="8646004" cy="1015663"/>
          </a:xfrm>
        </p:grpSpPr>
        <p:sp>
          <p:nvSpPr>
            <p:cNvPr id="25" name="Freeform: Shape 27">
              <a:extLst>
                <a:ext uri="{FF2B5EF4-FFF2-40B4-BE49-F238E27FC236}">
                  <a16:creationId xmlns="" xmlns:a16="http://schemas.microsoft.com/office/drawing/2014/main"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6" name="Rectangle 25"/>
            <p:cNvSpPr/>
            <p:nvPr/>
          </p:nvSpPr>
          <p:spPr>
            <a:xfrm flipH="1">
              <a:off x="4303237" y="2559521"/>
              <a:ext cx="7624829"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توضيح حقوق وواجبات كل موظف؛ لأن بعض المسؤولين لا يوضِّح للموظف هذه الواجبات ثم يؤاخذه على عدم تطبيقها، وهذا ليس من العدل</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27" name="Group 26"/>
          <p:cNvGrpSpPr/>
          <p:nvPr/>
        </p:nvGrpSpPr>
        <p:grpSpPr>
          <a:xfrm flipH="1">
            <a:off x="288144" y="4588069"/>
            <a:ext cx="8878769" cy="1015663"/>
            <a:chOff x="3465929" y="3720252"/>
            <a:chExt cx="8785887" cy="1015663"/>
          </a:xfrm>
        </p:grpSpPr>
        <p:sp>
          <p:nvSpPr>
            <p:cNvPr id="28" name="Freeform: Shape 29">
              <a:extLst>
                <a:ext uri="{FF2B5EF4-FFF2-40B4-BE49-F238E27FC236}">
                  <a16:creationId xmlns="" xmlns:a16="http://schemas.microsoft.com/office/drawing/2014/main"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9" name="Rectangle 28"/>
            <p:cNvSpPr/>
            <p:nvPr/>
          </p:nvSpPr>
          <p:spPr>
            <a:xfrm flipH="1">
              <a:off x="4368920" y="3720252"/>
              <a:ext cx="7882896"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المساواة بين الموظفين المتساوين في الدرجة والخبرة في المعاملة، والحقوق، دون تمييز بينهم غيرَ مبرر، فإن العدل يقتضي المساواة بين المتماثلين</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30" name="TextBox 29"/>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287632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94</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العدل</a:t>
            </a:r>
          </a:p>
        </p:txBody>
      </p:sp>
      <p:pic>
        <p:nvPicPr>
          <p:cNvPr id="5" name="Picture 4"/>
          <p:cNvPicPr>
            <a:picLocks noChangeAspect="1"/>
          </p:cNvPicPr>
          <p:nvPr/>
        </p:nvPicPr>
        <p:blipFill>
          <a:blip r:embed="rId5"/>
          <a:stretch>
            <a:fillRect/>
          </a:stretch>
        </p:blipFill>
        <p:spPr>
          <a:xfrm flipH="1">
            <a:off x="7326843" y="1495088"/>
            <a:ext cx="3856893" cy="1304942"/>
          </a:xfrm>
          <a:prstGeom prst="rect">
            <a:avLst/>
          </a:prstGeom>
        </p:spPr>
      </p:pic>
      <p:pic>
        <p:nvPicPr>
          <p:cNvPr id="6" name="Picture 5"/>
          <p:cNvPicPr>
            <a:picLocks noChangeAspect="1"/>
          </p:cNvPicPr>
          <p:nvPr/>
        </p:nvPicPr>
        <p:blipFill>
          <a:blip r:embed="rId6"/>
          <a:stretch>
            <a:fillRect/>
          </a:stretch>
        </p:blipFill>
        <p:spPr>
          <a:xfrm flipH="1">
            <a:off x="10388804" y="2580190"/>
            <a:ext cx="1589864" cy="1517705"/>
          </a:xfrm>
          <a:prstGeom prst="rect">
            <a:avLst/>
          </a:prstGeom>
        </p:spPr>
      </p:pic>
      <p:pic>
        <p:nvPicPr>
          <p:cNvPr id="7" name="Picture 6"/>
          <p:cNvPicPr>
            <a:picLocks noChangeAspect="1"/>
          </p:cNvPicPr>
          <p:nvPr/>
        </p:nvPicPr>
        <p:blipFill>
          <a:blip r:embed="rId7"/>
          <a:stretch>
            <a:fillRect/>
          </a:stretch>
        </p:blipFill>
        <p:spPr>
          <a:xfrm flipH="1">
            <a:off x="9446662" y="4097894"/>
            <a:ext cx="2532006" cy="1588625"/>
          </a:xfrm>
          <a:prstGeom prst="rect">
            <a:avLst/>
          </a:prstGeom>
        </p:spPr>
      </p:pic>
      <p:pic>
        <p:nvPicPr>
          <p:cNvPr id="8" name="Picture 7"/>
          <p:cNvPicPr>
            <a:picLocks noChangeAspect="1"/>
          </p:cNvPicPr>
          <p:nvPr/>
        </p:nvPicPr>
        <p:blipFill>
          <a:blip r:embed="rId8"/>
          <a:stretch>
            <a:fillRect/>
          </a:stretch>
        </p:blipFill>
        <p:spPr>
          <a:xfrm flipH="1">
            <a:off x="8722552" y="4044683"/>
            <a:ext cx="1118793" cy="1390047"/>
          </a:xfrm>
          <a:prstGeom prst="rect">
            <a:avLst/>
          </a:prstGeom>
        </p:spPr>
      </p:pic>
      <p:pic>
        <p:nvPicPr>
          <p:cNvPr id="9" name="Picture 8"/>
          <p:cNvPicPr>
            <a:picLocks noChangeAspect="1"/>
          </p:cNvPicPr>
          <p:nvPr/>
        </p:nvPicPr>
        <p:blipFill>
          <a:blip r:embed="rId9"/>
          <a:stretch>
            <a:fillRect/>
          </a:stretch>
        </p:blipFill>
        <p:spPr>
          <a:xfrm flipH="1">
            <a:off x="8740960" y="2571321"/>
            <a:ext cx="1648748" cy="1517705"/>
          </a:xfrm>
          <a:prstGeom prst="rect">
            <a:avLst/>
          </a:prstGeom>
        </p:spPr>
      </p:pic>
      <p:pic>
        <p:nvPicPr>
          <p:cNvPr id="10" name="Picture 9"/>
          <p:cNvPicPr>
            <a:picLocks noChangeAspect="1"/>
          </p:cNvPicPr>
          <p:nvPr/>
        </p:nvPicPr>
        <p:blipFill>
          <a:blip r:embed="rId10"/>
          <a:stretch>
            <a:fillRect/>
          </a:stretch>
        </p:blipFill>
        <p:spPr>
          <a:xfrm flipH="1">
            <a:off x="8937819" y="5684990"/>
            <a:ext cx="1207119" cy="737460"/>
          </a:xfrm>
          <a:prstGeom prst="rect">
            <a:avLst/>
          </a:prstGeom>
        </p:spPr>
      </p:pic>
      <p:pic>
        <p:nvPicPr>
          <p:cNvPr id="11" name="Picture 10"/>
          <p:cNvPicPr>
            <a:picLocks noChangeAspect="1"/>
          </p:cNvPicPr>
          <p:nvPr/>
        </p:nvPicPr>
        <p:blipFill>
          <a:blip r:embed="rId11"/>
          <a:stretch>
            <a:fillRect/>
          </a:stretch>
        </p:blipFill>
        <p:spPr>
          <a:xfrm flipH="1">
            <a:off x="7673094" y="4795027"/>
            <a:ext cx="1324887" cy="127657"/>
          </a:xfrm>
          <a:prstGeom prst="rect">
            <a:avLst/>
          </a:prstGeom>
        </p:spPr>
      </p:pic>
      <p:pic>
        <p:nvPicPr>
          <p:cNvPr id="12" name="Picture 11"/>
          <p:cNvPicPr>
            <a:picLocks noChangeAspect="1"/>
          </p:cNvPicPr>
          <p:nvPr/>
        </p:nvPicPr>
        <p:blipFill>
          <a:blip r:embed="rId12"/>
          <a:stretch>
            <a:fillRect/>
          </a:stretch>
        </p:blipFill>
        <p:spPr>
          <a:xfrm flipH="1">
            <a:off x="7625703" y="2261020"/>
            <a:ext cx="1486817" cy="1007075"/>
          </a:xfrm>
          <a:prstGeom prst="rect">
            <a:avLst/>
          </a:prstGeom>
        </p:spPr>
      </p:pic>
      <p:sp>
        <p:nvSpPr>
          <p:cNvPr id="13" name="Rectangle 12"/>
          <p:cNvSpPr/>
          <p:nvPr/>
        </p:nvSpPr>
        <p:spPr>
          <a:xfrm flipH="1">
            <a:off x="9314225" y="3379399"/>
            <a:ext cx="2071852" cy="156966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تقييم الموظفين بشكل موضوعيّ نظاميّ، لا على أساس مصلحيّ</a:t>
            </a:r>
            <a:endParaRPr kumimoji="0" lang="en-ZA"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4" name="Rectangle 13"/>
          <p:cNvSpPr/>
          <p:nvPr/>
        </p:nvSpPr>
        <p:spPr>
          <a:xfrm flipH="1">
            <a:off x="3638013" y="1242601"/>
            <a:ext cx="3688830" cy="553998"/>
          </a:xfrm>
          <a:prstGeom prst="rect">
            <a:avLst/>
          </a:prstGeom>
        </p:spPr>
        <p:txBody>
          <a:bodyPr wrap="non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إعطاء المكافأة المستحقة للموظف</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5" name="Rectangle 14"/>
          <p:cNvSpPr/>
          <p:nvPr/>
        </p:nvSpPr>
        <p:spPr>
          <a:xfrm flipH="1">
            <a:off x="574312" y="1984021"/>
            <a:ext cx="706484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إعطاء من لا يستحق درجات وميزات أعلى من غيره</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6" name="Rectangle 15"/>
          <p:cNvSpPr/>
          <p:nvPr/>
        </p:nvSpPr>
        <p:spPr>
          <a:xfrm flipH="1">
            <a:off x="551930" y="4518028"/>
            <a:ext cx="703643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منع الميزات الوظيفية والفرص المادية والمعنوية للموظف، أو إخفائها</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7" name="Rectangle 16"/>
          <p:cNvSpPr/>
          <p:nvPr/>
        </p:nvSpPr>
        <p:spPr>
          <a:xfrm flipH="1">
            <a:off x="858129" y="6044960"/>
            <a:ext cx="80796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تشغيل الموظف في غير ما اتفق عليه</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8" name="Picture 17" descr="http://store2.up-00.com/Jun10/hUC97037.jpg"/>
          <p:cNvPicPr/>
          <p:nvPr/>
        </p:nvPicPr>
        <p:blipFill>
          <a:blip r:embed="rId13">
            <a:extLst>
              <a:ext uri="{28A0092B-C50C-407E-A947-70E740481C1C}">
                <a14:useLocalDpi xmlns:a14="http://schemas.microsoft.com/office/drawing/2010/main" val="0"/>
              </a:ext>
            </a:extLst>
          </a:blip>
          <a:srcRect/>
          <a:stretch>
            <a:fillRect/>
          </a:stretch>
        </p:blipFill>
        <p:spPr bwMode="auto">
          <a:xfrm>
            <a:off x="574312" y="2406137"/>
            <a:ext cx="2311903" cy="18004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Box 18"/>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1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09653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par>
                                <p:cTn id="15" presetID="2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2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right)">
                                      <p:cBhvr>
                                        <p:cTn id="36" dur="500"/>
                                        <p:tgtEl>
                                          <p:spTgt spid="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par>
                                <p:cTn id="40" presetID="22" presetClass="entr" presetSubtype="2"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right)">
                                      <p:cBhvr>
                                        <p:cTn id="47" dur="500"/>
                                        <p:tgtEl>
                                          <p:spTgt spid="10"/>
                                        </p:tgtEl>
                                      </p:cBhvr>
                                    </p:animEffect>
                                  </p:childTnLst>
                                </p:cTn>
                              </p:par>
                              <p:par>
                                <p:cTn id="48" presetID="22" presetClass="entr" presetSubtype="2"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500"/>
                                        <p:tgtEl>
                                          <p:spTgt spid="7"/>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80403" y="2229802"/>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الرقابة الذاتية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1028" name="Picture 4" descr="الثقافة التنظيمية: مقال شامل عن ثقافة المؤسسة [مع أمثلة] - رائد الأعمال  العربي">
            <a:extLst>
              <a:ext uri="{FF2B5EF4-FFF2-40B4-BE49-F238E27FC236}">
                <a16:creationId xmlns="" xmlns:a16="http://schemas.microsoft.com/office/drawing/2014/main" id="{119FFB42-A056-1595-099E-F8A7ABAA46FC}"/>
              </a:ext>
            </a:extLst>
          </p:cNvPr>
          <p:cNvPicPr>
            <a:picLocks noChangeAspect="1" noChangeArrowheads="1"/>
          </p:cNvPicPr>
          <p:nvPr/>
        </p:nvPicPr>
        <p:blipFill>
          <a:blip r:embed="rId4">
            <a:clrChange>
              <a:clrFrom>
                <a:srgbClr val="D6E4F0"/>
              </a:clrFrom>
              <a:clrTo>
                <a:srgbClr val="D6E4F0">
                  <a:alpha val="0"/>
                </a:srgbClr>
              </a:clrTo>
            </a:clrChange>
            <a:extLst>
              <a:ext uri="{BEBA8EAE-BF5A-486C-A8C5-ECC9F3942E4B}">
                <a14:imgProps xmlns:a14="http://schemas.microsoft.com/office/drawing/2010/main">
                  <a14:imgLayer r:embed="rId5">
                    <a14:imgEffect>
                      <a14:backgroundRemoval t="0" b="100000" l="9949" r="89796"/>
                    </a14:imgEffect>
                  </a14:imgLayer>
                </a14:imgProps>
              </a:ext>
              <a:ext uri="{28A0092B-C50C-407E-A947-70E740481C1C}">
                <a14:useLocalDpi xmlns:a14="http://schemas.microsoft.com/office/drawing/2010/main" val="0"/>
              </a:ext>
            </a:extLst>
          </a:blip>
          <a:srcRect/>
          <a:stretch>
            <a:fillRect/>
          </a:stretch>
        </p:blipFill>
        <p:spPr bwMode="auto">
          <a:xfrm>
            <a:off x="7864398" y="1667107"/>
            <a:ext cx="3599056" cy="31056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6"/>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4641231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96</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الرقابة الذاتية</a:t>
            </a:r>
          </a:p>
        </p:txBody>
      </p:sp>
      <p:grpSp>
        <p:nvGrpSpPr>
          <p:cNvPr id="6" name="Group 5"/>
          <p:cNvGrpSpPr/>
          <p:nvPr/>
        </p:nvGrpSpPr>
        <p:grpSpPr>
          <a:xfrm>
            <a:off x="8322992" y="1574139"/>
            <a:ext cx="3740082" cy="1468646"/>
            <a:chOff x="8322992" y="1321891"/>
            <a:chExt cx="3740082" cy="1468646"/>
          </a:xfrm>
        </p:grpSpPr>
        <p:pic>
          <p:nvPicPr>
            <p:cNvPr id="2" name="Picture 1"/>
            <p:cNvPicPr>
              <a:picLocks noChangeAspect="1"/>
            </p:cNvPicPr>
            <p:nvPr/>
          </p:nvPicPr>
          <p:blipFill>
            <a:blip r:embed="rId5"/>
            <a:stretch>
              <a:fillRect/>
            </a:stretch>
          </p:blipFill>
          <p:spPr>
            <a:xfrm flipH="1">
              <a:off x="10594428" y="1321891"/>
              <a:ext cx="1468646" cy="1468646"/>
            </a:xfrm>
            <a:prstGeom prst="rect">
              <a:avLst/>
            </a:prstGeom>
          </p:spPr>
        </p:pic>
        <p:sp>
          <p:nvSpPr>
            <p:cNvPr id="5" name="Rectangle 4"/>
            <p:cNvSpPr/>
            <p:nvPr/>
          </p:nvSpPr>
          <p:spPr>
            <a:xfrm>
              <a:off x="8322992" y="1321891"/>
              <a:ext cx="2451313" cy="507062"/>
            </a:xfrm>
            <a:prstGeom prst="rect">
              <a:avLst/>
            </a:prstGeom>
          </p:spPr>
          <p:txBody>
            <a:bodyPr wrap="none">
              <a:spAutoFit/>
            </a:bodyPr>
            <a:lstStyle/>
            <a:p>
              <a:pPr marL="0" marR="0" lvl="0" indent="0" algn="justLow" defTabSz="914400" rtl="1" eaLnBrk="1" fontAlgn="auto" latinLnBrk="0" hangingPunct="1">
                <a:lnSpc>
                  <a:spcPct val="9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مفهوم الرقابة الذاتية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425669" y="2308462"/>
            <a:ext cx="1034863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إحساس الموظف والعامل بأنه مكلَّف بأداء العمل ومؤتمنٌ عليه، من غير حاجة إلى مسؤول يذكِّره بمسؤوليته</a:t>
            </a:r>
          </a:p>
        </p:txBody>
      </p:sp>
      <p:grpSp>
        <p:nvGrpSpPr>
          <p:cNvPr id="9" name="Group 8"/>
          <p:cNvGrpSpPr/>
          <p:nvPr/>
        </p:nvGrpSpPr>
        <p:grpSpPr>
          <a:xfrm>
            <a:off x="8322992" y="3521051"/>
            <a:ext cx="3740082" cy="1468646"/>
            <a:chOff x="8322992" y="1321891"/>
            <a:chExt cx="3740082" cy="1468646"/>
          </a:xfrm>
        </p:grpSpPr>
        <p:pic>
          <p:nvPicPr>
            <p:cNvPr id="10" name="Picture 9"/>
            <p:cNvPicPr>
              <a:picLocks noChangeAspect="1"/>
            </p:cNvPicPr>
            <p:nvPr/>
          </p:nvPicPr>
          <p:blipFill>
            <a:blip r:embed="rId5"/>
            <a:stretch>
              <a:fillRect/>
            </a:stretch>
          </p:blipFill>
          <p:spPr>
            <a:xfrm flipH="1">
              <a:off x="10594428" y="1321891"/>
              <a:ext cx="1468646" cy="1468646"/>
            </a:xfrm>
            <a:prstGeom prst="rect">
              <a:avLst/>
            </a:prstGeom>
          </p:spPr>
        </p:pic>
        <p:sp>
          <p:nvSpPr>
            <p:cNvPr id="11" name="Rectangle 10"/>
            <p:cNvSpPr/>
            <p:nvPr/>
          </p:nvSpPr>
          <p:spPr>
            <a:xfrm>
              <a:off x="8322992" y="1321891"/>
              <a:ext cx="2451313" cy="507062"/>
            </a:xfrm>
            <a:prstGeom prst="rect">
              <a:avLst/>
            </a:prstGeom>
          </p:spPr>
          <p:txBody>
            <a:bodyPr wrap="none">
              <a:spAutoFit/>
            </a:bodyPr>
            <a:lstStyle/>
            <a:p>
              <a:pPr marL="0" marR="0" lvl="0" indent="0" algn="justLow" defTabSz="914400" rtl="1" eaLnBrk="1" fontAlgn="auto" latinLnBrk="0" hangingPunct="1">
                <a:lnSpc>
                  <a:spcPct val="9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أهمية الرقابة الذاتية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2816942" y="4255373"/>
            <a:ext cx="7957363"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أهم العوامل لنجاح العمل؛ لأنها تغني عن كثير من النظم والتوجيهات والمحاسبة والتدقيق وغير ذلك</a:t>
            </a:r>
          </a:p>
        </p:txBody>
      </p:sp>
      <p:pic>
        <p:nvPicPr>
          <p:cNvPr id="13" name="صورة 3" descr="______~1.JPG"/>
          <p:cNvPicPr/>
          <p:nvPr/>
        </p:nvPicPr>
        <p:blipFill>
          <a:blip r:embed="rId6">
            <a:extLst>
              <a:ext uri="{28A0092B-C50C-407E-A947-70E740481C1C}">
                <a14:useLocalDpi xmlns:a14="http://schemas.microsoft.com/office/drawing/2010/main" val="0"/>
              </a:ext>
            </a:extLst>
          </a:blip>
          <a:srcRect/>
          <a:stretch>
            <a:fillRect/>
          </a:stretch>
        </p:blipFill>
        <p:spPr bwMode="auto">
          <a:xfrm>
            <a:off x="666813" y="3827233"/>
            <a:ext cx="2013326" cy="176952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TextBox 13"/>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267697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lang="ar-EG" sz="1600" smtClean="0"/>
              <a:pPr marL="0" marR="0" lvl="0" indent="0" algn="ctr" defTabSz="914400" rtl="1" eaLnBrk="1" fontAlgn="auto" latinLnBrk="0" hangingPunct="1">
                <a:lnSpc>
                  <a:spcPct val="100000"/>
                </a:lnSpc>
                <a:spcBef>
                  <a:spcPts val="0"/>
                </a:spcBef>
                <a:spcAft>
                  <a:spcPts val="0"/>
                </a:spcAft>
                <a:buClrTx/>
                <a:buSzTx/>
                <a:buFontTx/>
                <a:buNone/>
                <a:tabLst/>
                <a:defRPr/>
              </a:pPr>
              <a:t>97</a:t>
            </a:fld>
            <a:endParaRPr lang="ar-EG" sz="1600" dirty="0"/>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الرقابة الذاتية</a:t>
            </a:r>
          </a:p>
        </p:txBody>
      </p:sp>
      <p:grpSp>
        <p:nvGrpSpPr>
          <p:cNvPr id="6" name="Group 5"/>
          <p:cNvGrpSpPr/>
          <p:nvPr/>
        </p:nvGrpSpPr>
        <p:grpSpPr>
          <a:xfrm>
            <a:off x="7484789" y="1330274"/>
            <a:ext cx="4398469" cy="1428692"/>
            <a:chOff x="7484789" y="1330274"/>
            <a:chExt cx="4398469" cy="1428692"/>
          </a:xfrm>
        </p:grpSpPr>
        <p:pic>
          <p:nvPicPr>
            <p:cNvPr id="2" name="Picture 1"/>
            <p:cNvPicPr>
              <a:picLocks noChangeAspect="1"/>
            </p:cNvPicPr>
            <p:nvPr/>
          </p:nvPicPr>
          <p:blipFill>
            <a:blip r:embed="rId5"/>
            <a:stretch>
              <a:fillRect/>
            </a:stretch>
          </p:blipFill>
          <p:spPr>
            <a:xfrm>
              <a:off x="9951118" y="1473748"/>
              <a:ext cx="1932140" cy="1285218"/>
            </a:xfrm>
            <a:prstGeom prst="rect">
              <a:avLst/>
            </a:prstGeom>
          </p:spPr>
        </p:pic>
        <p:sp>
          <p:nvSpPr>
            <p:cNvPr id="5" name="Rectangle 4"/>
            <p:cNvSpPr/>
            <p:nvPr/>
          </p:nvSpPr>
          <p:spPr>
            <a:xfrm>
              <a:off x="7484789" y="1330274"/>
              <a:ext cx="3839514" cy="501676"/>
            </a:xfrm>
            <a:prstGeom prst="rect">
              <a:avLst/>
            </a:prstGeom>
          </p:spPr>
          <p:txBody>
            <a:bodyPr wrap="none">
              <a:spAutoFit/>
            </a:bodyPr>
            <a:lstStyle/>
            <a:p>
              <a:pPr marL="0" marR="0" lvl="0" indent="0" algn="ctr" defTabSz="914400" rtl="1" eaLnBrk="1" fontAlgn="auto" latinLnBrk="0" hangingPunct="1">
                <a:lnSpc>
                  <a:spcPct val="9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أساس الرقابة الذاتية عند الموظف</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504496" y="2255107"/>
            <a:ext cx="9806152"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الرقابة الذاتية منطلقةٌ من الحديث الشريف عن ابن عمر عن النبي -صلى الله عليه وسلم- أنه قال: (ألا كلكم راع وكلكم مسئول عن رعيته فالأمير الذي على الناس راع وهو مسئول عن رعيته والرجل راع على أهل بيته وهو مسئول عنهم والمرأة راعية على بيت بعلها وولده وهي مسئولة عنهم والعبد راع على مال سيده وهو مسئول عنه ألا فكلكم راع وكلكم مسئول عن رعيته)</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pic>
        <p:nvPicPr>
          <p:cNvPr id="8" name="Picture 7"/>
          <p:cNvPicPr>
            <a:picLocks noChangeAspect="1"/>
          </p:cNvPicPr>
          <p:nvPr/>
        </p:nvPicPr>
        <p:blipFill rotWithShape="1">
          <a:blip r:embed="rId6"/>
          <a:srcRect l="5042" b="7951"/>
          <a:stretch/>
        </p:blipFill>
        <p:spPr>
          <a:xfrm>
            <a:off x="13138" y="3907941"/>
            <a:ext cx="3736427" cy="2915674"/>
          </a:xfrm>
          <a:prstGeom prst="rect">
            <a:avLst/>
          </a:prstGeom>
        </p:spPr>
      </p:pic>
      <p:sp>
        <p:nvSpPr>
          <p:cNvPr id="10" name="Rectangle 9"/>
          <p:cNvSpPr/>
          <p:nvPr/>
        </p:nvSpPr>
        <p:spPr>
          <a:xfrm>
            <a:off x="3484178" y="4750330"/>
            <a:ext cx="8399080"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عندما مرَّ النبي صلى الله عليه وسلم على بائع يبيع الطعام وقد جعل الرطب منه في الأسفل واليابس في الأعلى فقال له: "أفلا جعلته فوق الطعام، من غش فليس منا “كان يعلِّم هذا البائع أن يعتمد على نفسه في الرقابة الذاتية، ولا ينتظر أحداً يحتسب عليه</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478860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98</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588364" y="16881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الرقابة الذاتية</a:t>
            </a:r>
          </a:p>
        </p:txBody>
      </p:sp>
      <p:grpSp>
        <p:nvGrpSpPr>
          <p:cNvPr id="5" name="Group 4"/>
          <p:cNvGrpSpPr/>
          <p:nvPr/>
        </p:nvGrpSpPr>
        <p:grpSpPr>
          <a:xfrm>
            <a:off x="2661328" y="168811"/>
            <a:ext cx="2635885" cy="879428"/>
            <a:chOff x="0" y="0"/>
            <a:chExt cx="6644640" cy="1028700"/>
          </a:xfrm>
        </p:grpSpPr>
        <p:pic>
          <p:nvPicPr>
            <p:cNvPr id="6" name="Picture 5" descr="E:\حقيبة التسويق\صور\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6644640" cy="1028700"/>
            </a:xfrm>
            <a:prstGeom prst="rect">
              <a:avLst/>
            </a:prstGeom>
            <a:noFill/>
            <a:ln>
              <a:noFill/>
            </a:ln>
          </p:spPr>
        </p:pic>
        <p:sp>
          <p:nvSpPr>
            <p:cNvPr id="7" name="Rectangle 6"/>
            <p:cNvSpPr/>
            <p:nvPr/>
          </p:nvSpPr>
          <p:spPr>
            <a:xfrm>
              <a:off x="104020" y="272387"/>
              <a:ext cx="5679598" cy="75631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95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وسائل الرقابة الذاتية</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1266" name="Picture 2" descr="Image result for الرقابة الذاتية"/>
          <p:cNvPicPr>
            <a:picLocks noChangeAspect="1" noChangeArrowheads="1"/>
          </p:cNvPicPr>
          <p:nvPr/>
        </p:nvPicPr>
        <p:blipFill rotWithShape="1">
          <a:blip r:embed="rId6">
            <a:extLst>
              <a:ext uri="{28A0092B-C50C-407E-A947-70E740481C1C}">
                <a14:useLocalDpi xmlns:a14="http://schemas.microsoft.com/office/drawing/2010/main" val="0"/>
              </a:ext>
            </a:extLst>
          </a:blip>
          <a:srcRect l="25084"/>
          <a:stretch/>
        </p:blipFill>
        <p:spPr bwMode="auto">
          <a:xfrm>
            <a:off x="6306207" y="1411248"/>
            <a:ext cx="5885793" cy="541236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694118"/>
            <a:ext cx="11353800" cy="1154162"/>
          </a:xfrm>
          <a:prstGeom prst="rect">
            <a:avLst/>
          </a:prstGeom>
        </p:spPr>
        <p:txBody>
          <a:bodyPr wrap="square">
            <a:spAutoFit/>
          </a:bodyPr>
          <a:lstStyle/>
          <a:p>
            <a:pPr marL="7366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خشية الله تعالى: حيث يشعر الموظف أنه محاسبٌ على عمله، لا من قبل الناس، وإنما من قبل رب الناس، وليس في الدنيا، </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
            </a:r>
            <a:b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بل في الآخرة </a:t>
            </a: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قال تعالى: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((فَوَرَبِّكَ لَنَسْأَلَنَّهُمْ أَجْمَعِيْنَ، عَمَّا كَانُوا يَعْمَلُونَ))</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204953" y="4293704"/>
            <a:ext cx="7497606" cy="1708160"/>
          </a:xfrm>
          <a:prstGeom prst="rect">
            <a:avLst/>
          </a:prstGeom>
        </p:spPr>
        <p:txBody>
          <a:bodyPr wrap="square">
            <a:spAutoFit/>
          </a:bodyPr>
          <a:lstStyle/>
          <a:p>
            <a:pPr marL="7366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في الحديث: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لا تزول قدما عبدٍ يوم القيامة حتى يسأل عن عمره فيم أفناه، وعن شبابه فيم أبلاه، وعن ماله من أين اكتسبه وفيم أنفقه، وعن علمه ماذا عمل به والوظيفة تدخل في هذا الحديث في المال المكتسب، وفي العلم المؤتمن عليه</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TextBox 10"/>
          <p:cNvSpPr txBox="1"/>
          <p:nvPr/>
        </p:nvSpPr>
        <p:spPr>
          <a:xfrm>
            <a:off x="-31221" y="6540957"/>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7"/>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361997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nodeType="with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randombar(horizontal)">
                                      <p:cBhvr>
                                        <p:cTn id="17" dur="500"/>
                                        <p:tgtEl>
                                          <p:spTgt spid="1126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973" y="1"/>
            <a:ext cx="9780589" cy="6803350"/>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الثانية </a:t>
            </a: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rPr>
              <a:t>الاهتمام بالوقت والأداء</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extBox 9"/>
          <p:cNvSpPr txBox="1"/>
          <p:nvPr/>
        </p:nvSpPr>
        <p:spPr>
          <a:xfrm>
            <a:off x="10717852" y="6550224"/>
            <a:ext cx="1608133" cy="307777"/>
          </a:xfrm>
          <a:prstGeom prst="rect">
            <a:avLst/>
          </a:prstGeom>
          <a:noFill/>
        </p:spPr>
        <p:txBody>
          <a:bodyPr wrap="none" rtlCol="1">
            <a:spAutoFit/>
          </a:bodyPr>
          <a:lstStyle/>
          <a:p>
            <a:pPr algn="l" rtl="0"/>
            <a:r>
              <a:rPr lang="en-US" sz="1400" dirty="0" smtClean="0">
                <a:latin typeface="Sakkal Majalla" panose="02000000000000000000" pitchFamily="2" charset="-78"/>
                <a:cs typeface="Sakkal Majalla" panose="02000000000000000000" pitchFamily="2" charset="-78"/>
                <a:hlinkClick r:id="rId4"/>
              </a:rPr>
              <a:t>www.dawliatraining.com</a:t>
            </a:r>
            <a:r>
              <a:rPr lang="en-US" sz="1400" dirty="0" smtClean="0">
                <a:latin typeface="Sakkal Majalla" panose="02000000000000000000" pitchFamily="2" charset="-78"/>
                <a:cs typeface="Sakkal Majalla" panose="02000000000000000000" pitchFamily="2" charset="-78"/>
              </a:rPr>
              <a:t> </a:t>
            </a:r>
            <a:endParaRPr lang="ar-JO" sz="1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27988438"/>
      </p:ext>
    </p:extLst>
  </p:cSld>
  <p:clrMapOvr>
    <a:masterClrMapping/>
  </p:clrMapOvr>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2836527</TotalTime>
  <Words>6884</Words>
  <Application>Microsoft Office PowerPoint</Application>
  <PresentationFormat>Custom</PresentationFormat>
  <Paragraphs>1183</Paragraphs>
  <Slides>110</Slides>
  <Notes>62</Notes>
  <HiddenSlides>0</HiddenSlides>
  <MMClips>0</MMClips>
  <ScaleCrop>false</ScaleCrop>
  <HeadingPairs>
    <vt:vector size="4" baseType="variant">
      <vt:variant>
        <vt:lpstr>Theme</vt:lpstr>
      </vt:variant>
      <vt:variant>
        <vt:i4>11</vt:i4>
      </vt:variant>
      <vt:variant>
        <vt:lpstr>Slide Titles</vt:lpstr>
      </vt:variant>
      <vt:variant>
        <vt:i4>110</vt:i4>
      </vt:variant>
    </vt:vector>
  </HeadingPairs>
  <TitlesOfParts>
    <vt:vector size="121" baseType="lpstr">
      <vt:lpstr>4_Office Theme</vt:lpstr>
      <vt:lpstr>3_Office Theme</vt:lpstr>
      <vt:lpstr>2_Office Theme</vt:lpstr>
      <vt:lpstr>6_Office Theme</vt:lpstr>
      <vt:lpstr>5_Office Theme</vt:lpstr>
      <vt:lpstr>7_Office Theme</vt:lpstr>
      <vt:lpstr>8_Office Theme</vt:lpstr>
      <vt:lpstr>14_Office Theme</vt:lpstr>
      <vt:lpstr>9_Office Theme</vt:lpstr>
      <vt:lpstr>10_Office Theme</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user</cp:lastModifiedBy>
  <cp:revision>1247</cp:revision>
  <dcterms:created xsi:type="dcterms:W3CDTF">2020-12-27T12:21:42Z</dcterms:created>
  <dcterms:modified xsi:type="dcterms:W3CDTF">2025-03-09T06:53:03Z</dcterms:modified>
</cp:coreProperties>
</file>